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>
  <p:sldMasterIdLst>
    <p:sldMasterId id="2147483834" r:id="rId1"/>
  </p:sldMasterIdLst>
  <p:notesMasterIdLst>
    <p:notesMasterId r:id="rId18"/>
  </p:notesMasterIdLst>
  <p:handoutMasterIdLst>
    <p:handoutMasterId r:id="rId19"/>
  </p:handoutMasterIdLst>
  <p:sldIdLst>
    <p:sldId id="2367" r:id="rId2"/>
    <p:sldId id="3056" r:id="rId3"/>
    <p:sldId id="3057" r:id="rId4"/>
    <p:sldId id="3058" r:id="rId5"/>
    <p:sldId id="3059" r:id="rId6"/>
    <p:sldId id="3060" r:id="rId7"/>
    <p:sldId id="3061" r:id="rId8"/>
    <p:sldId id="3062" r:id="rId9"/>
    <p:sldId id="3063" r:id="rId10"/>
    <p:sldId id="3064" r:id="rId11"/>
    <p:sldId id="3065" r:id="rId12"/>
    <p:sldId id="3066" r:id="rId13"/>
    <p:sldId id="3055" r:id="rId14"/>
    <p:sldId id="3067" r:id="rId15"/>
    <p:sldId id="2928" r:id="rId16"/>
    <p:sldId id="2899" r:id="rId17"/>
  </p:sldIdLst>
  <p:sldSz cx="9144000" cy="5143500" type="screen16x9"/>
  <p:notesSz cx="6934200" cy="9220200"/>
  <p:embeddedFontLst>
    <p:embeddedFont>
      <p:font typeface="Lato" panose="020F0502020204030203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ig Caslon" panose="02000603090000020003" pitchFamily="2" charset="-79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orient="horz" pos="4016">
          <p15:clr>
            <a:srgbClr val="A4A3A4"/>
          </p15:clr>
        </p15:guide>
        <p15:guide id="3" orient="horz" pos="773">
          <p15:clr>
            <a:srgbClr val="A4A3A4"/>
          </p15:clr>
        </p15:guide>
        <p15:guide id="4" orient="horz" pos="1072">
          <p15:clr>
            <a:srgbClr val="A4A3A4"/>
          </p15:clr>
        </p15:guide>
        <p15:guide id="5" orient="horz" pos="1431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534">
          <p15:clr>
            <a:srgbClr val="A4A3A4"/>
          </p15:clr>
        </p15:guide>
        <p15:guide id="8" orient="horz" pos="1179">
          <p15:clr>
            <a:srgbClr val="A4A3A4"/>
          </p15:clr>
        </p15:guide>
        <p15:guide id="9" pos="1380">
          <p15:clr>
            <a:srgbClr val="A4A3A4"/>
          </p15:clr>
        </p15:guide>
        <p15:guide id="10" pos="2878">
          <p15:clr>
            <a:srgbClr val="A4A3A4"/>
          </p15:clr>
        </p15:guide>
        <p15:guide id="11" orient="horz" pos="3239">
          <p15:clr>
            <a:srgbClr val="A4A3A4"/>
          </p15:clr>
        </p15:guide>
        <p15:guide id="12" orient="horz" pos="3012">
          <p15:clr>
            <a:srgbClr val="A4A3A4"/>
          </p15:clr>
        </p15:guide>
        <p15:guide id="13" orient="horz" pos="580">
          <p15:clr>
            <a:srgbClr val="A4A3A4"/>
          </p15:clr>
        </p15:guide>
        <p15:guide id="14" orient="horz" pos="804">
          <p15:clr>
            <a:srgbClr val="A4A3A4"/>
          </p15:clr>
        </p15:guide>
        <p15:guide id="15" orient="horz" pos="1073">
          <p15:clr>
            <a:srgbClr val="A4A3A4"/>
          </p15:clr>
        </p15:guide>
        <p15:guide id="16" orient="horz" pos="288">
          <p15:clr>
            <a:srgbClr val="A4A3A4"/>
          </p15:clr>
        </p15:guide>
        <p15:guide id="17" orient="horz" pos="2651">
          <p15:clr>
            <a:srgbClr val="A4A3A4"/>
          </p15:clr>
        </p15:guide>
        <p15:guide id="18" orient="horz" pos="8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B93"/>
    <a:srgbClr val="C8A078"/>
    <a:srgbClr val="F6BCBC"/>
    <a:srgbClr val="9999FF"/>
    <a:srgbClr val="7D7DFF"/>
    <a:srgbClr val="6B57FF"/>
    <a:srgbClr val="E969B2"/>
    <a:srgbClr val="EB6767"/>
    <a:srgbClr val="09357A"/>
    <a:srgbClr val="FF4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04" autoAdjust="0"/>
    <p:restoredTop sz="86538" autoAdjust="0"/>
  </p:normalViewPr>
  <p:slideViewPr>
    <p:cSldViewPr snapToGrid="0" snapToObjects="1">
      <p:cViewPr varScale="1">
        <p:scale>
          <a:sx n="124" d="100"/>
          <a:sy n="124" d="100"/>
        </p:scale>
        <p:origin x="-450" y="-102"/>
      </p:cViewPr>
      <p:guideLst>
        <p:guide orient="horz" pos="4319"/>
        <p:guide orient="horz" pos="4016"/>
        <p:guide orient="horz" pos="773"/>
        <p:guide orient="horz" pos="1072"/>
        <p:guide orient="horz" pos="1431"/>
        <p:guide orient="horz" pos="384"/>
        <p:guide orient="horz" pos="3534"/>
        <p:guide orient="horz" pos="1179"/>
        <p:guide orient="horz" pos="3239"/>
        <p:guide orient="horz" pos="3012"/>
        <p:guide orient="horz" pos="580"/>
        <p:guide orient="horz" pos="804"/>
        <p:guide orient="horz" pos="1073"/>
        <p:guide orient="horz" pos="288"/>
        <p:guide orient="horz" pos="2651"/>
        <p:guide orient="horz" pos="884"/>
        <p:guide pos="1380"/>
        <p:guide pos="2878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714" y="372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38625" y="8836025"/>
            <a:ext cx="1925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D9AA5E1B-D9B0-4C6B-A32E-C3E4BAC08545}" type="datetime8">
              <a:rPr lang="en-US"/>
              <a:pPr>
                <a:defRPr/>
              </a:pPr>
              <a:t>1/24/2020 7:14 PM</a:t>
            </a:fld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64263" y="8836025"/>
            <a:ext cx="385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fld id="{6CB3E427-B892-46B2-B2D2-373094D61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5763" y="8836025"/>
            <a:ext cx="385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3925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AZ Trial 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763" y="231775"/>
            <a:ext cx="6164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3925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4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763" y="8836025"/>
            <a:ext cx="3852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3925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AZ Trial 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763" y="231775"/>
            <a:ext cx="6164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3925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0863" y="438150"/>
            <a:ext cx="5894387" cy="3316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198938"/>
            <a:ext cx="5588000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0" tIns="90450" rIns="90450" bIns="9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	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19575" y="8836025"/>
            <a:ext cx="1925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64263" y="8836025"/>
            <a:ext cx="3857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000" b="1" smtClean="0">
                <a:latin typeface="Arial" charset="0"/>
              </a:defRPr>
            </a:lvl1pPr>
          </a:lstStyle>
          <a:p>
            <a:pPr>
              <a:defRPr/>
            </a:pPr>
            <a:fld id="{53B8A21A-BF2F-4DCF-AF85-6F65370AC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77875" y="4030663"/>
            <a:ext cx="307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23925">
              <a:defRPr/>
            </a:pPr>
            <a:r>
              <a:rPr lang="en-US" sz="1000" b="1">
                <a:latin typeface="Arial" charset="0"/>
              </a:rPr>
              <a:t>Slide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135063" y="4030663"/>
            <a:ext cx="366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923925">
              <a:defRPr/>
            </a:pPr>
            <a:fld id="{A1FBC9D5-4601-40AE-B8AC-FE7B62EB4606}" type="slidenum">
              <a:rPr lang="en-US" sz="1000" b="1">
                <a:latin typeface="Arial" charset="0"/>
              </a:rPr>
              <a:pPr defTabSz="923925">
                <a:defRPr/>
              </a:pPr>
              <a:t>‹#›</a:t>
            </a:fld>
            <a:endParaRPr lang="en-US" sz="10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61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228600" indent="-114300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457200" indent="-114300" algn="l" rtl="0" eaLnBrk="0" fontAlgn="base" hangingPunct="0">
      <a:spcBef>
        <a:spcPct val="2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BE7E4-FF64-4694-8A61-EB9023052E8B}" type="slidenum">
              <a:rPr lang="en-US"/>
              <a:pPr/>
              <a:t>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0863" y="438150"/>
            <a:ext cx="5894387" cy="33162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8A21A-BF2F-4DCF-AF85-6F65370AC5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3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8A21A-BF2F-4DCF-AF85-6F65370AC5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7220" y="1800513"/>
            <a:ext cx="7917498" cy="1365250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600" b="0" i="0">
                <a:latin typeface="Proxima Nova Cond Black" pitchFamily="50" charset="0"/>
              </a:defRPr>
            </a:lvl1pPr>
          </a:lstStyle>
          <a:p>
            <a:r>
              <a:rPr lang="en-US" dirty="0"/>
              <a:t>Click To Edit Full</a:t>
            </a:r>
            <a:br>
              <a:rPr lang="en-US" dirty="0"/>
            </a:br>
            <a:r>
              <a:rPr lang="en-US" dirty="0"/>
              <a:t>Screen Title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Proxima</a:t>
            </a:r>
            <a:r>
              <a:rPr lang="en-US" dirty="0"/>
              <a:t> Nova Cond Bold S:36/L:32)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" y="2415540"/>
            <a:ext cx="7903210" cy="2188211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20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97238" y="920750"/>
            <a:ext cx="2597150" cy="463550"/>
          </a:xfrm>
        </p:spPr>
        <p:txBody>
          <a:bodyPr/>
          <a:lstStyle>
            <a:lvl1pPr marL="0" indent="0" algn="ctr">
              <a:buNone/>
              <a:defRPr>
                <a:solidFill>
                  <a:srgbClr val="D75B93"/>
                </a:solidFill>
                <a:effectLst/>
              </a:defRPr>
            </a:lvl1pPr>
          </a:lstStyle>
          <a:p>
            <a:pPr lvl="0"/>
            <a:r>
              <a:rPr lang="en-US" dirty="0"/>
              <a:t>Edit Session 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2745" y="4730402"/>
            <a:ext cx="2178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DF8CAF-7CD6-4110-A163-B4079978B310}" type="datetime4">
              <a:rPr lang="en-US" sz="1200" spc="0" baseline="0" smtClean="0">
                <a:solidFill>
                  <a:srgbClr val="C00000"/>
                </a:solidFill>
                <a:latin typeface="Lato" panose="020F0502020204030203" pitchFamily="34" charset="0"/>
              </a:rPr>
              <a:pPr algn="ctr"/>
              <a:t>January 24, 2020</a:t>
            </a:fld>
            <a:endParaRPr lang="en-US" sz="1200" spc="0" baseline="0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24268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17220" y="1701800"/>
            <a:ext cx="7917498" cy="1365250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600" b="0" i="0">
                <a:latin typeface="Proxima Nova Cond Black" pitchFamily="50" charset="0"/>
              </a:defRPr>
            </a:lvl1pPr>
          </a:lstStyle>
          <a:p>
            <a:r>
              <a:rPr lang="en-US" dirty="0"/>
              <a:t>Click To Edit Full</a:t>
            </a:r>
            <a:br>
              <a:rPr lang="en-US" dirty="0"/>
            </a:br>
            <a:r>
              <a:rPr lang="en-US" dirty="0"/>
              <a:t>Screen Title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Proxima</a:t>
            </a:r>
            <a:r>
              <a:rPr lang="en-US" dirty="0"/>
              <a:t> Nova Cond Bold S:36/L:32)</a:t>
            </a:r>
          </a:p>
        </p:txBody>
      </p:sp>
    </p:spTree>
    <p:extLst>
      <p:ext uri="{BB962C8B-B14F-4D97-AF65-F5344CB8AC3E}">
        <p14:creationId xmlns:p14="http://schemas.microsoft.com/office/powerpoint/2010/main" val="132832532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Proxima</a:t>
            </a:r>
            <a:r>
              <a:rPr lang="en-US" dirty="0"/>
              <a:t> Nova Cond Bold S:32/L:28)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(</a:t>
            </a:r>
            <a:r>
              <a:rPr lang="en-US" dirty="0" err="1"/>
              <a:t>Lato</a:t>
            </a:r>
            <a:r>
              <a:rPr lang="en-US" dirty="0"/>
              <a:t> S:20/L:22)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98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8700" y="1208089"/>
            <a:ext cx="3406140" cy="3187700"/>
          </a:xfrm>
        </p:spPr>
        <p:txBody>
          <a:bodyPr anchor="t">
            <a:norm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Caption</a:t>
            </a:r>
          </a:p>
          <a:p>
            <a:pPr lvl="0"/>
            <a:r>
              <a:rPr lang="en-US" dirty="0"/>
              <a:t>(</a:t>
            </a:r>
            <a:r>
              <a:rPr lang="en-US" dirty="0" err="1"/>
              <a:t>Lato</a:t>
            </a:r>
            <a:r>
              <a:rPr lang="en-US" dirty="0"/>
              <a:t> S:20/L:22)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Proxima</a:t>
            </a:r>
            <a:r>
              <a:rPr lang="en-US" dirty="0"/>
              <a:t> Nova Cond Bold S:32/L:28)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68827" y="1208089"/>
            <a:ext cx="4117975" cy="36687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9657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689"/>
            <a:ext cx="8229600" cy="773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Proxima</a:t>
            </a:r>
            <a:r>
              <a:rPr lang="en-US" dirty="0"/>
              <a:t> Nova Cond Bold S:32/L:28)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236" y="1447800"/>
            <a:ext cx="7661564" cy="3268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(</a:t>
            </a:r>
            <a:r>
              <a:rPr lang="en-US" dirty="0" err="1"/>
              <a:t>Lato</a:t>
            </a:r>
            <a:r>
              <a:rPr lang="en-US" dirty="0"/>
              <a:t> S:20/L:22)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492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</p:sldLayoutIdLst>
  <p:hf sldNum="0" hdr="0" dt="0"/>
  <p:txStyles>
    <p:titleStyle>
      <a:lvl1pPr algn="ctr" defTabSz="914400" rtl="0" eaLnBrk="1" latinLnBrk="0" hangingPunct="1">
        <a:lnSpc>
          <a:spcPts val="2800"/>
        </a:lnSpc>
        <a:spcBef>
          <a:spcPct val="0"/>
        </a:spcBef>
        <a:buNone/>
        <a:defRPr sz="3200" b="0" kern="1200" spc="0" baseline="0">
          <a:solidFill>
            <a:schemeClr val="tx1"/>
          </a:solidFill>
          <a:effectLst/>
          <a:latin typeface="Proxima Nova Cond Black" pitchFamily="50" charset="0"/>
          <a:ea typeface="+mj-ea"/>
          <a:cs typeface="Big Caslon" panose="02000603090000020003" pitchFamily="2" charset="-79"/>
        </a:defRPr>
      </a:lvl1pPr>
    </p:titleStyle>
    <p:bodyStyle>
      <a:lvl1pPr marL="228600" indent="-228600" algn="l" defTabSz="914400" rtl="0" eaLnBrk="1" latinLnBrk="0" hangingPunct="1">
        <a:lnSpc>
          <a:spcPts val="2200"/>
        </a:lnSpc>
        <a:spcBef>
          <a:spcPts val="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458788" indent="-230188" algn="l" defTabSz="914400" rtl="0" eaLnBrk="1" latinLnBrk="0" hangingPunct="1">
        <a:lnSpc>
          <a:spcPts val="2200"/>
        </a:lnSpc>
        <a:spcBef>
          <a:spcPts val="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ts val="2200"/>
        </a:lnSpc>
        <a:spcBef>
          <a:spcPts val="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ts val="2200"/>
        </a:lnSpc>
        <a:spcBef>
          <a:spcPts val="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ts val="2200"/>
        </a:lnSpc>
        <a:spcBef>
          <a:spcPts val="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How the War Is Waged:</a:t>
            </a:r>
            <a:br>
              <a:rPr lang="en-US" smtClean="0"/>
            </a:br>
            <a:r>
              <a:rPr lang="en-US" smtClean="0"/>
              <a:t>What God Wants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Session 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5F0B50-BA2C-FB49-A60E-27CED853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Surrendering Judgment to Others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72B467-09E9-5342-92D6-BE8364221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Every person must be fully persuaded in their own mind. </a:t>
            </a:r>
            <a:r>
              <a:rPr lang="en-US" sz="1400" dirty="0">
                <a:solidFill>
                  <a:srgbClr val="C00000"/>
                </a:solidFill>
              </a:rPr>
              <a:t>Romans 14:5</a:t>
            </a:r>
            <a:br>
              <a:rPr lang="en-US" sz="1400" dirty="0">
                <a:solidFill>
                  <a:srgbClr val="C00000"/>
                </a:solidFill>
              </a:rPr>
            </a:br>
            <a:endParaRPr lang="en-US" sz="1400" dirty="0">
              <a:solidFill>
                <a:srgbClr val="C00000"/>
              </a:solidFill>
            </a:endParaRPr>
          </a:p>
          <a:p>
            <a:r>
              <a:rPr lang="en-US" dirty="0"/>
              <a:t>The mature develop by practice the ability to discern right from wrong. </a:t>
            </a:r>
            <a:r>
              <a:rPr lang="en-US" sz="1400" dirty="0">
                <a:solidFill>
                  <a:srgbClr val="C00000"/>
                </a:solidFill>
              </a:rPr>
              <a:t>Hebrews 5:14</a:t>
            </a:r>
          </a:p>
        </p:txBody>
      </p:sp>
    </p:spTree>
    <p:extLst>
      <p:ext uri="{BB962C8B-B14F-4D97-AF65-F5344CB8AC3E}">
        <p14:creationId xmlns:p14="http://schemas.microsoft.com/office/powerpoint/2010/main" val="11545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642D81-5D01-7748-9BE4-FED7C8F1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God Wants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B23E96-D801-6942-AF43-1CB9C6E47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loving friendship—trust, loyalty, love, devotion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Which cannot be achieved by the methods of the world (Satan)—with imperialism and threats of punishment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Only by the way the Spirit works: “Not by might nor by power.” </a:t>
            </a:r>
            <a:r>
              <a:rPr lang="en-US" sz="1400" dirty="0">
                <a:solidFill>
                  <a:srgbClr val="C00000"/>
                </a:solidFill>
              </a:rPr>
              <a:t>Zechariah 4:6</a:t>
            </a:r>
          </a:p>
        </p:txBody>
      </p:sp>
    </p:spTree>
    <p:extLst>
      <p:ext uri="{BB962C8B-B14F-4D97-AF65-F5344CB8AC3E}">
        <p14:creationId xmlns:p14="http://schemas.microsoft.com/office/powerpoint/2010/main" val="29138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2751A0-A5F9-6743-A6EE-10AE3CCB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God’s Warriors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1E54CB-16ED-7C4D-BA4D-08702E248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6" y="1447800"/>
            <a:ext cx="7874578" cy="3268979"/>
          </a:xfrm>
        </p:spPr>
        <p:txBody>
          <a:bodyPr/>
          <a:lstStyle/>
          <a:p>
            <a:r>
              <a:rPr lang="en-US" dirty="0"/>
              <a:t>Present truth in love, leave others free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Think for themselves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Harmonize Scripture, nature/science, experience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Understand and put into practice God’s design laws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Move past symbolism to reality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Have genuine wisdom—are understanding friends of God  </a:t>
            </a:r>
            <a:r>
              <a:rPr lang="en-US" sz="1400" dirty="0">
                <a:solidFill>
                  <a:srgbClr val="C00000"/>
                </a:solidFill>
              </a:rPr>
              <a:t>John 15:15</a:t>
            </a:r>
          </a:p>
        </p:txBody>
      </p:sp>
    </p:spTree>
    <p:extLst>
      <p:ext uri="{BB962C8B-B14F-4D97-AF65-F5344CB8AC3E}">
        <p14:creationId xmlns:p14="http://schemas.microsoft.com/office/powerpoint/2010/main" val="139482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E5978-9635-B645-9A76-636DC947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 Table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11CB32-DC2B-9642-B897-28CDF79BA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types of attacks by Satan have you experienced?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lies have been most difficult for you to eliminate?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truths have been most impactful in your life?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does the Holy Spirit work—what methods are used?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Why can God not win with might and power? </a:t>
            </a:r>
            <a:r>
              <a:rPr lang="en-US" sz="1400" dirty="0">
                <a:solidFill>
                  <a:srgbClr val="C00000"/>
                </a:solidFill>
              </a:rPr>
              <a:t>Zechariah 4:6</a:t>
            </a:r>
            <a:br>
              <a:rPr lang="en-US" sz="1400" dirty="0">
                <a:solidFill>
                  <a:srgbClr val="C00000"/>
                </a:solidFill>
              </a:rPr>
            </a:br>
            <a:endParaRPr lang="en-US" sz="1400" dirty="0">
              <a:solidFill>
                <a:srgbClr val="C00000"/>
              </a:solidFill>
            </a:endParaRPr>
          </a:p>
          <a:p>
            <a:r>
              <a:rPr lang="en-US" dirty="0"/>
              <a:t>How is justice described in the human-law model? </a:t>
            </a:r>
          </a:p>
        </p:txBody>
      </p:sp>
    </p:spTree>
    <p:extLst>
      <p:ext uri="{BB962C8B-B14F-4D97-AF65-F5344CB8AC3E}">
        <p14:creationId xmlns:p14="http://schemas.microsoft.com/office/powerpoint/2010/main" val="24772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E5978-9635-B645-9A76-636DC947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Round Table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11CB32-DC2B-9642-B897-28CDF79BA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justice of God?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law determines what is right/just?</a:t>
            </a:r>
            <a:br>
              <a:rPr lang="en-US" dirty="0"/>
            </a:br>
            <a:endParaRPr lang="en-US" dirty="0"/>
          </a:p>
          <a:p>
            <a:r>
              <a:rPr lang="en-US" dirty="0"/>
              <a:t>Give examples of the justice of design law, which exposes the fallacy of human justice. (Child disobeys and drinks toxin, or steps into traffic, or off a cliff, or uses drugs, or commits adultery—what is the just action to take with your child, if you do what is </a:t>
            </a:r>
            <a:r>
              <a:rPr lang="en-US"/>
              <a:t>right?)</a:t>
            </a:r>
            <a:br>
              <a:rPr lang="en-US"/>
            </a:br>
            <a:endParaRPr lang="en-US" dirty="0"/>
          </a:p>
          <a:p>
            <a:r>
              <a:rPr lang="en-US" dirty="0"/>
              <a:t>What if the child refuses all your actions to heal and save? </a:t>
            </a:r>
          </a:p>
          <a:p>
            <a:r>
              <a:rPr lang="en-US" dirty="0"/>
              <a:t>What is the just action for you to take? What happens and why?</a:t>
            </a:r>
          </a:p>
        </p:txBody>
      </p:sp>
    </p:spTree>
    <p:extLst>
      <p:ext uri="{BB962C8B-B14F-4D97-AF65-F5344CB8AC3E}">
        <p14:creationId xmlns:p14="http://schemas.microsoft.com/office/powerpoint/2010/main" val="5479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183D3C-CDF2-1A4A-AEDD-798AF500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Being Is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>
          <a:xfrm>
            <a:off x="-16104" y="975730"/>
            <a:ext cx="9193299" cy="4549315"/>
          </a:xfrm>
          <a:custGeom>
            <a:avLst/>
            <a:gdLst>
              <a:gd name="connsiteX0" fmla="*/ 0 w 9182420"/>
              <a:gd name="connsiteY0" fmla="*/ 3911173 h 3911173"/>
              <a:gd name="connsiteX1" fmla="*/ 15368 w 9182420"/>
              <a:gd name="connsiteY1" fmla="*/ 230521 h 3911173"/>
              <a:gd name="connsiteX2" fmla="*/ 1237129 w 9182420"/>
              <a:gd name="connsiteY2" fmla="*/ 130629 h 3911173"/>
              <a:gd name="connsiteX3" fmla="*/ 2681728 w 9182420"/>
              <a:gd name="connsiteY3" fmla="*/ 23052 h 3911173"/>
              <a:gd name="connsiteX4" fmla="*/ 4103274 w 9182420"/>
              <a:gd name="connsiteY4" fmla="*/ 0 h 3911173"/>
              <a:gd name="connsiteX5" fmla="*/ 5025358 w 9182420"/>
              <a:gd name="connsiteY5" fmla="*/ 0 h 3911173"/>
              <a:gd name="connsiteX6" fmla="*/ 6039650 w 9182420"/>
              <a:gd name="connsiteY6" fmla="*/ 23052 h 3911173"/>
              <a:gd name="connsiteX7" fmla="*/ 7215307 w 9182420"/>
              <a:gd name="connsiteY7" fmla="*/ 92209 h 3911173"/>
              <a:gd name="connsiteX8" fmla="*/ 8175812 w 9182420"/>
              <a:gd name="connsiteY8" fmla="*/ 145997 h 3911173"/>
              <a:gd name="connsiteX9" fmla="*/ 9182420 w 9182420"/>
              <a:gd name="connsiteY9" fmla="*/ 230521 h 3911173"/>
              <a:gd name="connsiteX10" fmla="*/ 9167052 w 9182420"/>
              <a:gd name="connsiteY10" fmla="*/ 3903489 h 3911173"/>
              <a:gd name="connsiteX0" fmla="*/ 79250 w 9261670"/>
              <a:gd name="connsiteY0" fmla="*/ 3911173 h 4046836"/>
              <a:gd name="connsiteX1" fmla="*/ 80871 w 9261670"/>
              <a:gd name="connsiteY1" fmla="*/ 3725256 h 4046836"/>
              <a:gd name="connsiteX2" fmla="*/ 94618 w 9261670"/>
              <a:gd name="connsiteY2" fmla="*/ 230521 h 4046836"/>
              <a:gd name="connsiteX3" fmla="*/ 1316379 w 9261670"/>
              <a:gd name="connsiteY3" fmla="*/ 130629 h 4046836"/>
              <a:gd name="connsiteX4" fmla="*/ 2760978 w 9261670"/>
              <a:gd name="connsiteY4" fmla="*/ 23052 h 4046836"/>
              <a:gd name="connsiteX5" fmla="*/ 4182524 w 9261670"/>
              <a:gd name="connsiteY5" fmla="*/ 0 h 4046836"/>
              <a:gd name="connsiteX6" fmla="*/ 5104608 w 9261670"/>
              <a:gd name="connsiteY6" fmla="*/ 0 h 4046836"/>
              <a:gd name="connsiteX7" fmla="*/ 6118900 w 9261670"/>
              <a:gd name="connsiteY7" fmla="*/ 23052 h 4046836"/>
              <a:gd name="connsiteX8" fmla="*/ 7294557 w 9261670"/>
              <a:gd name="connsiteY8" fmla="*/ 92209 h 4046836"/>
              <a:gd name="connsiteX9" fmla="*/ 8255062 w 9261670"/>
              <a:gd name="connsiteY9" fmla="*/ 145997 h 4046836"/>
              <a:gd name="connsiteX10" fmla="*/ 9261670 w 9261670"/>
              <a:gd name="connsiteY10" fmla="*/ 230521 h 4046836"/>
              <a:gd name="connsiteX11" fmla="*/ 9246302 w 9261670"/>
              <a:gd name="connsiteY11" fmla="*/ 3903489 h 4046836"/>
              <a:gd name="connsiteX0" fmla="*/ 79250 w 9261670"/>
              <a:gd name="connsiteY0" fmla="*/ 3911173 h 3911173"/>
              <a:gd name="connsiteX1" fmla="*/ 80871 w 9261670"/>
              <a:gd name="connsiteY1" fmla="*/ 3725256 h 3911173"/>
              <a:gd name="connsiteX2" fmla="*/ 94618 w 9261670"/>
              <a:gd name="connsiteY2" fmla="*/ 230521 h 3911173"/>
              <a:gd name="connsiteX3" fmla="*/ 1316379 w 9261670"/>
              <a:gd name="connsiteY3" fmla="*/ 130629 h 3911173"/>
              <a:gd name="connsiteX4" fmla="*/ 2760978 w 9261670"/>
              <a:gd name="connsiteY4" fmla="*/ 23052 h 3911173"/>
              <a:gd name="connsiteX5" fmla="*/ 4182524 w 9261670"/>
              <a:gd name="connsiteY5" fmla="*/ 0 h 3911173"/>
              <a:gd name="connsiteX6" fmla="*/ 5104608 w 9261670"/>
              <a:gd name="connsiteY6" fmla="*/ 0 h 3911173"/>
              <a:gd name="connsiteX7" fmla="*/ 6118900 w 9261670"/>
              <a:gd name="connsiteY7" fmla="*/ 23052 h 3911173"/>
              <a:gd name="connsiteX8" fmla="*/ 7294557 w 9261670"/>
              <a:gd name="connsiteY8" fmla="*/ 92209 h 3911173"/>
              <a:gd name="connsiteX9" fmla="*/ 8255062 w 9261670"/>
              <a:gd name="connsiteY9" fmla="*/ 145997 h 3911173"/>
              <a:gd name="connsiteX10" fmla="*/ 9261670 w 9261670"/>
              <a:gd name="connsiteY10" fmla="*/ 230521 h 3911173"/>
              <a:gd name="connsiteX11" fmla="*/ 9246302 w 9261670"/>
              <a:gd name="connsiteY11" fmla="*/ 3903489 h 3911173"/>
              <a:gd name="connsiteX0" fmla="*/ 79250 w 9261670"/>
              <a:gd name="connsiteY0" fmla="*/ 3911173 h 3911173"/>
              <a:gd name="connsiteX1" fmla="*/ 80871 w 9261670"/>
              <a:gd name="connsiteY1" fmla="*/ 3725256 h 3911173"/>
              <a:gd name="connsiteX2" fmla="*/ 94618 w 9261670"/>
              <a:gd name="connsiteY2" fmla="*/ 230521 h 3911173"/>
              <a:gd name="connsiteX3" fmla="*/ 1316379 w 9261670"/>
              <a:gd name="connsiteY3" fmla="*/ 130629 h 3911173"/>
              <a:gd name="connsiteX4" fmla="*/ 2760978 w 9261670"/>
              <a:gd name="connsiteY4" fmla="*/ 23052 h 3911173"/>
              <a:gd name="connsiteX5" fmla="*/ 4182524 w 9261670"/>
              <a:gd name="connsiteY5" fmla="*/ 0 h 3911173"/>
              <a:gd name="connsiteX6" fmla="*/ 5104608 w 9261670"/>
              <a:gd name="connsiteY6" fmla="*/ 0 h 3911173"/>
              <a:gd name="connsiteX7" fmla="*/ 6118900 w 9261670"/>
              <a:gd name="connsiteY7" fmla="*/ 23052 h 3911173"/>
              <a:gd name="connsiteX8" fmla="*/ 7294557 w 9261670"/>
              <a:gd name="connsiteY8" fmla="*/ 92209 h 3911173"/>
              <a:gd name="connsiteX9" fmla="*/ 8255062 w 9261670"/>
              <a:gd name="connsiteY9" fmla="*/ 145997 h 3911173"/>
              <a:gd name="connsiteX10" fmla="*/ 9261670 w 9261670"/>
              <a:gd name="connsiteY10" fmla="*/ 230521 h 3911173"/>
              <a:gd name="connsiteX11" fmla="*/ 9246302 w 9261670"/>
              <a:gd name="connsiteY11" fmla="*/ 3903489 h 3911173"/>
              <a:gd name="connsiteX0" fmla="*/ 522163 w 9261670"/>
              <a:gd name="connsiteY0" fmla="*/ 3984992 h 3984992"/>
              <a:gd name="connsiteX1" fmla="*/ 80871 w 9261670"/>
              <a:gd name="connsiteY1" fmla="*/ 3725256 h 3984992"/>
              <a:gd name="connsiteX2" fmla="*/ 94618 w 9261670"/>
              <a:gd name="connsiteY2" fmla="*/ 230521 h 3984992"/>
              <a:gd name="connsiteX3" fmla="*/ 1316379 w 9261670"/>
              <a:gd name="connsiteY3" fmla="*/ 130629 h 3984992"/>
              <a:gd name="connsiteX4" fmla="*/ 2760978 w 9261670"/>
              <a:gd name="connsiteY4" fmla="*/ 23052 h 3984992"/>
              <a:gd name="connsiteX5" fmla="*/ 4182524 w 9261670"/>
              <a:gd name="connsiteY5" fmla="*/ 0 h 3984992"/>
              <a:gd name="connsiteX6" fmla="*/ 5104608 w 9261670"/>
              <a:gd name="connsiteY6" fmla="*/ 0 h 3984992"/>
              <a:gd name="connsiteX7" fmla="*/ 6118900 w 9261670"/>
              <a:gd name="connsiteY7" fmla="*/ 23052 h 3984992"/>
              <a:gd name="connsiteX8" fmla="*/ 7294557 w 9261670"/>
              <a:gd name="connsiteY8" fmla="*/ 92209 h 3984992"/>
              <a:gd name="connsiteX9" fmla="*/ 8255062 w 9261670"/>
              <a:gd name="connsiteY9" fmla="*/ 145997 h 3984992"/>
              <a:gd name="connsiteX10" fmla="*/ 9261670 w 9261670"/>
              <a:gd name="connsiteY10" fmla="*/ 230521 h 3984992"/>
              <a:gd name="connsiteX11" fmla="*/ 9246302 w 9261670"/>
              <a:gd name="connsiteY11" fmla="*/ 3903489 h 3984992"/>
              <a:gd name="connsiteX0" fmla="*/ 367382 w 9261670"/>
              <a:gd name="connsiteY0" fmla="*/ 3870692 h 3903489"/>
              <a:gd name="connsiteX1" fmla="*/ 80871 w 9261670"/>
              <a:gd name="connsiteY1" fmla="*/ 3725256 h 3903489"/>
              <a:gd name="connsiteX2" fmla="*/ 94618 w 9261670"/>
              <a:gd name="connsiteY2" fmla="*/ 230521 h 3903489"/>
              <a:gd name="connsiteX3" fmla="*/ 1316379 w 9261670"/>
              <a:gd name="connsiteY3" fmla="*/ 130629 h 3903489"/>
              <a:gd name="connsiteX4" fmla="*/ 2760978 w 9261670"/>
              <a:gd name="connsiteY4" fmla="*/ 23052 h 3903489"/>
              <a:gd name="connsiteX5" fmla="*/ 4182524 w 9261670"/>
              <a:gd name="connsiteY5" fmla="*/ 0 h 3903489"/>
              <a:gd name="connsiteX6" fmla="*/ 5104608 w 9261670"/>
              <a:gd name="connsiteY6" fmla="*/ 0 h 3903489"/>
              <a:gd name="connsiteX7" fmla="*/ 6118900 w 9261670"/>
              <a:gd name="connsiteY7" fmla="*/ 23052 h 3903489"/>
              <a:gd name="connsiteX8" fmla="*/ 7294557 w 9261670"/>
              <a:gd name="connsiteY8" fmla="*/ 92209 h 3903489"/>
              <a:gd name="connsiteX9" fmla="*/ 8255062 w 9261670"/>
              <a:gd name="connsiteY9" fmla="*/ 145997 h 3903489"/>
              <a:gd name="connsiteX10" fmla="*/ 9261670 w 9261670"/>
              <a:gd name="connsiteY10" fmla="*/ 230521 h 3903489"/>
              <a:gd name="connsiteX11" fmla="*/ 9246302 w 9261670"/>
              <a:gd name="connsiteY11" fmla="*/ 3903489 h 3903489"/>
              <a:gd name="connsiteX0" fmla="*/ 367382 w 9261670"/>
              <a:gd name="connsiteY0" fmla="*/ 3870692 h 3903489"/>
              <a:gd name="connsiteX1" fmla="*/ 80871 w 9261670"/>
              <a:gd name="connsiteY1" fmla="*/ 3725256 h 3903489"/>
              <a:gd name="connsiteX2" fmla="*/ 94618 w 9261670"/>
              <a:gd name="connsiteY2" fmla="*/ 230521 h 3903489"/>
              <a:gd name="connsiteX3" fmla="*/ 1316379 w 9261670"/>
              <a:gd name="connsiteY3" fmla="*/ 130629 h 3903489"/>
              <a:gd name="connsiteX4" fmla="*/ 2760978 w 9261670"/>
              <a:gd name="connsiteY4" fmla="*/ 23052 h 3903489"/>
              <a:gd name="connsiteX5" fmla="*/ 4182524 w 9261670"/>
              <a:gd name="connsiteY5" fmla="*/ 0 h 3903489"/>
              <a:gd name="connsiteX6" fmla="*/ 5104608 w 9261670"/>
              <a:gd name="connsiteY6" fmla="*/ 0 h 3903489"/>
              <a:gd name="connsiteX7" fmla="*/ 6118900 w 9261670"/>
              <a:gd name="connsiteY7" fmla="*/ 23052 h 3903489"/>
              <a:gd name="connsiteX8" fmla="*/ 7294557 w 9261670"/>
              <a:gd name="connsiteY8" fmla="*/ 92209 h 3903489"/>
              <a:gd name="connsiteX9" fmla="*/ 8255062 w 9261670"/>
              <a:gd name="connsiteY9" fmla="*/ 145997 h 3903489"/>
              <a:gd name="connsiteX10" fmla="*/ 9261670 w 9261670"/>
              <a:gd name="connsiteY10" fmla="*/ 230521 h 3903489"/>
              <a:gd name="connsiteX11" fmla="*/ 9246302 w 9261670"/>
              <a:gd name="connsiteY11" fmla="*/ 3903489 h 3903489"/>
              <a:gd name="connsiteX0" fmla="*/ 1388938 w 9261670"/>
              <a:gd name="connsiteY0" fmla="*/ 3896886 h 3903489"/>
              <a:gd name="connsiteX1" fmla="*/ 80871 w 9261670"/>
              <a:gd name="connsiteY1" fmla="*/ 3725256 h 3903489"/>
              <a:gd name="connsiteX2" fmla="*/ 94618 w 9261670"/>
              <a:gd name="connsiteY2" fmla="*/ 230521 h 3903489"/>
              <a:gd name="connsiteX3" fmla="*/ 1316379 w 9261670"/>
              <a:gd name="connsiteY3" fmla="*/ 130629 h 3903489"/>
              <a:gd name="connsiteX4" fmla="*/ 2760978 w 9261670"/>
              <a:gd name="connsiteY4" fmla="*/ 23052 h 3903489"/>
              <a:gd name="connsiteX5" fmla="*/ 4182524 w 9261670"/>
              <a:gd name="connsiteY5" fmla="*/ 0 h 3903489"/>
              <a:gd name="connsiteX6" fmla="*/ 5104608 w 9261670"/>
              <a:gd name="connsiteY6" fmla="*/ 0 h 3903489"/>
              <a:gd name="connsiteX7" fmla="*/ 6118900 w 9261670"/>
              <a:gd name="connsiteY7" fmla="*/ 23052 h 3903489"/>
              <a:gd name="connsiteX8" fmla="*/ 7294557 w 9261670"/>
              <a:gd name="connsiteY8" fmla="*/ 92209 h 3903489"/>
              <a:gd name="connsiteX9" fmla="*/ 8255062 w 9261670"/>
              <a:gd name="connsiteY9" fmla="*/ 145997 h 3903489"/>
              <a:gd name="connsiteX10" fmla="*/ 9261670 w 9261670"/>
              <a:gd name="connsiteY10" fmla="*/ 230521 h 3903489"/>
              <a:gd name="connsiteX11" fmla="*/ 9246302 w 9261670"/>
              <a:gd name="connsiteY11" fmla="*/ 3903489 h 3903489"/>
              <a:gd name="connsiteX0" fmla="*/ 1367033 w 9239765"/>
              <a:gd name="connsiteY0" fmla="*/ 3896886 h 3903489"/>
              <a:gd name="connsiteX1" fmla="*/ 161360 w 9239765"/>
              <a:gd name="connsiteY1" fmla="*/ 2851337 h 3903489"/>
              <a:gd name="connsiteX2" fmla="*/ 72713 w 9239765"/>
              <a:gd name="connsiteY2" fmla="*/ 230521 h 3903489"/>
              <a:gd name="connsiteX3" fmla="*/ 1294474 w 9239765"/>
              <a:gd name="connsiteY3" fmla="*/ 130629 h 3903489"/>
              <a:gd name="connsiteX4" fmla="*/ 2739073 w 9239765"/>
              <a:gd name="connsiteY4" fmla="*/ 23052 h 3903489"/>
              <a:gd name="connsiteX5" fmla="*/ 4160619 w 9239765"/>
              <a:gd name="connsiteY5" fmla="*/ 0 h 3903489"/>
              <a:gd name="connsiteX6" fmla="*/ 5082703 w 9239765"/>
              <a:gd name="connsiteY6" fmla="*/ 0 h 3903489"/>
              <a:gd name="connsiteX7" fmla="*/ 6096995 w 9239765"/>
              <a:gd name="connsiteY7" fmla="*/ 23052 h 3903489"/>
              <a:gd name="connsiteX8" fmla="*/ 7272652 w 9239765"/>
              <a:gd name="connsiteY8" fmla="*/ 92209 h 3903489"/>
              <a:gd name="connsiteX9" fmla="*/ 8233157 w 9239765"/>
              <a:gd name="connsiteY9" fmla="*/ 145997 h 3903489"/>
              <a:gd name="connsiteX10" fmla="*/ 9239765 w 9239765"/>
              <a:gd name="connsiteY10" fmla="*/ 230521 h 3903489"/>
              <a:gd name="connsiteX11" fmla="*/ 9224397 w 9239765"/>
              <a:gd name="connsiteY11" fmla="*/ 3903489 h 3903489"/>
              <a:gd name="connsiteX0" fmla="*/ 1384529 w 9257261"/>
              <a:gd name="connsiteY0" fmla="*/ 3896886 h 3903489"/>
              <a:gd name="connsiteX1" fmla="*/ 93130 w 9257261"/>
              <a:gd name="connsiteY1" fmla="*/ 2620356 h 3903489"/>
              <a:gd name="connsiteX2" fmla="*/ 90209 w 9257261"/>
              <a:gd name="connsiteY2" fmla="*/ 230521 h 3903489"/>
              <a:gd name="connsiteX3" fmla="*/ 1311970 w 9257261"/>
              <a:gd name="connsiteY3" fmla="*/ 130629 h 3903489"/>
              <a:gd name="connsiteX4" fmla="*/ 2756569 w 9257261"/>
              <a:gd name="connsiteY4" fmla="*/ 23052 h 3903489"/>
              <a:gd name="connsiteX5" fmla="*/ 4178115 w 9257261"/>
              <a:gd name="connsiteY5" fmla="*/ 0 h 3903489"/>
              <a:gd name="connsiteX6" fmla="*/ 5100199 w 9257261"/>
              <a:gd name="connsiteY6" fmla="*/ 0 h 3903489"/>
              <a:gd name="connsiteX7" fmla="*/ 6114491 w 9257261"/>
              <a:gd name="connsiteY7" fmla="*/ 23052 h 3903489"/>
              <a:gd name="connsiteX8" fmla="*/ 7290148 w 9257261"/>
              <a:gd name="connsiteY8" fmla="*/ 92209 h 3903489"/>
              <a:gd name="connsiteX9" fmla="*/ 8250653 w 9257261"/>
              <a:gd name="connsiteY9" fmla="*/ 145997 h 3903489"/>
              <a:gd name="connsiteX10" fmla="*/ 9257261 w 9257261"/>
              <a:gd name="connsiteY10" fmla="*/ 230521 h 3903489"/>
              <a:gd name="connsiteX11" fmla="*/ 9241893 w 9257261"/>
              <a:gd name="connsiteY11" fmla="*/ 3903489 h 3903489"/>
              <a:gd name="connsiteX0" fmla="*/ 1384529 w 9257261"/>
              <a:gd name="connsiteY0" fmla="*/ 3896886 h 3903489"/>
              <a:gd name="connsiteX1" fmla="*/ 93130 w 9257261"/>
              <a:gd name="connsiteY1" fmla="*/ 2620356 h 3903489"/>
              <a:gd name="connsiteX2" fmla="*/ 90209 w 9257261"/>
              <a:gd name="connsiteY2" fmla="*/ 230521 h 3903489"/>
              <a:gd name="connsiteX3" fmla="*/ 1311970 w 9257261"/>
              <a:gd name="connsiteY3" fmla="*/ 130629 h 3903489"/>
              <a:gd name="connsiteX4" fmla="*/ 2756569 w 9257261"/>
              <a:gd name="connsiteY4" fmla="*/ 23052 h 3903489"/>
              <a:gd name="connsiteX5" fmla="*/ 4178115 w 9257261"/>
              <a:gd name="connsiteY5" fmla="*/ 0 h 3903489"/>
              <a:gd name="connsiteX6" fmla="*/ 5100199 w 9257261"/>
              <a:gd name="connsiteY6" fmla="*/ 0 h 3903489"/>
              <a:gd name="connsiteX7" fmla="*/ 6114491 w 9257261"/>
              <a:gd name="connsiteY7" fmla="*/ 23052 h 3903489"/>
              <a:gd name="connsiteX8" fmla="*/ 7290148 w 9257261"/>
              <a:gd name="connsiteY8" fmla="*/ 92209 h 3903489"/>
              <a:gd name="connsiteX9" fmla="*/ 8250653 w 9257261"/>
              <a:gd name="connsiteY9" fmla="*/ 145997 h 3903489"/>
              <a:gd name="connsiteX10" fmla="*/ 9257261 w 9257261"/>
              <a:gd name="connsiteY10" fmla="*/ 230521 h 3903489"/>
              <a:gd name="connsiteX11" fmla="*/ 9241893 w 9257261"/>
              <a:gd name="connsiteY11" fmla="*/ 3903489 h 3903489"/>
              <a:gd name="connsiteX0" fmla="*/ 1384529 w 9257261"/>
              <a:gd name="connsiteY0" fmla="*/ 3896886 h 3903489"/>
              <a:gd name="connsiteX1" fmla="*/ 93130 w 9257261"/>
              <a:gd name="connsiteY1" fmla="*/ 2620356 h 3903489"/>
              <a:gd name="connsiteX2" fmla="*/ 90209 w 9257261"/>
              <a:gd name="connsiteY2" fmla="*/ 230521 h 3903489"/>
              <a:gd name="connsiteX3" fmla="*/ 1311970 w 9257261"/>
              <a:gd name="connsiteY3" fmla="*/ 130629 h 3903489"/>
              <a:gd name="connsiteX4" fmla="*/ 2756569 w 9257261"/>
              <a:gd name="connsiteY4" fmla="*/ 23052 h 3903489"/>
              <a:gd name="connsiteX5" fmla="*/ 4178115 w 9257261"/>
              <a:gd name="connsiteY5" fmla="*/ 0 h 3903489"/>
              <a:gd name="connsiteX6" fmla="*/ 5100199 w 9257261"/>
              <a:gd name="connsiteY6" fmla="*/ 0 h 3903489"/>
              <a:gd name="connsiteX7" fmla="*/ 6114491 w 9257261"/>
              <a:gd name="connsiteY7" fmla="*/ 23052 h 3903489"/>
              <a:gd name="connsiteX8" fmla="*/ 7290148 w 9257261"/>
              <a:gd name="connsiteY8" fmla="*/ 92209 h 3903489"/>
              <a:gd name="connsiteX9" fmla="*/ 8250653 w 9257261"/>
              <a:gd name="connsiteY9" fmla="*/ 145997 h 3903489"/>
              <a:gd name="connsiteX10" fmla="*/ 9257261 w 9257261"/>
              <a:gd name="connsiteY10" fmla="*/ 230521 h 3903489"/>
              <a:gd name="connsiteX11" fmla="*/ 9241893 w 9257261"/>
              <a:gd name="connsiteY11" fmla="*/ 3903489 h 3903489"/>
              <a:gd name="connsiteX0" fmla="*/ 1373348 w 9246080"/>
              <a:gd name="connsiteY0" fmla="*/ 3896886 h 3903489"/>
              <a:gd name="connsiteX1" fmla="*/ 81949 w 9246080"/>
              <a:gd name="connsiteY1" fmla="*/ 2620356 h 3903489"/>
              <a:gd name="connsiteX2" fmla="*/ 79028 w 9246080"/>
              <a:gd name="connsiteY2" fmla="*/ 230521 h 3903489"/>
              <a:gd name="connsiteX3" fmla="*/ 1300789 w 9246080"/>
              <a:gd name="connsiteY3" fmla="*/ 130629 h 3903489"/>
              <a:gd name="connsiteX4" fmla="*/ 2745388 w 9246080"/>
              <a:gd name="connsiteY4" fmla="*/ 23052 h 3903489"/>
              <a:gd name="connsiteX5" fmla="*/ 4166934 w 9246080"/>
              <a:gd name="connsiteY5" fmla="*/ 0 h 3903489"/>
              <a:gd name="connsiteX6" fmla="*/ 5089018 w 9246080"/>
              <a:gd name="connsiteY6" fmla="*/ 0 h 3903489"/>
              <a:gd name="connsiteX7" fmla="*/ 6103310 w 9246080"/>
              <a:gd name="connsiteY7" fmla="*/ 23052 h 3903489"/>
              <a:gd name="connsiteX8" fmla="*/ 7278967 w 9246080"/>
              <a:gd name="connsiteY8" fmla="*/ 92209 h 3903489"/>
              <a:gd name="connsiteX9" fmla="*/ 8239472 w 9246080"/>
              <a:gd name="connsiteY9" fmla="*/ 145997 h 3903489"/>
              <a:gd name="connsiteX10" fmla="*/ 9246080 w 9246080"/>
              <a:gd name="connsiteY10" fmla="*/ 230521 h 3903489"/>
              <a:gd name="connsiteX11" fmla="*/ 9230712 w 9246080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1294320 w 9167052"/>
              <a:gd name="connsiteY0" fmla="*/ 3896886 h 3903489"/>
              <a:gd name="connsiteX1" fmla="*/ 2921 w 9167052"/>
              <a:gd name="connsiteY1" fmla="*/ 2620356 h 3903489"/>
              <a:gd name="connsiteX2" fmla="*/ 0 w 9167052"/>
              <a:gd name="connsiteY2" fmla="*/ 230521 h 3903489"/>
              <a:gd name="connsiteX3" fmla="*/ 1221761 w 9167052"/>
              <a:gd name="connsiteY3" fmla="*/ 130629 h 3903489"/>
              <a:gd name="connsiteX4" fmla="*/ 2666360 w 9167052"/>
              <a:gd name="connsiteY4" fmla="*/ 23052 h 3903489"/>
              <a:gd name="connsiteX5" fmla="*/ 4087906 w 9167052"/>
              <a:gd name="connsiteY5" fmla="*/ 0 h 3903489"/>
              <a:gd name="connsiteX6" fmla="*/ 5009990 w 9167052"/>
              <a:gd name="connsiteY6" fmla="*/ 0 h 3903489"/>
              <a:gd name="connsiteX7" fmla="*/ 6024282 w 9167052"/>
              <a:gd name="connsiteY7" fmla="*/ 23052 h 3903489"/>
              <a:gd name="connsiteX8" fmla="*/ 7199939 w 9167052"/>
              <a:gd name="connsiteY8" fmla="*/ 92209 h 3903489"/>
              <a:gd name="connsiteX9" fmla="*/ 8160444 w 9167052"/>
              <a:gd name="connsiteY9" fmla="*/ 145997 h 3903489"/>
              <a:gd name="connsiteX10" fmla="*/ 9167052 w 9167052"/>
              <a:gd name="connsiteY10" fmla="*/ 230521 h 3903489"/>
              <a:gd name="connsiteX11" fmla="*/ 9151684 w 9167052"/>
              <a:gd name="connsiteY11" fmla="*/ 3903489 h 3903489"/>
              <a:gd name="connsiteX0" fmla="*/ 2208720 w 10081452"/>
              <a:gd name="connsiteY0" fmla="*/ 3896886 h 3903489"/>
              <a:gd name="connsiteX1" fmla="*/ 917321 w 10081452"/>
              <a:gd name="connsiteY1" fmla="*/ 2620356 h 3903489"/>
              <a:gd name="connsiteX2" fmla="*/ 0 w 10081452"/>
              <a:gd name="connsiteY2" fmla="*/ 321961 h 3903489"/>
              <a:gd name="connsiteX3" fmla="*/ 2136161 w 10081452"/>
              <a:gd name="connsiteY3" fmla="*/ 130629 h 3903489"/>
              <a:gd name="connsiteX4" fmla="*/ 3580760 w 10081452"/>
              <a:gd name="connsiteY4" fmla="*/ 23052 h 3903489"/>
              <a:gd name="connsiteX5" fmla="*/ 5002306 w 10081452"/>
              <a:gd name="connsiteY5" fmla="*/ 0 h 3903489"/>
              <a:gd name="connsiteX6" fmla="*/ 5924390 w 10081452"/>
              <a:gd name="connsiteY6" fmla="*/ 0 h 3903489"/>
              <a:gd name="connsiteX7" fmla="*/ 6938682 w 10081452"/>
              <a:gd name="connsiteY7" fmla="*/ 23052 h 3903489"/>
              <a:gd name="connsiteX8" fmla="*/ 8114339 w 10081452"/>
              <a:gd name="connsiteY8" fmla="*/ 92209 h 3903489"/>
              <a:gd name="connsiteX9" fmla="*/ 9074844 w 10081452"/>
              <a:gd name="connsiteY9" fmla="*/ 145997 h 3903489"/>
              <a:gd name="connsiteX10" fmla="*/ 10081452 w 10081452"/>
              <a:gd name="connsiteY10" fmla="*/ 230521 h 3903489"/>
              <a:gd name="connsiteX11" fmla="*/ 10066084 w 10081452"/>
              <a:gd name="connsiteY11" fmla="*/ 3903489 h 3903489"/>
              <a:gd name="connsiteX0" fmla="*/ 2208720 w 10081452"/>
              <a:gd name="connsiteY0" fmla="*/ 3896886 h 3903489"/>
              <a:gd name="connsiteX1" fmla="*/ 612521 w 10081452"/>
              <a:gd name="connsiteY1" fmla="*/ 2513676 h 3903489"/>
              <a:gd name="connsiteX2" fmla="*/ 0 w 10081452"/>
              <a:gd name="connsiteY2" fmla="*/ 321961 h 3903489"/>
              <a:gd name="connsiteX3" fmla="*/ 2136161 w 10081452"/>
              <a:gd name="connsiteY3" fmla="*/ 130629 h 3903489"/>
              <a:gd name="connsiteX4" fmla="*/ 3580760 w 10081452"/>
              <a:gd name="connsiteY4" fmla="*/ 23052 h 3903489"/>
              <a:gd name="connsiteX5" fmla="*/ 5002306 w 10081452"/>
              <a:gd name="connsiteY5" fmla="*/ 0 h 3903489"/>
              <a:gd name="connsiteX6" fmla="*/ 5924390 w 10081452"/>
              <a:gd name="connsiteY6" fmla="*/ 0 h 3903489"/>
              <a:gd name="connsiteX7" fmla="*/ 6938682 w 10081452"/>
              <a:gd name="connsiteY7" fmla="*/ 23052 h 3903489"/>
              <a:gd name="connsiteX8" fmla="*/ 8114339 w 10081452"/>
              <a:gd name="connsiteY8" fmla="*/ 92209 h 3903489"/>
              <a:gd name="connsiteX9" fmla="*/ 9074844 w 10081452"/>
              <a:gd name="connsiteY9" fmla="*/ 145997 h 3903489"/>
              <a:gd name="connsiteX10" fmla="*/ 10081452 w 10081452"/>
              <a:gd name="connsiteY10" fmla="*/ 230521 h 3903489"/>
              <a:gd name="connsiteX11" fmla="*/ 10066084 w 10081452"/>
              <a:gd name="connsiteY11" fmla="*/ 3903489 h 3903489"/>
              <a:gd name="connsiteX0" fmla="*/ 1621980 w 9494712"/>
              <a:gd name="connsiteY0" fmla="*/ 3896886 h 3903489"/>
              <a:gd name="connsiteX1" fmla="*/ 25781 w 9494712"/>
              <a:gd name="connsiteY1" fmla="*/ 2513676 h 3903489"/>
              <a:gd name="connsiteX2" fmla="*/ 0 w 9494712"/>
              <a:gd name="connsiteY2" fmla="*/ 283861 h 3903489"/>
              <a:gd name="connsiteX3" fmla="*/ 1549421 w 9494712"/>
              <a:gd name="connsiteY3" fmla="*/ 130629 h 3903489"/>
              <a:gd name="connsiteX4" fmla="*/ 2994020 w 9494712"/>
              <a:gd name="connsiteY4" fmla="*/ 23052 h 3903489"/>
              <a:gd name="connsiteX5" fmla="*/ 4415566 w 9494712"/>
              <a:gd name="connsiteY5" fmla="*/ 0 h 3903489"/>
              <a:gd name="connsiteX6" fmla="*/ 5337650 w 9494712"/>
              <a:gd name="connsiteY6" fmla="*/ 0 h 3903489"/>
              <a:gd name="connsiteX7" fmla="*/ 6351942 w 9494712"/>
              <a:gd name="connsiteY7" fmla="*/ 23052 h 3903489"/>
              <a:gd name="connsiteX8" fmla="*/ 7527599 w 9494712"/>
              <a:gd name="connsiteY8" fmla="*/ 92209 h 3903489"/>
              <a:gd name="connsiteX9" fmla="*/ 8488104 w 9494712"/>
              <a:gd name="connsiteY9" fmla="*/ 145997 h 3903489"/>
              <a:gd name="connsiteX10" fmla="*/ 9494712 w 9494712"/>
              <a:gd name="connsiteY10" fmla="*/ 230521 h 3903489"/>
              <a:gd name="connsiteX11" fmla="*/ 9479344 w 9494712"/>
              <a:gd name="connsiteY11" fmla="*/ 3903489 h 3903489"/>
              <a:gd name="connsiteX0" fmla="*/ 1644840 w 9494712"/>
              <a:gd name="connsiteY0" fmla="*/ 4194066 h 4194066"/>
              <a:gd name="connsiteX1" fmla="*/ 25781 w 9494712"/>
              <a:gd name="connsiteY1" fmla="*/ 2513676 h 4194066"/>
              <a:gd name="connsiteX2" fmla="*/ 0 w 9494712"/>
              <a:gd name="connsiteY2" fmla="*/ 283861 h 4194066"/>
              <a:gd name="connsiteX3" fmla="*/ 1549421 w 9494712"/>
              <a:gd name="connsiteY3" fmla="*/ 130629 h 4194066"/>
              <a:gd name="connsiteX4" fmla="*/ 2994020 w 9494712"/>
              <a:gd name="connsiteY4" fmla="*/ 23052 h 4194066"/>
              <a:gd name="connsiteX5" fmla="*/ 4415566 w 9494712"/>
              <a:gd name="connsiteY5" fmla="*/ 0 h 4194066"/>
              <a:gd name="connsiteX6" fmla="*/ 5337650 w 9494712"/>
              <a:gd name="connsiteY6" fmla="*/ 0 h 4194066"/>
              <a:gd name="connsiteX7" fmla="*/ 6351942 w 9494712"/>
              <a:gd name="connsiteY7" fmla="*/ 23052 h 4194066"/>
              <a:gd name="connsiteX8" fmla="*/ 7527599 w 9494712"/>
              <a:gd name="connsiteY8" fmla="*/ 92209 h 4194066"/>
              <a:gd name="connsiteX9" fmla="*/ 8488104 w 9494712"/>
              <a:gd name="connsiteY9" fmla="*/ 145997 h 4194066"/>
              <a:gd name="connsiteX10" fmla="*/ 9494712 w 9494712"/>
              <a:gd name="connsiteY10" fmla="*/ 230521 h 4194066"/>
              <a:gd name="connsiteX11" fmla="*/ 9479344 w 9494712"/>
              <a:gd name="connsiteY11" fmla="*/ 3903489 h 4194066"/>
              <a:gd name="connsiteX0" fmla="*/ 1652460 w 9494712"/>
              <a:gd name="connsiteY0" fmla="*/ 3927366 h 3927366"/>
              <a:gd name="connsiteX1" fmla="*/ 25781 w 9494712"/>
              <a:gd name="connsiteY1" fmla="*/ 2513676 h 3927366"/>
              <a:gd name="connsiteX2" fmla="*/ 0 w 9494712"/>
              <a:gd name="connsiteY2" fmla="*/ 283861 h 3927366"/>
              <a:gd name="connsiteX3" fmla="*/ 1549421 w 9494712"/>
              <a:gd name="connsiteY3" fmla="*/ 130629 h 3927366"/>
              <a:gd name="connsiteX4" fmla="*/ 2994020 w 9494712"/>
              <a:gd name="connsiteY4" fmla="*/ 23052 h 3927366"/>
              <a:gd name="connsiteX5" fmla="*/ 4415566 w 9494712"/>
              <a:gd name="connsiteY5" fmla="*/ 0 h 3927366"/>
              <a:gd name="connsiteX6" fmla="*/ 5337650 w 9494712"/>
              <a:gd name="connsiteY6" fmla="*/ 0 h 3927366"/>
              <a:gd name="connsiteX7" fmla="*/ 6351942 w 9494712"/>
              <a:gd name="connsiteY7" fmla="*/ 23052 h 3927366"/>
              <a:gd name="connsiteX8" fmla="*/ 7527599 w 9494712"/>
              <a:gd name="connsiteY8" fmla="*/ 92209 h 3927366"/>
              <a:gd name="connsiteX9" fmla="*/ 8488104 w 9494712"/>
              <a:gd name="connsiteY9" fmla="*/ 145997 h 3927366"/>
              <a:gd name="connsiteX10" fmla="*/ 9494712 w 9494712"/>
              <a:gd name="connsiteY10" fmla="*/ 230521 h 3927366"/>
              <a:gd name="connsiteX11" fmla="*/ 9479344 w 9494712"/>
              <a:gd name="connsiteY11" fmla="*/ 3903489 h 3927366"/>
              <a:gd name="connsiteX0" fmla="*/ 1652460 w 9791892"/>
              <a:gd name="connsiteY0" fmla="*/ 3927366 h 3927366"/>
              <a:gd name="connsiteX1" fmla="*/ 25781 w 9791892"/>
              <a:gd name="connsiteY1" fmla="*/ 2513676 h 3927366"/>
              <a:gd name="connsiteX2" fmla="*/ 0 w 9791892"/>
              <a:gd name="connsiteY2" fmla="*/ 283861 h 3927366"/>
              <a:gd name="connsiteX3" fmla="*/ 1549421 w 9791892"/>
              <a:gd name="connsiteY3" fmla="*/ 130629 h 3927366"/>
              <a:gd name="connsiteX4" fmla="*/ 2994020 w 9791892"/>
              <a:gd name="connsiteY4" fmla="*/ 23052 h 3927366"/>
              <a:gd name="connsiteX5" fmla="*/ 4415566 w 9791892"/>
              <a:gd name="connsiteY5" fmla="*/ 0 h 3927366"/>
              <a:gd name="connsiteX6" fmla="*/ 5337650 w 9791892"/>
              <a:gd name="connsiteY6" fmla="*/ 0 h 3927366"/>
              <a:gd name="connsiteX7" fmla="*/ 6351942 w 9791892"/>
              <a:gd name="connsiteY7" fmla="*/ 23052 h 3927366"/>
              <a:gd name="connsiteX8" fmla="*/ 7527599 w 9791892"/>
              <a:gd name="connsiteY8" fmla="*/ 92209 h 3927366"/>
              <a:gd name="connsiteX9" fmla="*/ 8488104 w 9791892"/>
              <a:gd name="connsiteY9" fmla="*/ 145997 h 3927366"/>
              <a:gd name="connsiteX10" fmla="*/ 9791892 w 9791892"/>
              <a:gd name="connsiteY10" fmla="*/ 276241 h 3927366"/>
              <a:gd name="connsiteX11" fmla="*/ 9479344 w 9791892"/>
              <a:gd name="connsiteY11" fmla="*/ 3903489 h 3927366"/>
              <a:gd name="connsiteX0" fmla="*/ 1652460 w 9837816"/>
              <a:gd name="connsiteY0" fmla="*/ 3927366 h 3927366"/>
              <a:gd name="connsiteX1" fmla="*/ 25781 w 9837816"/>
              <a:gd name="connsiteY1" fmla="*/ 2513676 h 3927366"/>
              <a:gd name="connsiteX2" fmla="*/ 0 w 9837816"/>
              <a:gd name="connsiteY2" fmla="*/ 283861 h 3927366"/>
              <a:gd name="connsiteX3" fmla="*/ 1549421 w 9837816"/>
              <a:gd name="connsiteY3" fmla="*/ 130629 h 3927366"/>
              <a:gd name="connsiteX4" fmla="*/ 2994020 w 9837816"/>
              <a:gd name="connsiteY4" fmla="*/ 23052 h 3927366"/>
              <a:gd name="connsiteX5" fmla="*/ 4415566 w 9837816"/>
              <a:gd name="connsiteY5" fmla="*/ 0 h 3927366"/>
              <a:gd name="connsiteX6" fmla="*/ 5337650 w 9837816"/>
              <a:gd name="connsiteY6" fmla="*/ 0 h 3927366"/>
              <a:gd name="connsiteX7" fmla="*/ 6351942 w 9837816"/>
              <a:gd name="connsiteY7" fmla="*/ 23052 h 3927366"/>
              <a:gd name="connsiteX8" fmla="*/ 7527599 w 9837816"/>
              <a:gd name="connsiteY8" fmla="*/ 92209 h 3927366"/>
              <a:gd name="connsiteX9" fmla="*/ 8488104 w 9837816"/>
              <a:gd name="connsiteY9" fmla="*/ 145997 h 3927366"/>
              <a:gd name="connsiteX10" fmla="*/ 9791892 w 9837816"/>
              <a:gd name="connsiteY10" fmla="*/ 276241 h 3927366"/>
              <a:gd name="connsiteX11" fmla="*/ 9837484 w 9837816"/>
              <a:gd name="connsiteY11" fmla="*/ 3926349 h 3927366"/>
              <a:gd name="connsiteX0" fmla="*/ 1652460 w 9837816"/>
              <a:gd name="connsiteY0" fmla="*/ 3927366 h 3929735"/>
              <a:gd name="connsiteX1" fmla="*/ 25781 w 9837816"/>
              <a:gd name="connsiteY1" fmla="*/ 3929726 h 3929735"/>
              <a:gd name="connsiteX2" fmla="*/ 0 w 9837816"/>
              <a:gd name="connsiteY2" fmla="*/ 283861 h 3929735"/>
              <a:gd name="connsiteX3" fmla="*/ 1549421 w 9837816"/>
              <a:gd name="connsiteY3" fmla="*/ 130629 h 3929735"/>
              <a:gd name="connsiteX4" fmla="*/ 2994020 w 9837816"/>
              <a:gd name="connsiteY4" fmla="*/ 23052 h 3929735"/>
              <a:gd name="connsiteX5" fmla="*/ 4415566 w 9837816"/>
              <a:gd name="connsiteY5" fmla="*/ 0 h 3929735"/>
              <a:gd name="connsiteX6" fmla="*/ 5337650 w 9837816"/>
              <a:gd name="connsiteY6" fmla="*/ 0 h 3929735"/>
              <a:gd name="connsiteX7" fmla="*/ 6351942 w 9837816"/>
              <a:gd name="connsiteY7" fmla="*/ 23052 h 3929735"/>
              <a:gd name="connsiteX8" fmla="*/ 7527599 w 9837816"/>
              <a:gd name="connsiteY8" fmla="*/ 92209 h 3929735"/>
              <a:gd name="connsiteX9" fmla="*/ 8488104 w 9837816"/>
              <a:gd name="connsiteY9" fmla="*/ 145997 h 3929735"/>
              <a:gd name="connsiteX10" fmla="*/ 9791892 w 9837816"/>
              <a:gd name="connsiteY10" fmla="*/ 276241 h 3929735"/>
              <a:gd name="connsiteX11" fmla="*/ 9837484 w 9837816"/>
              <a:gd name="connsiteY11" fmla="*/ 3926349 h 3929735"/>
              <a:gd name="connsiteX0" fmla="*/ 25781 w 9837816"/>
              <a:gd name="connsiteY0" fmla="*/ 3929726 h 3929726"/>
              <a:gd name="connsiteX1" fmla="*/ 0 w 9837816"/>
              <a:gd name="connsiteY1" fmla="*/ 283861 h 3929726"/>
              <a:gd name="connsiteX2" fmla="*/ 1549421 w 9837816"/>
              <a:gd name="connsiteY2" fmla="*/ 130629 h 3929726"/>
              <a:gd name="connsiteX3" fmla="*/ 2994020 w 9837816"/>
              <a:gd name="connsiteY3" fmla="*/ 23052 h 3929726"/>
              <a:gd name="connsiteX4" fmla="*/ 4415566 w 9837816"/>
              <a:gd name="connsiteY4" fmla="*/ 0 h 3929726"/>
              <a:gd name="connsiteX5" fmla="*/ 5337650 w 9837816"/>
              <a:gd name="connsiteY5" fmla="*/ 0 h 3929726"/>
              <a:gd name="connsiteX6" fmla="*/ 6351942 w 9837816"/>
              <a:gd name="connsiteY6" fmla="*/ 23052 h 3929726"/>
              <a:gd name="connsiteX7" fmla="*/ 7527599 w 9837816"/>
              <a:gd name="connsiteY7" fmla="*/ 92209 h 3929726"/>
              <a:gd name="connsiteX8" fmla="*/ 8488104 w 9837816"/>
              <a:gd name="connsiteY8" fmla="*/ 145997 h 3929726"/>
              <a:gd name="connsiteX9" fmla="*/ 9791892 w 9837816"/>
              <a:gd name="connsiteY9" fmla="*/ 276241 h 3929726"/>
              <a:gd name="connsiteX10" fmla="*/ 9837484 w 9837816"/>
              <a:gd name="connsiteY10" fmla="*/ 3926349 h 3929726"/>
              <a:gd name="connsiteX0" fmla="*/ 25781 w 9837816"/>
              <a:gd name="connsiteY0" fmla="*/ 3929726 h 3929726"/>
              <a:gd name="connsiteX1" fmla="*/ 0 w 9837816"/>
              <a:gd name="connsiteY1" fmla="*/ 283861 h 3929726"/>
              <a:gd name="connsiteX2" fmla="*/ 1549421 w 9837816"/>
              <a:gd name="connsiteY2" fmla="*/ 130629 h 3929726"/>
              <a:gd name="connsiteX3" fmla="*/ 2994020 w 9837816"/>
              <a:gd name="connsiteY3" fmla="*/ 23052 h 3929726"/>
              <a:gd name="connsiteX4" fmla="*/ 4415566 w 9837816"/>
              <a:gd name="connsiteY4" fmla="*/ 0 h 3929726"/>
              <a:gd name="connsiteX5" fmla="*/ 5337650 w 9837816"/>
              <a:gd name="connsiteY5" fmla="*/ 0 h 3929726"/>
              <a:gd name="connsiteX6" fmla="*/ 6351942 w 9837816"/>
              <a:gd name="connsiteY6" fmla="*/ 23052 h 3929726"/>
              <a:gd name="connsiteX7" fmla="*/ 7527599 w 9837816"/>
              <a:gd name="connsiteY7" fmla="*/ 92209 h 3929726"/>
              <a:gd name="connsiteX8" fmla="*/ 8488104 w 9837816"/>
              <a:gd name="connsiteY8" fmla="*/ 145997 h 3929726"/>
              <a:gd name="connsiteX9" fmla="*/ 9791892 w 9837816"/>
              <a:gd name="connsiteY9" fmla="*/ 276241 h 3929726"/>
              <a:gd name="connsiteX10" fmla="*/ 9837484 w 9837816"/>
              <a:gd name="connsiteY10" fmla="*/ 3926349 h 3929726"/>
              <a:gd name="connsiteX0" fmla="*/ 98524 w 9910559"/>
              <a:gd name="connsiteY0" fmla="*/ 3929726 h 3929726"/>
              <a:gd name="connsiteX1" fmla="*/ 72743 w 9910559"/>
              <a:gd name="connsiteY1" fmla="*/ 283861 h 3929726"/>
              <a:gd name="connsiteX2" fmla="*/ 1622164 w 9910559"/>
              <a:gd name="connsiteY2" fmla="*/ 130629 h 3929726"/>
              <a:gd name="connsiteX3" fmla="*/ 3066763 w 9910559"/>
              <a:gd name="connsiteY3" fmla="*/ 23052 h 3929726"/>
              <a:gd name="connsiteX4" fmla="*/ 4488309 w 9910559"/>
              <a:gd name="connsiteY4" fmla="*/ 0 h 3929726"/>
              <a:gd name="connsiteX5" fmla="*/ 5410393 w 9910559"/>
              <a:gd name="connsiteY5" fmla="*/ 0 h 3929726"/>
              <a:gd name="connsiteX6" fmla="*/ 6424685 w 9910559"/>
              <a:gd name="connsiteY6" fmla="*/ 23052 h 3929726"/>
              <a:gd name="connsiteX7" fmla="*/ 7600342 w 9910559"/>
              <a:gd name="connsiteY7" fmla="*/ 92209 h 3929726"/>
              <a:gd name="connsiteX8" fmla="*/ 8560847 w 9910559"/>
              <a:gd name="connsiteY8" fmla="*/ 145997 h 3929726"/>
              <a:gd name="connsiteX9" fmla="*/ 9864635 w 9910559"/>
              <a:gd name="connsiteY9" fmla="*/ 276241 h 3929726"/>
              <a:gd name="connsiteX10" fmla="*/ 9910227 w 9910559"/>
              <a:gd name="connsiteY10" fmla="*/ 3926349 h 3929726"/>
              <a:gd name="connsiteX0" fmla="*/ 98524 w 9910559"/>
              <a:gd name="connsiteY0" fmla="*/ 3929726 h 3929726"/>
              <a:gd name="connsiteX1" fmla="*/ 72743 w 9910559"/>
              <a:gd name="connsiteY1" fmla="*/ 283861 h 3929726"/>
              <a:gd name="connsiteX2" fmla="*/ 1622164 w 9910559"/>
              <a:gd name="connsiteY2" fmla="*/ 130629 h 3929726"/>
              <a:gd name="connsiteX3" fmla="*/ 3066763 w 9910559"/>
              <a:gd name="connsiteY3" fmla="*/ 23052 h 3929726"/>
              <a:gd name="connsiteX4" fmla="*/ 4488309 w 9910559"/>
              <a:gd name="connsiteY4" fmla="*/ 0 h 3929726"/>
              <a:gd name="connsiteX5" fmla="*/ 5410393 w 9910559"/>
              <a:gd name="connsiteY5" fmla="*/ 0 h 3929726"/>
              <a:gd name="connsiteX6" fmla="*/ 6424685 w 9910559"/>
              <a:gd name="connsiteY6" fmla="*/ 23052 h 3929726"/>
              <a:gd name="connsiteX7" fmla="*/ 7600342 w 9910559"/>
              <a:gd name="connsiteY7" fmla="*/ 92209 h 3929726"/>
              <a:gd name="connsiteX8" fmla="*/ 8560847 w 9910559"/>
              <a:gd name="connsiteY8" fmla="*/ 145997 h 3929726"/>
              <a:gd name="connsiteX9" fmla="*/ 9864635 w 9910559"/>
              <a:gd name="connsiteY9" fmla="*/ 276241 h 3929726"/>
              <a:gd name="connsiteX10" fmla="*/ 9910227 w 9910559"/>
              <a:gd name="connsiteY10" fmla="*/ 3926349 h 3929726"/>
              <a:gd name="connsiteX11" fmla="*/ 98524 w 9910559"/>
              <a:gd name="connsiteY11" fmla="*/ 3929726 h 3929726"/>
              <a:gd name="connsiteX0" fmla="*/ 844245 w 10656280"/>
              <a:gd name="connsiteY0" fmla="*/ 3929726 h 3929726"/>
              <a:gd name="connsiteX1" fmla="*/ 818464 w 10656280"/>
              <a:gd name="connsiteY1" fmla="*/ 283861 h 3929726"/>
              <a:gd name="connsiteX2" fmla="*/ 2367885 w 10656280"/>
              <a:gd name="connsiteY2" fmla="*/ 130629 h 3929726"/>
              <a:gd name="connsiteX3" fmla="*/ 3812484 w 10656280"/>
              <a:gd name="connsiteY3" fmla="*/ 23052 h 3929726"/>
              <a:gd name="connsiteX4" fmla="*/ 5234030 w 10656280"/>
              <a:gd name="connsiteY4" fmla="*/ 0 h 3929726"/>
              <a:gd name="connsiteX5" fmla="*/ 6156114 w 10656280"/>
              <a:gd name="connsiteY5" fmla="*/ 0 h 3929726"/>
              <a:gd name="connsiteX6" fmla="*/ 7170406 w 10656280"/>
              <a:gd name="connsiteY6" fmla="*/ 23052 h 3929726"/>
              <a:gd name="connsiteX7" fmla="*/ 8346063 w 10656280"/>
              <a:gd name="connsiteY7" fmla="*/ 92209 h 3929726"/>
              <a:gd name="connsiteX8" fmla="*/ 9306568 w 10656280"/>
              <a:gd name="connsiteY8" fmla="*/ 145997 h 3929726"/>
              <a:gd name="connsiteX9" fmla="*/ 10610356 w 10656280"/>
              <a:gd name="connsiteY9" fmla="*/ 276241 h 3929726"/>
              <a:gd name="connsiteX10" fmla="*/ 10655948 w 10656280"/>
              <a:gd name="connsiteY10" fmla="*/ 3926349 h 3929726"/>
              <a:gd name="connsiteX11" fmla="*/ 844245 w 10656280"/>
              <a:gd name="connsiteY11" fmla="*/ 3929726 h 3929726"/>
              <a:gd name="connsiteX0" fmla="*/ 134969 w 9947004"/>
              <a:gd name="connsiteY0" fmla="*/ 3929726 h 3929726"/>
              <a:gd name="connsiteX1" fmla="*/ 109188 w 9947004"/>
              <a:gd name="connsiteY1" fmla="*/ 283861 h 3929726"/>
              <a:gd name="connsiteX2" fmla="*/ 1658609 w 9947004"/>
              <a:gd name="connsiteY2" fmla="*/ 130629 h 3929726"/>
              <a:gd name="connsiteX3" fmla="*/ 3103208 w 9947004"/>
              <a:gd name="connsiteY3" fmla="*/ 23052 h 3929726"/>
              <a:gd name="connsiteX4" fmla="*/ 4524754 w 9947004"/>
              <a:gd name="connsiteY4" fmla="*/ 0 h 3929726"/>
              <a:gd name="connsiteX5" fmla="*/ 5446838 w 9947004"/>
              <a:gd name="connsiteY5" fmla="*/ 0 h 3929726"/>
              <a:gd name="connsiteX6" fmla="*/ 6461130 w 9947004"/>
              <a:gd name="connsiteY6" fmla="*/ 23052 h 3929726"/>
              <a:gd name="connsiteX7" fmla="*/ 7636787 w 9947004"/>
              <a:gd name="connsiteY7" fmla="*/ 92209 h 3929726"/>
              <a:gd name="connsiteX8" fmla="*/ 8597292 w 9947004"/>
              <a:gd name="connsiteY8" fmla="*/ 145997 h 3929726"/>
              <a:gd name="connsiteX9" fmla="*/ 9901080 w 9947004"/>
              <a:gd name="connsiteY9" fmla="*/ 276241 h 3929726"/>
              <a:gd name="connsiteX10" fmla="*/ 9946672 w 9947004"/>
              <a:gd name="connsiteY10" fmla="*/ 3926349 h 3929726"/>
              <a:gd name="connsiteX11" fmla="*/ 134969 w 9947004"/>
              <a:gd name="connsiteY11" fmla="*/ 3929726 h 3929726"/>
              <a:gd name="connsiteX0" fmla="*/ 25781 w 9837816"/>
              <a:gd name="connsiteY0" fmla="*/ 3929726 h 3929726"/>
              <a:gd name="connsiteX1" fmla="*/ 0 w 9837816"/>
              <a:gd name="connsiteY1" fmla="*/ 283861 h 3929726"/>
              <a:gd name="connsiteX2" fmla="*/ 1549421 w 9837816"/>
              <a:gd name="connsiteY2" fmla="*/ 130629 h 3929726"/>
              <a:gd name="connsiteX3" fmla="*/ 2994020 w 9837816"/>
              <a:gd name="connsiteY3" fmla="*/ 23052 h 3929726"/>
              <a:gd name="connsiteX4" fmla="*/ 4415566 w 9837816"/>
              <a:gd name="connsiteY4" fmla="*/ 0 h 3929726"/>
              <a:gd name="connsiteX5" fmla="*/ 5337650 w 9837816"/>
              <a:gd name="connsiteY5" fmla="*/ 0 h 3929726"/>
              <a:gd name="connsiteX6" fmla="*/ 6351942 w 9837816"/>
              <a:gd name="connsiteY6" fmla="*/ 23052 h 3929726"/>
              <a:gd name="connsiteX7" fmla="*/ 7527599 w 9837816"/>
              <a:gd name="connsiteY7" fmla="*/ 92209 h 3929726"/>
              <a:gd name="connsiteX8" fmla="*/ 8488104 w 9837816"/>
              <a:gd name="connsiteY8" fmla="*/ 145997 h 3929726"/>
              <a:gd name="connsiteX9" fmla="*/ 9791892 w 9837816"/>
              <a:gd name="connsiteY9" fmla="*/ 276241 h 3929726"/>
              <a:gd name="connsiteX10" fmla="*/ 9837484 w 9837816"/>
              <a:gd name="connsiteY10" fmla="*/ 3926349 h 3929726"/>
              <a:gd name="connsiteX11" fmla="*/ 25781 w 9837816"/>
              <a:gd name="connsiteY11" fmla="*/ 3929726 h 3929726"/>
              <a:gd name="connsiteX0" fmla="*/ 32131 w 9837816"/>
              <a:gd name="connsiteY0" fmla="*/ 4456776 h 4456776"/>
              <a:gd name="connsiteX1" fmla="*/ 0 w 9837816"/>
              <a:gd name="connsiteY1" fmla="*/ 283861 h 4456776"/>
              <a:gd name="connsiteX2" fmla="*/ 1549421 w 9837816"/>
              <a:gd name="connsiteY2" fmla="*/ 130629 h 4456776"/>
              <a:gd name="connsiteX3" fmla="*/ 2994020 w 9837816"/>
              <a:gd name="connsiteY3" fmla="*/ 23052 h 4456776"/>
              <a:gd name="connsiteX4" fmla="*/ 4415566 w 9837816"/>
              <a:gd name="connsiteY4" fmla="*/ 0 h 4456776"/>
              <a:gd name="connsiteX5" fmla="*/ 5337650 w 9837816"/>
              <a:gd name="connsiteY5" fmla="*/ 0 h 4456776"/>
              <a:gd name="connsiteX6" fmla="*/ 6351942 w 9837816"/>
              <a:gd name="connsiteY6" fmla="*/ 23052 h 4456776"/>
              <a:gd name="connsiteX7" fmla="*/ 7527599 w 9837816"/>
              <a:gd name="connsiteY7" fmla="*/ 92209 h 4456776"/>
              <a:gd name="connsiteX8" fmla="*/ 8488104 w 9837816"/>
              <a:gd name="connsiteY8" fmla="*/ 145997 h 4456776"/>
              <a:gd name="connsiteX9" fmla="*/ 9791892 w 9837816"/>
              <a:gd name="connsiteY9" fmla="*/ 276241 h 4456776"/>
              <a:gd name="connsiteX10" fmla="*/ 9837484 w 9837816"/>
              <a:gd name="connsiteY10" fmla="*/ 3926349 h 4456776"/>
              <a:gd name="connsiteX11" fmla="*/ 32131 w 9837816"/>
              <a:gd name="connsiteY11" fmla="*/ 4456776 h 4456776"/>
              <a:gd name="connsiteX0" fmla="*/ 32131 w 9831506"/>
              <a:gd name="connsiteY0" fmla="*/ 4456776 h 4510549"/>
              <a:gd name="connsiteX1" fmla="*/ 0 w 9831506"/>
              <a:gd name="connsiteY1" fmla="*/ 283861 h 4510549"/>
              <a:gd name="connsiteX2" fmla="*/ 1549421 w 9831506"/>
              <a:gd name="connsiteY2" fmla="*/ 130629 h 4510549"/>
              <a:gd name="connsiteX3" fmla="*/ 2994020 w 9831506"/>
              <a:gd name="connsiteY3" fmla="*/ 23052 h 4510549"/>
              <a:gd name="connsiteX4" fmla="*/ 4415566 w 9831506"/>
              <a:gd name="connsiteY4" fmla="*/ 0 h 4510549"/>
              <a:gd name="connsiteX5" fmla="*/ 5337650 w 9831506"/>
              <a:gd name="connsiteY5" fmla="*/ 0 h 4510549"/>
              <a:gd name="connsiteX6" fmla="*/ 6351942 w 9831506"/>
              <a:gd name="connsiteY6" fmla="*/ 23052 h 4510549"/>
              <a:gd name="connsiteX7" fmla="*/ 7527599 w 9831506"/>
              <a:gd name="connsiteY7" fmla="*/ 92209 h 4510549"/>
              <a:gd name="connsiteX8" fmla="*/ 8488104 w 9831506"/>
              <a:gd name="connsiteY8" fmla="*/ 145997 h 4510549"/>
              <a:gd name="connsiteX9" fmla="*/ 9791892 w 9831506"/>
              <a:gd name="connsiteY9" fmla="*/ 276241 h 4510549"/>
              <a:gd name="connsiteX10" fmla="*/ 9831134 w 9831506"/>
              <a:gd name="connsiteY10" fmla="*/ 4510549 h 4510549"/>
              <a:gd name="connsiteX11" fmla="*/ 32131 w 9831506"/>
              <a:gd name="connsiteY11" fmla="*/ 4456776 h 4510549"/>
              <a:gd name="connsiteX0" fmla="*/ 0 w 9799375"/>
              <a:gd name="connsiteY0" fmla="*/ 4456776 h 4510549"/>
              <a:gd name="connsiteX1" fmla="*/ 18669 w 9799375"/>
              <a:gd name="connsiteY1" fmla="*/ 271161 h 4510549"/>
              <a:gd name="connsiteX2" fmla="*/ 1517290 w 9799375"/>
              <a:gd name="connsiteY2" fmla="*/ 130629 h 4510549"/>
              <a:gd name="connsiteX3" fmla="*/ 2961889 w 9799375"/>
              <a:gd name="connsiteY3" fmla="*/ 23052 h 4510549"/>
              <a:gd name="connsiteX4" fmla="*/ 4383435 w 9799375"/>
              <a:gd name="connsiteY4" fmla="*/ 0 h 4510549"/>
              <a:gd name="connsiteX5" fmla="*/ 5305519 w 9799375"/>
              <a:gd name="connsiteY5" fmla="*/ 0 h 4510549"/>
              <a:gd name="connsiteX6" fmla="*/ 6319811 w 9799375"/>
              <a:gd name="connsiteY6" fmla="*/ 23052 h 4510549"/>
              <a:gd name="connsiteX7" fmla="*/ 7495468 w 9799375"/>
              <a:gd name="connsiteY7" fmla="*/ 92209 h 4510549"/>
              <a:gd name="connsiteX8" fmla="*/ 8455973 w 9799375"/>
              <a:gd name="connsiteY8" fmla="*/ 145997 h 4510549"/>
              <a:gd name="connsiteX9" fmla="*/ 9759761 w 9799375"/>
              <a:gd name="connsiteY9" fmla="*/ 276241 h 4510549"/>
              <a:gd name="connsiteX10" fmla="*/ 9799003 w 9799375"/>
              <a:gd name="connsiteY10" fmla="*/ 4510549 h 4510549"/>
              <a:gd name="connsiteX11" fmla="*/ 0 w 9799375"/>
              <a:gd name="connsiteY11" fmla="*/ 4456776 h 4510549"/>
              <a:gd name="connsiteX0" fmla="*/ 0 w 9799375"/>
              <a:gd name="connsiteY0" fmla="*/ 4456776 h 4510549"/>
              <a:gd name="connsiteX1" fmla="*/ 18669 w 9799375"/>
              <a:gd name="connsiteY1" fmla="*/ 271161 h 4510549"/>
              <a:gd name="connsiteX2" fmla="*/ 1517290 w 9799375"/>
              <a:gd name="connsiteY2" fmla="*/ 130629 h 4510549"/>
              <a:gd name="connsiteX3" fmla="*/ 2961889 w 9799375"/>
              <a:gd name="connsiteY3" fmla="*/ 38927 h 4510549"/>
              <a:gd name="connsiteX4" fmla="*/ 4383435 w 9799375"/>
              <a:gd name="connsiteY4" fmla="*/ 0 h 4510549"/>
              <a:gd name="connsiteX5" fmla="*/ 5305519 w 9799375"/>
              <a:gd name="connsiteY5" fmla="*/ 0 h 4510549"/>
              <a:gd name="connsiteX6" fmla="*/ 6319811 w 9799375"/>
              <a:gd name="connsiteY6" fmla="*/ 23052 h 4510549"/>
              <a:gd name="connsiteX7" fmla="*/ 7495468 w 9799375"/>
              <a:gd name="connsiteY7" fmla="*/ 92209 h 4510549"/>
              <a:gd name="connsiteX8" fmla="*/ 8455973 w 9799375"/>
              <a:gd name="connsiteY8" fmla="*/ 145997 h 4510549"/>
              <a:gd name="connsiteX9" fmla="*/ 9759761 w 9799375"/>
              <a:gd name="connsiteY9" fmla="*/ 276241 h 4510549"/>
              <a:gd name="connsiteX10" fmla="*/ 9799003 w 9799375"/>
              <a:gd name="connsiteY10" fmla="*/ 4510549 h 4510549"/>
              <a:gd name="connsiteX11" fmla="*/ 0 w 9799375"/>
              <a:gd name="connsiteY11" fmla="*/ 4456776 h 4510549"/>
              <a:gd name="connsiteX0" fmla="*/ 0 w 9799375"/>
              <a:gd name="connsiteY0" fmla="*/ 4456776 h 4510549"/>
              <a:gd name="connsiteX1" fmla="*/ 18669 w 9799375"/>
              <a:gd name="connsiteY1" fmla="*/ 271161 h 4510549"/>
              <a:gd name="connsiteX2" fmla="*/ 1517290 w 9799375"/>
              <a:gd name="connsiteY2" fmla="*/ 130629 h 4510549"/>
              <a:gd name="connsiteX3" fmla="*/ 2955539 w 9799375"/>
              <a:gd name="connsiteY3" fmla="*/ 57977 h 4510549"/>
              <a:gd name="connsiteX4" fmla="*/ 4383435 w 9799375"/>
              <a:gd name="connsiteY4" fmla="*/ 0 h 4510549"/>
              <a:gd name="connsiteX5" fmla="*/ 5305519 w 9799375"/>
              <a:gd name="connsiteY5" fmla="*/ 0 h 4510549"/>
              <a:gd name="connsiteX6" fmla="*/ 6319811 w 9799375"/>
              <a:gd name="connsiteY6" fmla="*/ 23052 h 4510549"/>
              <a:gd name="connsiteX7" fmla="*/ 7495468 w 9799375"/>
              <a:gd name="connsiteY7" fmla="*/ 92209 h 4510549"/>
              <a:gd name="connsiteX8" fmla="*/ 8455973 w 9799375"/>
              <a:gd name="connsiteY8" fmla="*/ 145997 h 4510549"/>
              <a:gd name="connsiteX9" fmla="*/ 9759761 w 9799375"/>
              <a:gd name="connsiteY9" fmla="*/ 276241 h 4510549"/>
              <a:gd name="connsiteX10" fmla="*/ 9799003 w 9799375"/>
              <a:gd name="connsiteY10" fmla="*/ 4510549 h 4510549"/>
              <a:gd name="connsiteX11" fmla="*/ 0 w 9799375"/>
              <a:gd name="connsiteY11" fmla="*/ 4456776 h 4510549"/>
              <a:gd name="connsiteX0" fmla="*/ 0 w 9799375"/>
              <a:gd name="connsiteY0" fmla="*/ 4456776 h 4510549"/>
              <a:gd name="connsiteX1" fmla="*/ 18669 w 9799375"/>
              <a:gd name="connsiteY1" fmla="*/ 271161 h 4510549"/>
              <a:gd name="connsiteX2" fmla="*/ 1517290 w 9799375"/>
              <a:gd name="connsiteY2" fmla="*/ 130629 h 4510549"/>
              <a:gd name="connsiteX3" fmla="*/ 2955539 w 9799375"/>
              <a:gd name="connsiteY3" fmla="*/ 57977 h 4510549"/>
              <a:gd name="connsiteX4" fmla="*/ 4383435 w 9799375"/>
              <a:gd name="connsiteY4" fmla="*/ 0 h 4510549"/>
              <a:gd name="connsiteX5" fmla="*/ 5305519 w 9799375"/>
              <a:gd name="connsiteY5" fmla="*/ 0 h 4510549"/>
              <a:gd name="connsiteX6" fmla="*/ 6319811 w 9799375"/>
              <a:gd name="connsiteY6" fmla="*/ 23052 h 4510549"/>
              <a:gd name="connsiteX7" fmla="*/ 7495468 w 9799375"/>
              <a:gd name="connsiteY7" fmla="*/ 92209 h 4510549"/>
              <a:gd name="connsiteX8" fmla="*/ 8455973 w 9799375"/>
              <a:gd name="connsiteY8" fmla="*/ 145997 h 4510549"/>
              <a:gd name="connsiteX9" fmla="*/ 9759761 w 9799375"/>
              <a:gd name="connsiteY9" fmla="*/ 276241 h 4510549"/>
              <a:gd name="connsiteX10" fmla="*/ 9799003 w 9799375"/>
              <a:gd name="connsiteY10" fmla="*/ 4510549 h 4510549"/>
              <a:gd name="connsiteX11" fmla="*/ 0 w 9799375"/>
              <a:gd name="connsiteY11" fmla="*/ 4456776 h 4510549"/>
              <a:gd name="connsiteX0" fmla="*/ 0 w 9799375"/>
              <a:gd name="connsiteY0" fmla="*/ 4466284 h 4520057"/>
              <a:gd name="connsiteX1" fmla="*/ 18669 w 9799375"/>
              <a:gd name="connsiteY1" fmla="*/ 280669 h 4520057"/>
              <a:gd name="connsiteX2" fmla="*/ 1517290 w 9799375"/>
              <a:gd name="connsiteY2" fmla="*/ 140137 h 4520057"/>
              <a:gd name="connsiteX3" fmla="*/ 2955539 w 9799375"/>
              <a:gd name="connsiteY3" fmla="*/ 67485 h 4520057"/>
              <a:gd name="connsiteX4" fmla="*/ 4383435 w 9799375"/>
              <a:gd name="connsiteY4" fmla="*/ 9508 h 4520057"/>
              <a:gd name="connsiteX5" fmla="*/ 5305519 w 9799375"/>
              <a:gd name="connsiteY5" fmla="*/ 9508 h 4520057"/>
              <a:gd name="connsiteX6" fmla="*/ 6319811 w 9799375"/>
              <a:gd name="connsiteY6" fmla="*/ 32560 h 4520057"/>
              <a:gd name="connsiteX7" fmla="*/ 7495468 w 9799375"/>
              <a:gd name="connsiteY7" fmla="*/ 101717 h 4520057"/>
              <a:gd name="connsiteX8" fmla="*/ 8455973 w 9799375"/>
              <a:gd name="connsiteY8" fmla="*/ 155505 h 4520057"/>
              <a:gd name="connsiteX9" fmla="*/ 9759761 w 9799375"/>
              <a:gd name="connsiteY9" fmla="*/ 285749 h 4520057"/>
              <a:gd name="connsiteX10" fmla="*/ 9799003 w 9799375"/>
              <a:gd name="connsiteY10" fmla="*/ 4520057 h 4520057"/>
              <a:gd name="connsiteX11" fmla="*/ 0 w 9799375"/>
              <a:gd name="connsiteY11" fmla="*/ 4466284 h 4520057"/>
              <a:gd name="connsiteX0" fmla="*/ 0 w 9799375"/>
              <a:gd name="connsiteY0" fmla="*/ 4463303 h 4517076"/>
              <a:gd name="connsiteX1" fmla="*/ 18669 w 9799375"/>
              <a:gd name="connsiteY1" fmla="*/ 277688 h 4517076"/>
              <a:gd name="connsiteX2" fmla="*/ 1517290 w 9799375"/>
              <a:gd name="connsiteY2" fmla="*/ 137156 h 4517076"/>
              <a:gd name="connsiteX3" fmla="*/ 2955539 w 9799375"/>
              <a:gd name="connsiteY3" fmla="*/ 64504 h 4517076"/>
              <a:gd name="connsiteX4" fmla="*/ 4383435 w 9799375"/>
              <a:gd name="connsiteY4" fmla="*/ 6527 h 4517076"/>
              <a:gd name="connsiteX5" fmla="*/ 5305519 w 9799375"/>
              <a:gd name="connsiteY5" fmla="*/ 6527 h 4517076"/>
              <a:gd name="connsiteX6" fmla="*/ 6319811 w 9799375"/>
              <a:gd name="connsiteY6" fmla="*/ 29579 h 4517076"/>
              <a:gd name="connsiteX7" fmla="*/ 7495468 w 9799375"/>
              <a:gd name="connsiteY7" fmla="*/ 98736 h 4517076"/>
              <a:gd name="connsiteX8" fmla="*/ 8455973 w 9799375"/>
              <a:gd name="connsiteY8" fmla="*/ 152524 h 4517076"/>
              <a:gd name="connsiteX9" fmla="*/ 9759761 w 9799375"/>
              <a:gd name="connsiteY9" fmla="*/ 282768 h 4517076"/>
              <a:gd name="connsiteX10" fmla="*/ 9799003 w 9799375"/>
              <a:gd name="connsiteY10" fmla="*/ 4517076 h 4517076"/>
              <a:gd name="connsiteX11" fmla="*/ 0 w 9799375"/>
              <a:gd name="connsiteY11" fmla="*/ 4463303 h 4517076"/>
              <a:gd name="connsiteX0" fmla="*/ 0 w 9799375"/>
              <a:gd name="connsiteY0" fmla="*/ 4462257 h 4516030"/>
              <a:gd name="connsiteX1" fmla="*/ 18669 w 9799375"/>
              <a:gd name="connsiteY1" fmla="*/ 276642 h 4516030"/>
              <a:gd name="connsiteX2" fmla="*/ 1517290 w 9799375"/>
              <a:gd name="connsiteY2" fmla="*/ 136110 h 4516030"/>
              <a:gd name="connsiteX3" fmla="*/ 2955539 w 9799375"/>
              <a:gd name="connsiteY3" fmla="*/ 63458 h 4516030"/>
              <a:gd name="connsiteX4" fmla="*/ 4383435 w 9799375"/>
              <a:gd name="connsiteY4" fmla="*/ 5481 h 4516030"/>
              <a:gd name="connsiteX5" fmla="*/ 5305519 w 9799375"/>
              <a:gd name="connsiteY5" fmla="*/ 5481 h 4516030"/>
              <a:gd name="connsiteX6" fmla="*/ 6319811 w 9799375"/>
              <a:gd name="connsiteY6" fmla="*/ 28533 h 4516030"/>
              <a:gd name="connsiteX7" fmla="*/ 7495468 w 9799375"/>
              <a:gd name="connsiteY7" fmla="*/ 97690 h 4516030"/>
              <a:gd name="connsiteX8" fmla="*/ 8455973 w 9799375"/>
              <a:gd name="connsiteY8" fmla="*/ 151478 h 4516030"/>
              <a:gd name="connsiteX9" fmla="*/ 9759761 w 9799375"/>
              <a:gd name="connsiteY9" fmla="*/ 281722 h 4516030"/>
              <a:gd name="connsiteX10" fmla="*/ 9799003 w 9799375"/>
              <a:gd name="connsiteY10" fmla="*/ 4516030 h 4516030"/>
              <a:gd name="connsiteX11" fmla="*/ 0 w 9799375"/>
              <a:gd name="connsiteY11" fmla="*/ 4462257 h 4516030"/>
              <a:gd name="connsiteX0" fmla="*/ 0 w 9799375"/>
              <a:gd name="connsiteY0" fmla="*/ 4456776 h 4510549"/>
              <a:gd name="connsiteX1" fmla="*/ 18669 w 9799375"/>
              <a:gd name="connsiteY1" fmla="*/ 271161 h 4510549"/>
              <a:gd name="connsiteX2" fmla="*/ 1517290 w 9799375"/>
              <a:gd name="connsiteY2" fmla="*/ 130629 h 4510549"/>
              <a:gd name="connsiteX3" fmla="*/ 2955539 w 9799375"/>
              <a:gd name="connsiteY3" fmla="*/ 57977 h 4510549"/>
              <a:gd name="connsiteX4" fmla="*/ 4383435 w 9799375"/>
              <a:gd name="connsiteY4" fmla="*/ 0 h 4510549"/>
              <a:gd name="connsiteX5" fmla="*/ 5299169 w 9799375"/>
              <a:gd name="connsiteY5" fmla="*/ 15875 h 4510549"/>
              <a:gd name="connsiteX6" fmla="*/ 6319811 w 9799375"/>
              <a:gd name="connsiteY6" fmla="*/ 23052 h 4510549"/>
              <a:gd name="connsiteX7" fmla="*/ 7495468 w 9799375"/>
              <a:gd name="connsiteY7" fmla="*/ 92209 h 4510549"/>
              <a:gd name="connsiteX8" fmla="*/ 8455973 w 9799375"/>
              <a:gd name="connsiteY8" fmla="*/ 145997 h 4510549"/>
              <a:gd name="connsiteX9" fmla="*/ 9759761 w 9799375"/>
              <a:gd name="connsiteY9" fmla="*/ 276241 h 4510549"/>
              <a:gd name="connsiteX10" fmla="*/ 9799003 w 9799375"/>
              <a:gd name="connsiteY10" fmla="*/ 4510549 h 4510549"/>
              <a:gd name="connsiteX11" fmla="*/ 0 w 9799375"/>
              <a:gd name="connsiteY11" fmla="*/ 4456776 h 4510549"/>
              <a:gd name="connsiteX0" fmla="*/ 0 w 9799375"/>
              <a:gd name="connsiteY0" fmla="*/ 4440901 h 4494674"/>
              <a:gd name="connsiteX1" fmla="*/ 18669 w 9799375"/>
              <a:gd name="connsiteY1" fmla="*/ 255286 h 4494674"/>
              <a:gd name="connsiteX2" fmla="*/ 1517290 w 9799375"/>
              <a:gd name="connsiteY2" fmla="*/ 114754 h 4494674"/>
              <a:gd name="connsiteX3" fmla="*/ 2955539 w 9799375"/>
              <a:gd name="connsiteY3" fmla="*/ 42102 h 4494674"/>
              <a:gd name="connsiteX4" fmla="*/ 4373910 w 9799375"/>
              <a:gd name="connsiteY4" fmla="*/ 3175 h 4494674"/>
              <a:gd name="connsiteX5" fmla="*/ 5299169 w 9799375"/>
              <a:gd name="connsiteY5" fmla="*/ 0 h 4494674"/>
              <a:gd name="connsiteX6" fmla="*/ 6319811 w 9799375"/>
              <a:gd name="connsiteY6" fmla="*/ 7177 h 4494674"/>
              <a:gd name="connsiteX7" fmla="*/ 7495468 w 9799375"/>
              <a:gd name="connsiteY7" fmla="*/ 76334 h 4494674"/>
              <a:gd name="connsiteX8" fmla="*/ 8455973 w 9799375"/>
              <a:gd name="connsiteY8" fmla="*/ 130122 h 4494674"/>
              <a:gd name="connsiteX9" fmla="*/ 9759761 w 9799375"/>
              <a:gd name="connsiteY9" fmla="*/ 260366 h 4494674"/>
              <a:gd name="connsiteX10" fmla="*/ 9799003 w 9799375"/>
              <a:gd name="connsiteY10" fmla="*/ 4494674 h 4494674"/>
              <a:gd name="connsiteX11" fmla="*/ 0 w 9799375"/>
              <a:gd name="connsiteY11" fmla="*/ 4440901 h 449467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9811 w 9799375"/>
              <a:gd name="connsiteY6" fmla="*/ 13527 h 4501024"/>
              <a:gd name="connsiteX7" fmla="*/ 7495468 w 9799375"/>
              <a:gd name="connsiteY7" fmla="*/ 82684 h 4501024"/>
              <a:gd name="connsiteX8" fmla="*/ 8455973 w 9799375"/>
              <a:gd name="connsiteY8" fmla="*/ 1364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9811 w 9799375"/>
              <a:gd name="connsiteY6" fmla="*/ 13527 h 4501024"/>
              <a:gd name="connsiteX7" fmla="*/ 7495468 w 9799375"/>
              <a:gd name="connsiteY7" fmla="*/ 82684 h 4501024"/>
              <a:gd name="connsiteX8" fmla="*/ 8455973 w 9799375"/>
              <a:gd name="connsiteY8" fmla="*/ 1364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495468 w 9799375"/>
              <a:gd name="connsiteY7" fmla="*/ 82684 h 4501024"/>
              <a:gd name="connsiteX8" fmla="*/ 8455973 w 9799375"/>
              <a:gd name="connsiteY8" fmla="*/ 1364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495468 w 9799375"/>
              <a:gd name="connsiteY7" fmla="*/ 82684 h 4501024"/>
              <a:gd name="connsiteX8" fmla="*/ 8455973 w 9799375"/>
              <a:gd name="connsiteY8" fmla="*/ 1364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455973 w 9799375"/>
              <a:gd name="connsiteY8" fmla="*/ 1364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00423 w 9799375"/>
              <a:gd name="connsiteY8" fmla="*/ 158697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13123 w 9799375"/>
              <a:gd name="connsiteY8" fmla="*/ 1491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537573 h 4591346"/>
              <a:gd name="connsiteX1" fmla="*/ 18669 w 9799375"/>
              <a:gd name="connsiteY1" fmla="*/ 351958 h 4591346"/>
              <a:gd name="connsiteX2" fmla="*/ 1517290 w 9799375"/>
              <a:gd name="connsiteY2" fmla="*/ 211426 h 4591346"/>
              <a:gd name="connsiteX3" fmla="*/ 2955539 w 9799375"/>
              <a:gd name="connsiteY3" fmla="*/ 138774 h 4591346"/>
              <a:gd name="connsiteX4" fmla="*/ 4373910 w 9799375"/>
              <a:gd name="connsiteY4" fmla="*/ 90322 h 4591346"/>
              <a:gd name="connsiteX5" fmla="*/ 5299169 w 9799375"/>
              <a:gd name="connsiteY5" fmla="*/ 96672 h 4591346"/>
              <a:gd name="connsiteX6" fmla="*/ 6316636 w 9799375"/>
              <a:gd name="connsiteY6" fmla="*/ 122899 h 4591346"/>
              <a:gd name="connsiteX7" fmla="*/ 7501818 w 9799375"/>
              <a:gd name="connsiteY7" fmla="*/ 182531 h 4591346"/>
              <a:gd name="connsiteX8" fmla="*/ 8513123 w 9799375"/>
              <a:gd name="connsiteY8" fmla="*/ 239494 h 4591346"/>
              <a:gd name="connsiteX9" fmla="*/ 9759761 w 9799375"/>
              <a:gd name="connsiteY9" fmla="*/ 357038 h 4591346"/>
              <a:gd name="connsiteX10" fmla="*/ 9799003 w 9799375"/>
              <a:gd name="connsiteY10" fmla="*/ 4591346 h 4591346"/>
              <a:gd name="connsiteX11" fmla="*/ 0 w 9799375"/>
              <a:gd name="connsiteY11" fmla="*/ 4537573 h 4591346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17290 w 9799375"/>
              <a:gd name="connsiteY2" fmla="*/ 121104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13123 w 9799375"/>
              <a:gd name="connsiteY8" fmla="*/ 1491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07765 w 9799375"/>
              <a:gd name="connsiteY2" fmla="*/ 130629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13123 w 9799375"/>
              <a:gd name="connsiteY8" fmla="*/ 1491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07765 w 9799375"/>
              <a:gd name="connsiteY2" fmla="*/ 143329 h 4501024"/>
              <a:gd name="connsiteX3" fmla="*/ 2955539 w 9799375"/>
              <a:gd name="connsiteY3" fmla="*/ 48452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13123 w 9799375"/>
              <a:gd name="connsiteY8" fmla="*/ 1491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7251 h 4501024"/>
              <a:gd name="connsiteX1" fmla="*/ 18669 w 9799375"/>
              <a:gd name="connsiteY1" fmla="*/ 261636 h 4501024"/>
              <a:gd name="connsiteX2" fmla="*/ 1507765 w 9799375"/>
              <a:gd name="connsiteY2" fmla="*/ 143329 h 4501024"/>
              <a:gd name="connsiteX3" fmla="*/ 2968239 w 9799375"/>
              <a:gd name="connsiteY3" fmla="*/ 38927 h 4501024"/>
              <a:gd name="connsiteX4" fmla="*/ 4373910 w 9799375"/>
              <a:gd name="connsiteY4" fmla="*/ 0 h 4501024"/>
              <a:gd name="connsiteX5" fmla="*/ 5299169 w 9799375"/>
              <a:gd name="connsiteY5" fmla="*/ 6350 h 4501024"/>
              <a:gd name="connsiteX6" fmla="*/ 6316636 w 9799375"/>
              <a:gd name="connsiteY6" fmla="*/ 32577 h 4501024"/>
              <a:gd name="connsiteX7" fmla="*/ 7501818 w 9799375"/>
              <a:gd name="connsiteY7" fmla="*/ 92209 h 4501024"/>
              <a:gd name="connsiteX8" fmla="*/ 8513123 w 9799375"/>
              <a:gd name="connsiteY8" fmla="*/ 149172 h 4501024"/>
              <a:gd name="connsiteX9" fmla="*/ 9759761 w 9799375"/>
              <a:gd name="connsiteY9" fmla="*/ 266716 h 4501024"/>
              <a:gd name="connsiteX10" fmla="*/ 9799003 w 9799375"/>
              <a:gd name="connsiteY10" fmla="*/ 4501024 h 4501024"/>
              <a:gd name="connsiteX11" fmla="*/ 0 w 9799375"/>
              <a:gd name="connsiteY11" fmla="*/ 4447251 h 4501024"/>
              <a:gd name="connsiteX0" fmla="*/ 0 w 9799375"/>
              <a:gd name="connsiteY0" fmla="*/ 4441209 h 4494982"/>
              <a:gd name="connsiteX1" fmla="*/ 18669 w 9799375"/>
              <a:gd name="connsiteY1" fmla="*/ 255594 h 4494982"/>
              <a:gd name="connsiteX2" fmla="*/ 1507765 w 9799375"/>
              <a:gd name="connsiteY2" fmla="*/ 137287 h 4494982"/>
              <a:gd name="connsiteX3" fmla="*/ 2968239 w 9799375"/>
              <a:gd name="connsiteY3" fmla="*/ 32885 h 4494982"/>
              <a:gd name="connsiteX4" fmla="*/ 4367560 w 9799375"/>
              <a:gd name="connsiteY4" fmla="*/ 13008 h 4494982"/>
              <a:gd name="connsiteX5" fmla="*/ 5299169 w 9799375"/>
              <a:gd name="connsiteY5" fmla="*/ 308 h 4494982"/>
              <a:gd name="connsiteX6" fmla="*/ 6316636 w 9799375"/>
              <a:gd name="connsiteY6" fmla="*/ 26535 h 4494982"/>
              <a:gd name="connsiteX7" fmla="*/ 7501818 w 9799375"/>
              <a:gd name="connsiteY7" fmla="*/ 86167 h 4494982"/>
              <a:gd name="connsiteX8" fmla="*/ 8513123 w 9799375"/>
              <a:gd name="connsiteY8" fmla="*/ 143130 h 4494982"/>
              <a:gd name="connsiteX9" fmla="*/ 9759761 w 9799375"/>
              <a:gd name="connsiteY9" fmla="*/ 260674 h 4494982"/>
              <a:gd name="connsiteX10" fmla="*/ 9799003 w 9799375"/>
              <a:gd name="connsiteY10" fmla="*/ 4494982 h 4494982"/>
              <a:gd name="connsiteX11" fmla="*/ 0 w 9799375"/>
              <a:gd name="connsiteY11" fmla="*/ 4441209 h 4494982"/>
              <a:gd name="connsiteX0" fmla="*/ 0 w 9799375"/>
              <a:gd name="connsiteY0" fmla="*/ 4446230 h 4500003"/>
              <a:gd name="connsiteX1" fmla="*/ 18669 w 9799375"/>
              <a:gd name="connsiteY1" fmla="*/ 260615 h 4500003"/>
              <a:gd name="connsiteX2" fmla="*/ 1507765 w 9799375"/>
              <a:gd name="connsiteY2" fmla="*/ 142308 h 4500003"/>
              <a:gd name="connsiteX3" fmla="*/ 2968239 w 9799375"/>
              <a:gd name="connsiteY3" fmla="*/ 37906 h 4500003"/>
              <a:gd name="connsiteX4" fmla="*/ 4364385 w 9799375"/>
              <a:gd name="connsiteY4" fmla="*/ 2154 h 4500003"/>
              <a:gd name="connsiteX5" fmla="*/ 5299169 w 9799375"/>
              <a:gd name="connsiteY5" fmla="*/ 5329 h 4500003"/>
              <a:gd name="connsiteX6" fmla="*/ 6316636 w 9799375"/>
              <a:gd name="connsiteY6" fmla="*/ 31556 h 4500003"/>
              <a:gd name="connsiteX7" fmla="*/ 7501818 w 9799375"/>
              <a:gd name="connsiteY7" fmla="*/ 91188 h 4500003"/>
              <a:gd name="connsiteX8" fmla="*/ 8513123 w 9799375"/>
              <a:gd name="connsiteY8" fmla="*/ 148151 h 4500003"/>
              <a:gd name="connsiteX9" fmla="*/ 9759761 w 9799375"/>
              <a:gd name="connsiteY9" fmla="*/ 265695 h 4500003"/>
              <a:gd name="connsiteX10" fmla="*/ 9799003 w 9799375"/>
              <a:gd name="connsiteY10" fmla="*/ 4500003 h 4500003"/>
              <a:gd name="connsiteX11" fmla="*/ 0 w 9799375"/>
              <a:gd name="connsiteY11" fmla="*/ 4446230 h 4500003"/>
              <a:gd name="connsiteX0" fmla="*/ 0 w 9799375"/>
              <a:gd name="connsiteY0" fmla="*/ 4446230 h 4500003"/>
              <a:gd name="connsiteX1" fmla="*/ 18669 w 9799375"/>
              <a:gd name="connsiteY1" fmla="*/ 260615 h 4500003"/>
              <a:gd name="connsiteX2" fmla="*/ 1288690 w 9799375"/>
              <a:gd name="connsiteY2" fmla="*/ 151833 h 4500003"/>
              <a:gd name="connsiteX3" fmla="*/ 2968239 w 9799375"/>
              <a:gd name="connsiteY3" fmla="*/ 37906 h 4500003"/>
              <a:gd name="connsiteX4" fmla="*/ 4364385 w 9799375"/>
              <a:gd name="connsiteY4" fmla="*/ 2154 h 4500003"/>
              <a:gd name="connsiteX5" fmla="*/ 5299169 w 9799375"/>
              <a:gd name="connsiteY5" fmla="*/ 5329 h 4500003"/>
              <a:gd name="connsiteX6" fmla="*/ 6316636 w 9799375"/>
              <a:gd name="connsiteY6" fmla="*/ 31556 h 4500003"/>
              <a:gd name="connsiteX7" fmla="*/ 7501818 w 9799375"/>
              <a:gd name="connsiteY7" fmla="*/ 91188 h 4500003"/>
              <a:gd name="connsiteX8" fmla="*/ 8513123 w 9799375"/>
              <a:gd name="connsiteY8" fmla="*/ 148151 h 4500003"/>
              <a:gd name="connsiteX9" fmla="*/ 9759761 w 9799375"/>
              <a:gd name="connsiteY9" fmla="*/ 265695 h 4500003"/>
              <a:gd name="connsiteX10" fmla="*/ 9799003 w 9799375"/>
              <a:gd name="connsiteY10" fmla="*/ 4500003 h 4500003"/>
              <a:gd name="connsiteX11" fmla="*/ 0 w 9799375"/>
              <a:gd name="connsiteY11" fmla="*/ 4446230 h 4500003"/>
              <a:gd name="connsiteX0" fmla="*/ 16954 w 9816329"/>
              <a:gd name="connsiteY0" fmla="*/ 4446230 h 4500003"/>
              <a:gd name="connsiteX1" fmla="*/ 1779 w 9816329"/>
              <a:gd name="connsiteY1" fmla="*/ 266965 h 4500003"/>
              <a:gd name="connsiteX2" fmla="*/ 1305644 w 9816329"/>
              <a:gd name="connsiteY2" fmla="*/ 151833 h 4500003"/>
              <a:gd name="connsiteX3" fmla="*/ 2985193 w 9816329"/>
              <a:gd name="connsiteY3" fmla="*/ 37906 h 4500003"/>
              <a:gd name="connsiteX4" fmla="*/ 4381339 w 9816329"/>
              <a:gd name="connsiteY4" fmla="*/ 2154 h 4500003"/>
              <a:gd name="connsiteX5" fmla="*/ 5316123 w 9816329"/>
              <a:gd name="connsiteY5" fmla="*/ 5329 h 4500003"/>
              <a:gd name="connsiteX6" fmla="*/ 6333590 w 9816329"/>
              <a:gd name="connsiteY6" fmla="*/ 31556 h 4500003"/>
              <a:gd name="connsiteX7" fmla="*/ 7518772 w 9816329"/>
              <a:gd name="connsiteY7" fmla="*/ 91188 h 4500003"/>
              <a:gd name="connsiteX8" fmla="*/ 8530077 w 9816329"/>
              <a:gd name="connsiteY8" fmla="*/ 148151 h 4500003"/>
              <a:gd name="connsiteX9" fmla="*/ 9776715 w 9816329"/>
              <a:gd name="connsiteY9" fmla="*/ 265695 h 4500003"/>
              <a:gd name="connsiteX10" fmla="*/ 9815957 w 9816329"/>
              <a:gd name="connsiteY10" fmla="*/ 4500003 h 4500003"/>
              <a:gd name="connsiteX11" fmla="*/ 16954 w 9816329"/>
              <a:gd name="connsiteY11" fmla="*/ 4446230 h 4500003"/>
              <a:gd name="connsiteX0" fmla="*/ 12167 w 9811542"/>
              <a:gd name="connsiteY0" fmla="*/ 4446230 h 4500003"/>
              <a:gd name="connsiteX1" fmla="*/ 2069 w 9811542"/>
              <a:gd name="connsiteY1" fmla="*/ 228865 h 4500003"/>
              <a:gd name="connsiteX2" fmla="*/ 1300857 w 9811542"/>
              <a:gd name="connsiteY2" fmla="*/ 151833 h 4500003"/>
              <a:gd name="connsiteX3" fmla="*/ 2980406 w 9811542"/>
              <a:gd name="connsiteY3" fmla="*/ 37906 h 4500003"/>
              <a:gd name="connsiteX4" fmla="*/ 4376552 w 9811542"/>
              <a:gd name="connsiteY4" fmla="*/ 2154 h 4500003"/>
              <a:gd name="connsiteX5" fmla="*/ 5311336 w 9811542"/>
              <a:gd name="connsiteY5" fmla="*/ 5329 h 4500003"/>
              <a:gd name="connsiteX6" fmla="*/ 6328803 w 9811542"/>
              <a:gd name="connsiteY6" fmla="*/ 31556 h 4500003"/>
              <a:gd name="connsiteX7" fmla="*/ 7513985 w 9811542"/>
              <a:gd name="connsiteY7" fmla="*/ 91188 h 4500003"/>
              <a:gd name="connsiteX8" fmla="*/ 8525290 w 9811542"/>
              <a:gd name="connsiteY8" fmla="*/ 148151 h 4500003"/>
              <a:gd name="connsiteX9" fmla="*/ 9771928 w 9811542"/>
              <a:gd name="connsiteY9" fmla="*/ 265695 h 4500003"/>
              <a:gd name="connsiteX10" fmla="*/ 9811170 w 9811542"/>
              <a:gd name="connsiteY10" fmla="*/ 4500003 h 4500003"/>
              <a:gd name="connsiteX11" fmla="*/ 12167 w 9811542"/>
              <a:gd name="connsiteY11" fmla="*/ 4446230 h 4500003"/>
              <a:gd name="connsiteX0" fmla="*/ 12167 w 9811542"/>
              <a:gd name="connsiteY0" fmla="*/ 4446230 h 4500003"/>
              <a:gd name="connsiteX1" fmla="*/ 2069 w 9811542"/>
              <a:gd name="connsiteY1" fmla="*/ 228865 h 4500003"/>
              <a:gd name="connsiteX2" fmla="*/ 1321164 w 9811542"/>
              <a:gd name="connsiteY2" fmla="*/ 137545 h 4500003"/>
              <a:gd name="connsiteX3" fmla="*/ 2980406 w 9811542"/>
              <a:gd name="connsiteY3" fmla="*/ 37906 h 4500003"/>
              <a:gd name="connsiteX4" fmla="*/ 4376552 w 9811542"/>
              <a:gd name="connsiteY4" fmla="*/ 2154 h 4500003"/>
              <a:gd name="connsiteX5" fmla="*/ 5311336 w 9811542"/>
              <a:gd name="connsiteY5" fmla="*/ 5329 h 4500003"/>
              <a:gd name="connsiteX6" fmla="*/ 6328803 w 9811542"/>
              <a:gd name="connsiteY6" fmla="*/ 31556 h 4500003"/>
              <a:gd name="connsiteX7" fmla="*/ 7513985 w 9811542"/>
              <a:gd name="connsiteY7" fmla="*/ 91188 h 4500003"/>
              <a:gd name="connsiteX8" fmla="*/ 8525290 w 9811542"/>
              <a:gd name="connsiteY8" fmla="*/ 148151 h 4500003"/>
              <a:gd name="connsiteX9" fmla="*/ 9771928 w 9811542"/>
              <a:gd name="connsiteY9" fmla="*/ 265695 h 4500003"/>
              <a:gd name="connsiteX10" fmla="*/ 9811170 w 9811542"/>
              <a:gd name="connsiteY10" fmla="*/ 4500003 h 4500003"/>
              <a:gd name="connsiteX11" fmla="*/ 12167 w 9811542"/>
              <a:gd name="connsiteY11" fmla="*/ 4446230 h 4500003"/>
              <a:gd name="connsiteX0" fmla="*/ 12167 w 9811439"/>
              <a:gd name="connsiteY0" fmla="*/ 4446230 h 4500003"/>
              <a:gd name="connsiteX1" fmla="*/ 2069 w 9811439"/>
              <a:gd name="connsiteY1" fmla="*/ 228865 h 4500003"/>
              <a:gd name="connsiteX2" fmla="*/ 1321164 w 9811439"/>
              <a:gd name="connsiteY2" fmla="*/ 137545 h 4500003"/>
              <a:gd name="connsiteX3" fmla="*/ 2980406 w 9811439"/>
              <a:gd name="connsiteY3" fmla="*/ 37906 h 4500003"/>
              <a:gd name="connsiteX4" fmla="*/ 4376552 w 9811439"/>
              <a:gd name="connsiteY4" fmla="*/ 2154 h 4500003"/>
              <a:gd name="connsiteX5" fmla="*/ 5311336 w 9811439"/>
              <a:gd name="connsiteY5" fmla="*/ 5329 h 4500003"/>
              <a:gd name="connsiteX6" fmla="*/ 6328803 w 9811439"/>
              <a:gd name="connsiteY6" fmla="*/ 31556 h 4500003"/>
              <a:gd name="connsiteX7" fmla="*/ 7513985 w 9811439"/>
              <a:gd name="connsiteY7" fmla="*/ 91188 h 4500003"/>
              <a:gd name="connsiteX8" fmla="*/ 8525290 w 9811439"/>
              <a:gd name="connsiteY8" fmla="*/ 148151 h 4500003"/>
              <a:gd name="connsiteX9" fmla="*/ 9751622 w 9811439"/>
              <a:gd name="connsiteY9" fmla="*/ 227595 h 4500003"/>
              <a:gd name="connsiteX10" fmla="*/ 9811170 w 9811439"/>
              <a:gd name="connsiteY10" fmla="*/ 4500003 h 4500003"/>
              <a:gd name="connsiteX11" fmla="*/ 12167 w 9811439"/>
              <a:gd name="connsiteY11" fmla="*/ 4446230 h 4500003"/>
              <a:gd name="connsiteX0" fmla="*/ 12167 w 9811439"/>
              <a:gd name="connsiteY0" fmla="*/ 4446230 h 4500003"/>
              <a:gd name="connsiteX1" fmla="*/ 2069 w 9811439"/>
              <a:gd name="connsiteY1" fmla="*/ 228865 h 4500003"/>
              <a:gd name="connsiteX2" fmla="*/ 1321164 w 9811439"/>
              <a:gd name="connsiteY2" fmla="*/ 137545 h 4500003"/>
              <a:gd name="connsiteX3" fmla="*/ 2980406 w 9811439"/>
              <a:gd name="connsiteY3" fmla="*/ 37906 h 4500003"/>
              <a:gd name="connsiteX4" fmla="*/ 4376552 w 9811439"/>
              <a:gd name="connsiteY4" fmla="*/ 2154 h 4500003"/>
              <a:gd name="connsiteX5" fmla="*/ 5311336 w 9811439"/>
              <a:gd name="connsiteY5" fmla="*/ 5329 h 4500003"/>
              <a:gd name="connsiteX6" fmla="*/ 6328803 w 9811439"/>
              <a:gd name="connsiteY6" fmla="*/ 31556 h 4500003"/>
              <a:gd name="connsiteX7" fmla="*/ 7513985 w 9811439"/>
              <a:gd name="connsiteY7" fmla="*/ 91188 h 4500003"/>
              <a:gd name="connsiteX8" fmla="*/ 8525290 w 9811439"/>
              <a:gd name="connsiteY8" fmla="*/ 133863 h 4500003"/>
              <a:gd name="connsiteX9" fmla="*/ 9751622 w 9811439"/>
              <a:gd name="connsiteY9" fmla="*/ 227595 h 4500003"/>
              <a:gd name="connsiteX10" fmla="*/ 9811170 w 9811439"/>
              <a:gd name="connsiteY10" fmla="*/ 4500003 h 4500003"/>
              <a:gd name="connsiteX11" fmla="*/ 12167 w 9811439"/>
              <a:gd name="connsiteY11" fmla="*/ 4446230 h 4500003"/>
              <a:gd name="connsiteX0" fmla="*/ 12167 w 9811439"/>
              <a:gd name="connsiteY0" fmla="*/ 4446230 h 4500003"/>
              <a:gd name="connsiteX1" fmla="*/ 2069 w 9811439"/>
              <a:gd name="connsiteY1" fmla="*/ 228865 h 4500003"/>
              <a:gd name="connsiteX2" fmla="*/ 1321164 w 9811439"/>
              <a:gd name="connsiteY2" fmla="*/ 137545 h 4500003"/>
              <a:gd name="connsiteX3" fmla="*/ 2980406 w 9811439"/>
              <a:gd name="connsiteY3" fmla="*/ 37906 h 4500003"/>
              <a:gd name="connsiteX4" fmla="*/ 4376552 w 9811439"/>
              <a:gd name="connsiteY4" fmla="*/ 2154 h 4500003"/>
              <a:gd name="connsiteX5" fmla="*/ 5311336 w 9811439"/>
              <a:gd name="connsiteY5" fmla="*/ 5329 h 4500003"/>
              <a:gd name="connsiteX6" fmla="*/ 6328803 w 9811439"/>
              <a:gd name="connsiteY6" fmla="*/ 31556 h 4500003"/>
              <a:gd name="connsiteX7" fmla="*/ 7513985 w 9811439"/>
              <a:gd name="connsiteY7" fmla="*/ 76901 h 4500003"/>
              <a:gd name="connsiteX8" fmla="*/ 8525290 w 9811439"/>
              <a:gd name="connsiteY8" fmla="*/ 133863 h 4500003"/>
              <a:gd name="connsiteX9" fmla="*/ 9751622 w 9811439"/>
              <a:gd name="connsiteY9" fmla="*/ 227595 h 4500003"/>
              <a:gd name="connsiteX10" fmla="*/ 9811170 w 9811439"/>
              <a:gd name="connsiteY10" fmla="*/ 4500003 h 4500003"/>
              <a:gd name="connsiteX11" fmla="*/ 12167 w 9811439"/>
              <a:gd name="connsiteY11" fmla="*/ 4446230 h 4500003"/>
              <a:gd name="connsiteX0" fmla="*/ 12167 w 9811439"/>
              <a:gd name="connsiteY0" fmla="*/ 4445884 h 4499657"/>
              <a:gd name="connsiteX1" fmla="*/ 2069 w 9811439"/>
              <a:gd name="connsiteY1" fmla="*/ 228519 h 4499657"/>
              <a:gd name="connsiteX2" fmla="*/ 1321164 w 9811439"/>
              <a:gd name="connsiteY2" fmla="*/ 137199 h 4499657"/>
              <a:gd name="connsiteX3" fmla="*/ 2980406 w 9811439"/>
              <a:gd name="connsiteY3" fmla="*/ 37560 h 4499657"/>
              <a:gd name="connsiteX4" fmla="*/ 4376552 w 9811439"/>
              <a:gd name="connsiteY4" fmla="*/ 1808 h 4499657"/>
              <a:gd name="connsiteX5" fmla="*/ 5311336 w 9811439"/>
              <a:gd name="connsiteY5" fmla="*/ 4983 h 4499657"/>
              <a:gd name="connsiteX6" fmla="*/ 6328803 w 9811439"/>
              <a:gd name="connsiteY6" fmla="*/ 21685 h 4499657"/>
              <a:gd name="connsiteX7" fmla="*/ 7513985 w 9811439"/>
              <a:gd name="connsiteY7" fmla="*/ 76555 h 4499657"/>
              <a:gd name="connsiteX8" fmla="*/ 8525290 w 9811439"/>
              <a:gd name="connsiteY8" fmla="*/ 133517 h 4499657"/>
              <a:gd name="connsiteX9" fmla="*/ 9751622 w 9811439"/>
              <a:gd name="connsiteY9" fmla="*/ 227249 h 4499657"/>
              <a:gd name="connsiteX10" fmla="*/ 9811170 w 9811439"/>
              <a:gd name="connsiteY10" fmla="*/ 4499657 h 4499657"/>
              <a:gd name="connsiteX11" fmla="*/ 12167 w 9811439"/>
              <a:gd name="connsiteY11" fmla="*/ 4445884 h 4499657"/>
              <a:gd name="connsiteX0" fmla="*/ 12167 w 9811671"/>
              <a:gd name="connsiteY0" fmla="*/ 4445884 h 4499657"/>
              <a:gd name="connsiteX1" fmla="*/ 2069 w 9811671"/>
              <a:gd name="connsiteY1" fmla="*/ 228519 h 4499657"/>
              <a:gd name="connsiteX2" fmla="*/ 1321164 w 9811671"/>
              <a:gd name="connsiteY2" fmla="*/ 137199 h 4499657"/>
              <a:gd name="connsiteX3" fmla="*/ 2980406 w 9811671"/>
              <a:gd name="connsiteY3" fmla="*/ 37560 h 4499657"/>
              <a:gd name="connsiteX4" fmla="*/ 4376552 w 9811671"/>
              <a:gd name="connsiteY4" fmla="*/ 1808 h 4499657"/>
              <a:gd name="connsiteX5" fmla="*/ 5311336 w 9811671"/>
              <a:gd name="connsiteY5" fmla="*/ 4983 h 4499657"/>
              <a:gd name="connsiteX6" fmla="*/ 6328803 w 9811671"/>
              <a:gd name="connsiteY6" fmla="*/ 21685 h 4499657"/>
              <a:gd name="connsiteX7" fmla="*/ 7513985 w 9811671"/>
              <a:gd name="connsiteY7" fmla="*/ 76555 h 4499657"/>
              <a:gd name="connsiteX8" fmla="*/ 8525290 w 9811671"/>
              <a:gd name="connsiteY8" fmla="*/ 133517 h 4499657"/>
              <a:gd name="connsiteX9" fmla="*/ 9785467 w 9811671"/>
              <a:gd name="connsiteY9" fmla="*/ 224074 h 4499657"/>
              <a:gd name="connsiteX10" fmla="*/ 9811170 w 9811671"/>
              <a:gd name="connsiteY10" fmla="*/ 4499657 h 4499657"/>
              <a:gd name="connsiteX11" fmla="*/ 12167 w 9811671"/>
              <a:gd name="connsiteY11" fmla="*/ 4445884 h 4499657"/>
              <a:gd name="connsiteX0" fmla="*/ 12167 w 9811671"/>
              <a:gd name="connsiteY0" fmla="*/ 4445884 h 4499657"/>
              <a:gd name="connsiteX1" fmla="*/ 2069 w 9811671"/>
              <a:gd name="connsiteY1" fmla="*/ 228519 h 4499657"/>
              <a:gd name="connsiteX2" fmla="*/ 1321164 w 9811671"/>
              <a:gd name="connsiteY2" fmla="*/ 137199 h 4499657"/>
              <a:gd name="connsiteX3" fmla="*/ 2980406 w 9811671"/>
              <a:gd name="connsiteY3" fmla="*/ 37560 h 4499657"/>
              <a:gd name="connsiteX4" fmla="*/ 4376552 w 9811671"/>
              <a:gd name="connsiteY4" fmla="*/ 1808 h 4499657"/>
              <a:gd name="connsiteX5" fmla="*/ 5311336 w 9811671"/>
              <a:gd name="connsiteY5" fmla="*/ 4983 h 4499657"/>
              <a:gd name="connsiteX6" fmla="*/ 6328803 w 9811671"/>
              <a:gd name="connsiteY6" fmla="*/ 21685 h 4499657"/>
              <a:gd name="connsiteX7" fmla="*/ 7513985 w 9811671"/>
              <a:gd name="connsiteY7" fmla="*/ 76555 h 4499657"/>
              <a:gd name="connsiteX8" fmla="*/ 9785467 w 9811671"/>
              <a:gd name="connsiteY8" fmla="*/ 224074 h 4499657"/>
              <a:gd name="connsiteX9" fmla="*/ 9811170 w 9811671"/>
              <a:gd name="connsiteY9" fmla="*/ 4499657 h 4499657"/>
              <a:gd name="connsiteX10" fmla="*/ 12167 w 9811671"/>
              <a:gd name="connsiteY10" fmla="*/ 4445884 h 4499657"/>
              <a:gd name="connsiteX0" fmla="*/ 12167 w 9811671"/>
              <a:gd name="connsiteY0" fmla="*/ 4445884 h 4499657"/>
              <a:gd name="connsiteX1" fmla="*/ 2069 w 9811671"/>
              <a:gd name="connsiteY1" fmla="*/ 228519 h 4499657"/>
              <a:gd name="connsiteX2" fmla="*/ 1321164 w 9811671"/>
              <a:gd name="connsiteY2" fmla="*/ 137199 h 4499657"/>
              <a:gd name="connsiteX3" fmla="*/ 2980406 w 9811671"/>
              <a:gd name="connsiteY3" fmla="*/ 37560 h 4499657"/>
              <a:gd name="connsiteX4" fmla="*/ 4376552 w 9811671"/>
              <a:gd name="connsiteY4" fmla="*/ 1808 h 4499657"/>
              <a:gd name="connsiteX5" fmla="*/ 5311336 w 9811671"/>
              <a:gd name="connsiteY5" fmla="*/ 4983 h 4499657"/>
              <a:gd name="connsiteX6" fmla="*/ 6328803 w 9811671"/>
              <a:gd name="connsiteY6" fmla="*/ 21685 h 4499657"/>
              <a:gd name="connsiteX7" fmla="*/ 9785467 w 9811671"/>
              <a:gd name="connsiteY7" fmla="*/ 224074 h 4499657"/>
              <a:gd name="connsiteX8" fmla="*/ 9811170 w 9811671"/>
              <a:gd name="connsiteY8" fmla="*/ 4499657 h 4499657"/>
              <a:gd name="connsiteX9" fmla="*/ 12167 w 9811671"/>
              <a:gd name="connsiteY9" fmla="*/ 4445884 h 4499657"/>
              <a:gd name="connsiteX0" fmla="*/ 12167 w 9811671"/>
              <a:gd name="connsiteY0" fmla="*/ 4445884 h 4499657"/>
              <a:gd name="connsiteX1" fmla="*/ 2069 w 9811671"/>
              <a:gd name="connsiteY1" fmla="*/ 228519 h 4499657"/>
              <a:gd name="connsiteX2" fmla="*/ 1321164 w 9811671"/>
              <a:gd name="connsiteY2" fmla="*/ 137199 h 4499657"/>
              <a:gd name="connsiteX3" fmla="*/ 2980406 w 9811671"/>
              <a:gd name="connsiteY3" fmla="*/ 37560 h 4499657"/>
              <a:gd name="connsiteX4" fmla="*/ 4376552 w 9811671"/>
              <a:gd name="connsiteY4" fmla="*/ 1808 h 4499657"/>
              <a:gd name="connsiteX5" fmla="*/ 5311336 w 9811671"/>
              <a:gd name="connsiteY5" fmla="*/ 4983 h 4499657"/>
              <a:gd name="connsiteX6" fmla="*/ 9785467 w 9811671"/>
              <a:gd name="connsiteY6" fmla="*/ 224074 h 4499657"/>
              <a:gd name="connsiteX7" fmla="*/ 9811170 w 9811671"/>
              <a:gd name="connsiteY7" fmla="*/ 4499657 h 4499657"/>
              <a:gd name="connsiteX8" fmla="*/ 12167 w 9811671"/>
              <a:gd name="connsiteY8" fmla="*/ 4445884 h 4499657"/>
              <a:gd name="connsiteX0" fmla="*/ 12167 w 9811671"/>
              <a:gd name="connsiteY0" fmla="*/ 4452027 h 4505800"/>
              <a:gd name="connsiteX1" fmla="*/ 2069 w 9811671"/>
              <a:gd name="connsiteY1" fmla="*/ 234662 h 4505800"/>
              <a:gd name="connsiteX2" fmla="*/ 1321164 w 9811671"/>
              <a:gd name="connsiteY2" fmla="*/ 143342 h 4505800"/>
              <a:gd name="connsiteX3" fmla="*/ 2980406 w 9811671"/>
              <a:gd name="connsiteY3" fmla="*/ 43703 h 4505800"/>
              <a:gd name="connsiteX4" fmla="*/ 5311336 w 9811671"/>
              <a:gd name="connsiteY4" fmla="*/ 11126 h 4505800"/>
              <a:gd name="connsiteX5" fmla="*/ 9785467 w 9811671"/>
              <a:gd name="connsiteY5" fmla="*/ 230217 h 4505800"/>
              <a:gd name="connsiteX6" fmla="*/ 9811170 w 9811671"/>
              <a:gd name="connsiteY6" fmla="*/ 4505800 h 4505800"/>
              <a:gd name="connsiteX7" fmla="*/ 12167 w 9811671"/>
              <a:gd name="connsiteY7" fmla="*/ 4452027 h 4505800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1321164 w 9811671"/>
              <a:gd name="connsiteY2" fmla="*/ 132216 h 4494674"/>
              <a:gd name="connsiteX3" fmla="*/ 5311336 w 9811671"/>
              <a:gd name="connsiteY3" fmla="*/ 0 h 4494674"/>
              <a:gd name="connsiteX4" fmla="*/ 9785467 w 9811671"/>
              <a:gd name="connsiteY4" fmla="*/ 219091 h 4494674"/>
              <a:gd name="connsiteX5" fmla="*/ 9811170 w 9811671"/>
              <a:gd name="connsiteY5" fmla="*/ 4494674 h 4494674"/>
              <a:gd name="connsiteX6" fmla="*/ 12167 w 9811671"/>
              <a:gd name="connsiteY6" fmla="*/ 4440901 h 4494674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5311336 w 9811671"/>
              <a:gd name="connsiteY2" fmla="*/ 0 h 4494674"/>
              <a:gd name="connsiteX3" fmla="*/ 9785467 w 9811671"/>
              <a:gd name="connsiteY3" fmla="*/ 219091 h 4494674"/>
              <a:gd name="connsiteX4" fmla="*/ 9811170 w 9811671"/>
              <a:gd name="connsiteY4" fmla="*/ 4494674 h 4494674"/>
              <a:gd name="connsiteX5" fmla="*/ 12167 w 9811671"/>
              <a:gd name="connsiteY5" fmla="*/ 4440901 h 4494674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5311336 w 9811671"/>
              <a:gd name="connsiteY2" fmla="*/ 0 h 4494674"/>
              <a:gd name="connsiteX3" fmla="*/ 9785467 w 9811671"/>
              <a:gd name="connsiteY3" fmla="*/ 219091 h 4494674"/>
              <a:gd name="connsiteX4" fmla="*/ 9811170 w 9811671"/>
              <a:gd name="connsiteY4" fmla="*/ 4494674 h 4494674"/>
              <a:gd name="connsiteX5" fmla="*/ 12167 w 9811671"/>
              <a:gd name="connsiteY5" fmla="*/ 4440901 h 4494674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5311336 w 9811671"/>
              <a:gd name="connsiteY2" fmla="*/ 0 h 4494674"/>
              <a:gd name="connsiteX3" fmla="*/ 9785467 w 9811671"/>
              <a:gd name="connsiteY3" fmla="*/ 219091 h 4494674"/>
              <a:gd name="connsiteX4" fmla="*/ 9811170 w 9811671"/>
              <a:gd name="connsiteY4" fmla="*/ 4494674 h 4494674"/>
              <a:gd name="connsiteX5" fmla="*/ 12167 w 9811671"/>
              <a:gd name="connsiteY5" fmla="*/ 4440901 h 4494674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5311336 w 9811671"/>
              <a:gd name="connsiteY2" fmla="*/ 0 h 4494674"/>
              <a:gd name="connsiteX3" fmla="*/ 9785467 w 9811671"/>
              <a:gd name="connsiteY3" fmla="*/ 219091 h 4494674"/>
              <a:gd name="connsiteX4" fmla="*/ 9811170 w 9811671"/>
              <a:gd name="connsiteY4" fmla="*/ 4494674 h 4494674"/>
              <a:gd name="connsiteX5" fmla="*/ 12167 w 9811671"/>
              <a:gd name="connsiteY5" fmla="*/ 4440901 h 4494674"/>
              <a:gd name="connsiteX0" fmla="*/ 12167 w 9811671"/>
              <a:gd name="connsiteY0" fmla="*/ 4440901 h 4494674"/>
              <a:gd name="connsiteX1" fmla="*/ 2069 w 9811671"/>
              <a:gd name="connsiteY1" fmla="*/ 223536 h 4494674"/>
              <a:gd name="connsiteX2" fmla="*/ 5311336 w 9811671"/>
              <a:gd name="connsiteY2" fmla="*/ 0 h 4494674"/>
              <a:gd name="connsiteX3" fmla="*/ 9785467 w 9811671"/>
              <a:gd name="connsiteY3" fmla="*/ 219091 h 4494674"/>
              <a:gd name="connsiteX4" fmla="*/ 9811170 w 9811671"/>
              <a:gd name="connsiteY4" fmla="*/ 4494674 h 4494674"/>
              <a:gd name="connsiteX5" fmla="*/ 12167 w 9811671"/>
              <a:gd name="connsiteY5" fmla="*/ 4440901 h 4494674"/>
              <a:gd name="connsiteX0" fmla="*/ 0 w 9799504"/>
              <a:gd name="connsiteY0" fmla="*/ 4440901 h 4494674"/>
              <a:gd name="connsiteX1" fmla="*/ 16978 w 9799504"/>
              <a:gd name="connsiteY1" fmla="*/ 1166087 h 4494674"/>
              <a:gd name="connsiteX2" fmla="*/ 5299169 w 9799504"/>
              <a:gd name="connsiteY2" fmla="*/ 0 h 4494674"/>
              <a:gd name="connsiteX3" fmla="*/ 9773300 w 9799504"/>
              <a:gd name="connsiteY3" fmla="*/ 219091 h 4494674"/>
              <a:gd name="connsiteX4" fmla="*/ 9799003 w 9799504"/>
              <a:gd name="connsiteY4" fmla="*/ 4494674 h 4494674"/>
              <a:gd name="connsiteX5" fmla="*/ 0 w 9799504"/>
              <a:gd name="connsiteY5" fmla="*/ 4440901 h 4494674"/>
              <a:gd name="connsiteX0" fmla="*/ 0 w 9799504"/>
              <a:gd name="connsiteY0" fmla="*/ 4224905 h 4278678"/>
              <a:gd name="connsiteX1" fmla="*/ 16978 w 9799504"/>
              <a:gd name="connsiteY1" fmla="*/ 950091 h 4278678"/>
              <a:gd name="connsiteX2" fmla="*/ 5062258 w 9799504"/>
              <a:gd name="connsiteY2" fmla="*/ 578001 h 4278678"/>
              <a:gd name="connsiteX3" fmla="*/ 9773300 w 9799504"/>
              <a:gd name="connsiteY3" fmla="*/ 3095 h 4278678"/>
              <a:gd name="connsiteX4" fmla="*/ 9799003 w 9799504"/>
              <a:gd name="connsiteY4" fmla="*/ 4278678 h 4278678"/>
              <a:gd name="connsiteX5" fmla="*/ 0 w 9799504"/>
              <a:gd name="connsiteY5" fmla="*/ 4224905 h 4278678"/>
              <a:gd name="connsiteX0" fmla="*/ 0 w 9799504"/>
              <a:gd name="connsiteY0" fmla="*/ 4224549 h 4278322"/>
              <a:gd name="connsiteX1" fmla="*/ 16978 w 9799504"/>
              <a:gd name="connsiteY1" fmla="*/ 949735 h 4278322"/>
              <a:gd name="connsiteX2" fmla="*/ 5021645 w 9799504"/>
              <a:gd name="connsiteY2" fmla="*/ 664728 h 4278322"/>
              <a:gd name="connsiteX3" fmla="*/ 9773300 w 9799504"/>
              <a:gd name="connsiteY3" fmla="*/ 2739 h 4278322"/>
              <a:gd name="connsiteX4" fmla="*/ 9799003 w 9799504"/>
              <a:gd name="connsiteY4" fmla="*/ 4278322 h 4278322"/>
              <a:gd name="connsiteX5" fmla="*/ 0 w 9799504"/>
              <a:gd name="connsiteY5" fmla="*/ 4224549 h 4278322"/>
              <a:gd name="connsiteX0" fmla="*/ 0 w 9799504"/>
              <a:gd name="connsiteY0" fmla="*/ 4224769 h 4278542"/>
              <a:gd name="connsiteX1" fmla="*/ 16978 w 9799504"/>
              <a:gd name="connsiteY1" fmla="*/ 949955 h 4278542"/>
              <a:gd name="connsiteX2" fmla="*/ 4981032 w 9799504"/>
              <a:gd name="connsiteY2" fmla="*/ 608599 h 4278542"/>
              <a:gd name="connsiteX3" fmla="*/ 9773300 w 9799504"/>
              <a:gd name="connsiteY3" fmla="*/ 2959 h 4278542"/>
              <a:gd name="connsiteX4" fmla="*/ 9799003 w 9799504"/>
              <a:gd name="connsiteY4" fmla="*/ 4278542 h 4278542"/>
              <a:gd name="connsiteX5" fmla="*/ 0 w 9799504"/>
              <a:gd name="connsiteY5" fmla="*/ 4224769 h 4278542"/>
              <a:gd name="connsiteX0" fmla="*/ 0 w 9799610"/>
              <a:gd name="connsiteY0" fmla="*/ 3616170 h 3669943"/>
              <a:gd name="connsiteX1" fmla="*/ 16978 w 9799610"/>
              <a:gd name="connsiteY1" fmla="*/ 341356 h 3669943"/>
              <a:gd name="connsiteX2" fmla="*/ 4981032 w 9799610"/>
              <a:gd name="connsiteY2" fmla="*/ 0 h 3669943"/>
              <a:gd name="connsiteX3" fmla="*/ 9780069 w 9799610"/>
              <a:gd name="connsiteY3" fmla="*/ 321543 h 3669943"/>
              <a:gd name="connsiteX4" fmla="*/ 9799003 w 9799610"/>
              <a:gd name="connsiteY4" fmla="*/ 3669943 h 3669943"/>
              <a:gd name="connsiteX5" fmla="*/ 0 w 9799610"/>
              <a:gd name="connsiteY5" fmla="*/ 3616170 h 3669943"/>
              <a:gd name="connsiteX0" fmla="*/ 0 w 9799504"/>
              <a:gd name="connsiteY0" fmla="*/ 3616170 h 3669943"/>
              <a:gd name="connsiteX1" fmla="*/ 16978 w 9799504"/>
              <a:gd name="connsiteY1" fmla="*/ 341356 h 3669943"/>
              <a:gd name="connsiteX2" fmla="*/ 4981032 w 9799504"/>
              <a:gd name="connsiteY2" fmla="*/ 0 h 3669943"/>
              <a:gd name="connsiteX3" fmla="*/ 9773300 w 9799504"/>
              <a:gd name="connsiteY3" fmla="*/ 183234 h 3669943"/>
              <a:gd name="connsiteX4" fmla="*/ 9799003 w 9799504"/>
              <a:gd name="connsiteY4" fmla="*/ 3669943 h 3669943"/>
              <a:gd name="connsiteX5" fmla="*/ 0 w 9799504"/>
              <a:gd name="connsiteY5" fmla="*/ 3616170 h 3669943"/>
              <a:gd name="connsiteX0" fmla="*/ 0 w 9799504"/>
              <a:gd name="connsiteY0" fmla="*/ 3616170 h 3669943"/>
              <a:gd name="connsiteX1" fmla="*/ 16978 w 9799504"/>
              <a:gd name="connsiteY1" fmla="*/ 341356 h 3669943"/>
              <a:gd name="connsiteX2" fmla="*/ 4981032 w 9799504"/>
              <a:gd name="connsiteY2" fmla="*/ 0 h 3669943"/>
              <a:gd name="connsiteX3" fmla="*/ 9773300 w 9799504"/>
              <a:gd name="connsiteY3" fmla="*/ 183234 h 3669943"/>
              <a:gd name="connsiteX4" fmla="*/ 9799003 w 9799504"/>
              <a:gd name="connsiteY4" fmla="*/ 3669943 h 3669943"/>
              <a:gd name="connsiteX5" fmla="*/ 0 w 9799504"/>
              <a:gd name="connsiteY5" fmla="*/ 3616170 h 3669943"/>
              <a:gd name="connsiteX0" fmla="*/ 0 w 9799504"/>
              <a:gd name="connsiteY0" fmla="*/ 3616170 h 3669943"/>
              <a:gd name="connsiteX1" fmla="*/ 16978 w 9799504"/>
              <a:gd name="connsiteY1" fmla="*/ 341356 h 3669943"/>
              <a:gd name="connsiteX2" fmla="*/ 4981032 w 9799504"/>
              <a:gd name="connsiteY2" fmla="*/ 0 h 3669943"/>
              <a:gd name="connsiteX3" fmla="*/ 9773300 w 9799504"/>
              <a:gd name="connsiteY3" fmla="*/ 183234 h 3669943"/>
              <a:gd name="connsiteX4" fmla="*/ 9799003 w 9799504"/>
              <a:gd name="connsiteY4" fmla="*/ 3669943 h 3669943"/>
              <a:gd name="connsiteX5" fmla="*/ 0 w 9799504"/>
              <a:gd name="connsiteY5" fmla="*/ 3616170 h 3669943"/>
              <a:gd name="connsiteX0" fmla="*/ 243 w 9799747"/>
              <a:gd name="connsiteY0" fmla="*/ 3616170 h 3669943"/>
              <a:gd name="connsiteX1" fmla="*/ 3683 w 9799747"/>
              <a:gd name="connsiteY1" fmla="*/ 192802 h 3669943"/>
              <a:gd name="connsiteX2" fmla="*/ 4981275 w 9799747"/>
              <a:gd name="connsiteY2" fmla="*/ 0 h 3669943"/>
              <a:gd name="connsiteX3" fmla="*/ 9773543 w 9799747"/>
              <a:gd name="connsiteY3" fmla="*/ 183234 h 3669943"/>
              <a:gd name="connsiteX4" fmla="*/ 9799246 w 9799747"/>
              <a:gd name="connsiteY4" fmla="*/ 3669943 h 3669943"/>
              <a:gd name="connsiteX5" fmla="*/ 243 w 9799747"/>
              <a:gd name="connsiteY5" fmla="*/ 3616170 h 3669943"/>
              <a:gd name="connsiteX0" fmla="*/ 243 w 9799747"/>
              <a:gd name="connsiteY0" fmla="*/ 3616170 h 3669943"/>
              <a:gd name="connsiteX1" fmla="*/ 3683 w 9799747"/>
              <a:gd name="connsiteY1" fmla="*/ 192802 h 3669943"/>
              <a:gd name="connsiteX2" fmla="*/ 4981275 w 9799747"/>
              <a:gd name="connsiteY2" fmla="*/ 0 h 3669943"/>
              <a:gd name="connsiteX3" fmla="*/ 9773543 w 9799747"/>
              <a:gd name="connsiteY3" fmla="*/ 183234 h 3669943"/>
              <a:gd name="connsiteX4" fmla="*/ 9799246 w 9799747"/>
              <a:gd name="connsiteY4" fmla="*/ 3669943 h 3669943"/>
              <a:gd name="connsiteX5" fmla="*/ 243 w 9799747"/>
              <a:gd name="connsiteY5" fmla="*/ 3616170 h 3669943"/>
              <a:gd name="connsiteX0" fmla="*/ 243 w 9799747"/>
              <a:gd name="connsiteY0" fmla="*/ 3616170 h 3669943"/>
              <a:gd name="connsiteX1" fmla="*/ 3683 w 9799747"/>
              <a:gd name="connsiteY1" fmla="*/ 192802 h 3669943"/>
              <a:gd name="connsiteX2" fmla="*/ 4981275 w 9799747"/>
              <a:gd name="connsiteY2" fmla="*/ 0 h 3669943"/>
              <a:gd name="connsiteX3" fmla="*/ 9773543 w 9799747"/>
              <a:gd name="connsiteY3" fmla="*/ 183234 h 3669943"/>
              <a:gd name="connsiteX4" fmla="*/ 9799246 w 9799747"/>
              <a:gd name="connsiteY4" fmla="*/ 3669943 h 3669943"/>
              <a:gd name="connsiteX5" fmla="*/ 243 w 9799747"/>
              <a:gd name="connsiteY5" fmla="*/ 3616170 h 3669943"/>
              <a:gd name="connsiteX0" fmla="*/ 243 w 9799747"/>
              <a:gd name="connsiteY0" fmla="*/ 3616170 h 3669943"/>
              <a:gd name="connsiteX1" fmla="*/ 3683 w 9799747"/>
              <a:gd name="connsiteY1" fmla="*/ 192802 h 3669943"/>
              <a:gd name="connsiteX2" fmla="*/ 4981275 w 9799747"/>
              <a:gd name="connsiteY2" fmla="*/ 0 h 3669943"/>
              <a:gd name="connsiteX3" fmla="*/ 9773543 w 9799747"/>
              <a:gd name="connsiteY3" fmla="*/ 183234 h 3669943"/>
              <a:gd name="connsiteX4" fmla="*/ 9799246 w 9799747"/>
              <a:gd name="connsiteY4" fmla="*/ 3669943 h 3669943"/>
              <a:gd name="connsiteX5" fmla="*/ 243 w 9799747"/>
              <a:gd name="connsiteY5" fmla="*/ 3616170 h 366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9747" h="3669943">
                <a:moveTo>
                  <a:pt x="243" y="3616170"/>
                </a:moveTo>
                <a:cubicBezTo>
                  <a:pt x="6466" y="2220965"/>
                  <a:pt x="-5652" y="2285609"/>
                  <a:pt x="3683" y="192802"/>
                </a:cubicBezTo>
                <a:cubicBezTo>
                  <a:pt x="128599" y="200251"/>
                  <a:pt x="2020196" y="2796"/>
                  <a:pt x="4981275" y="0"/>
                </a:cubicBezTo>
                <a:cubicBezTo>
                  <a:pt x="7731666" y="1314"/>
                  <a:pt x="9717171" y="181919"/>
                  <a:pt x="9773543" y="183234"/>
                </a:cubicBezTo>
                <a:cubicBezTo>
                  <a:pt x="9768420" y="1407557"/>
                  <a:pt x="9804369" y="2445620"/>
                  <a:pt x="9799246" y="3669943"/>
                </a:cubicBezTo>
                <a:lnTo>
                  <a:pt x="243" y="361617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8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ADC1F-6CD7-8747-AECB-A64A342A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Waging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9370DF-51B6-EE49-B21C-6E72CA0A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7589520" cy="3200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“Though we live in the world, we do not </a:t>
            </a:r>
            <a:r>
              <a:rPr lang="en-US" b="1" dirty="0"/>
              <a:t>wage war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as the world does. The weapons we fight with are not the weapons of the world. On the contrary, they have divine power to demolish strongholds. We demolish </a:t>
            </a:r>
            <a:r>
              <a:rPr lang="en-US" b="1" dirty="0"/>
              <a:t>arguments</a:t>
            </a:r>
            <a:r>
              <a:rPr lang="en-US" dirty="0"/>
              <a:t> and every </a:t>
            </a:r>
            <a:r>
              <a:rPr lang="en-US" b="1" dirty="0"/>
              <a:t>pretension</a:t>
            </a:r>
            <a:r>
              <a:rPr lang="en-US" dirty="0"/>
              <a:t> that sets itself up against the </a:t>
            </a:r>
            <a:r>
              <a:rPr lang="en-US" b="1" dirty="0"/>
              <a:t>knowledge of God</a:t>
            </a:r>
            <a:r>
              <a:rPr lang="en-US" dirty="0"/>
              <a:t>, and we take captive every </a:t>
            </a:r>
            <a:r>
              <a:rPr lang="en-US" b="1" dirty="0"/>
              <a:t>thought</a:t>
            </a:r>
            <a:r>
              <a:rPr lang="en-US" dirty="0"/>
              <a:t> to make it obedient to Christ.” </a:t>
            </a:r>
            <a:r>
              <a:rPr lang="en-US" sz="1400" dirty="0">
                <a:solidFill>
                  <a:srgbClr val="C00000"/>
                </a:solidFill>
              </a:rPr>
              <a:t>2 Corinthians 10:3–5</a:t>
            </a:r>
          </a:p>
        </p:txBody>
      </p:sp>
    </p:spTree>
    <p:extLst>
      <p:ext uri="{BB962C8B-B14F-4D97-AF65-F5344CB8AC3E}">
        <p14:creationId xmlns:p14="http://schemas.microsoft.com/office/powerpoint/2010/main" val="184072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8CB385-39AB-1E40-AF02-B4396123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Satan’s Weapon: Lies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BE6574-111C-7D47-99D8-64B3C7F1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Lies believed leads to broken love and trust.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Broken love and trust leads to fear and selfishness (survival of </a:t>
            </a:r>
            <a:br>
              <a:rPr lang="en-US" dirty="0"/>
            </a:br>
            <a:r>
              <a:rPr lang="en-US" dirty="0"/>
              <a:t>the fittest).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Fear and selfishness leads to destructive behavior.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Destructive behavior leads to damage mind, character, body.</a:t>
            </a:r>
          </a:p>
        </p:txBody>
      </p:sp>
    </p:spTree>
    <p:extLst>
      <p:ext uri="{BB962C8B-B14F-4D97-AF65-F5344CB8AC3E}">
        <p14:creationId xmlns:p14="http://schemas.microsoft.com/office/powerpoint/2010/main" val="39299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A2CC07-8283-7245-AC49-BE64BF57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Healing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02CC9F-1283-5F45-A44F-384617593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6" y="1447800"/>
            <a:ext cx="7280564" cy="3268979"/>
          </a:xfrm>
        </p:spPr>
        <p:txBody>
          <a:bodyPr/>
          <a:lstStyle/>
          <a:p>
            <a:r>
              <a:rPr lang="en-US" dirty="0"/>
              <a:t>Truth believed destroys lies and wins to trust.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Restored trust opens the heart, allowing God to pour love into our hearts—which casts out fear. </a:t>
            </a:r>
            <a:r>
              <a:rPr lang="en-US" sz="1400" dirty="0">
                <a:solidFill>
                  <a:srgbClr val="C00000"/>
                </a:solidFill>
              </a:rPr>
              <a:t>Romans 5:5</a:t>
            </a:r>
            <a:br>
              <a:rPr lang="en-US" sz="1400" dirty="0">
                <a:solidFill>
                  <a:srgbClr val="C00000"/>
                </a:solidFill>
              </a:rPr>
            </a:br>
            <a:endParaRPr lang="en-US" sz="1400" dirty="0">
              <a:solidFill>
                <a:srgbClr val="C00000"/>
              </a:solidFill>
            </a:endParaRPr>
          </a:p>
          <a:p>
            <a:r>
              <a:rPr lang="en-US" dirty="0"/>
              <a:t>Love and trust results in acts of service, giving, beneficence, and altruism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Acts of service results in growth in godliness and witnessing the kingdom of love.</a:t>
            </a:r>
          </a:p>
        </p:txBody>
      </p:sp>
    </p:spTree>
    <p:extLst>
      <p:ext uri="{BB962C8B-B14F-4D97-AF65-F5344CB8AC3E}">
        <p14:creationId xmlns:p14="http://schemas.microsoft.com/office/powerpoint/2010/main" val="22739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8CB385-39AB-1E40-AF02-B4396123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BE6574-111C-7D47-99D8-64B3C7F1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Lies about God’s law, which leads to distrust.</a:t>
            </a:r>
          </a:p>
          <a:p>
            <a:pPr lvl="1"/>
            <a:r>
              <a:rPr lang="en-US" dirty="0"/>
              <a:t>Lies about God—source of pain and death</a:t>
            </a:r>
          </a:p>
          <a:p>
            <a:pPr lvl="1"/>
            <a:r>
              <a:rPr lang="en-US" dirty="0"/>
              <a:t>Antithetical beliefs—love me or I will torture you in hell—</a:t>
            </a:r>
            <a:br>
              <a:rPr lang="en-US" dirty="0"/>
            </a:br>
            <a:r>
              <a:rPr lang="en-US" dirty="0"/>
              <a:t>which damages the mind</a:t>
            </a:r>
            <a:br>
              <a:rPr lang="en-US" dirty="0"/>
            </a:br>
            <a:endParaRPr lang="en-US" dirty="0"/>
          </a:p>
          <a:p>
            <a:pPr marL="0" lvl="0" indent="0">
              <a:buNone/>
            </a:pPr>
            <a:r>
              <a:rPr lang="en-US" b="1" dirty="0"/>
              <a:t>Truth about God’s law, which sets free.</a:t>
            </a:r>
          </a:p>
          <a:p>
            <a:pPr lvl="1"/>
            <a:r>
              <a:rPr lang="en-US" dirty="0"/>
              <a:t>Design-law lens</a:t>
            </a:r>
          </a:p>
          <a:p>
            <a:pPr lvl="1"/>
            <a:r>
              <a:rPr lang="en-US" dirty="0"/>
              <a:t>Sin is source of pain suffering death.</a:t>
            </a:r>
          </a:p>
          <a:p>
            <a:pPr lvl="1"/>
            <a:r>
              <a:rPr lang="en-US" dirty="0"/>
              <a:t>The power of sin is the law.</a:t>
            </a:r>
          </a:p>
          <a:p>
            <a:pPr lvl="1"/>
            <a:r>
              <a:rPr lang="en-US" dirty="0"/>
              <a:t>God is always good and the source of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85115B-703F-C44C-AC1D-FB8DC20B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60" y="166689"/>
            <a:ext cx="8463280" cy="773112"/>
          </a:xfrm>
        </p:spPr>
        <p:txBody>
          <a:bodyPr>
            <a:noAutofit/>
          </a:bodyPr>
          <a:lstStyle/>
          <a:p>
            <a:r>
              <a:rPr lang="en-US" dirty="0"/>
              <a:t>Lies: Symbolism/Ritual</a:t>
            </a:r>
            <a:br>
              <a:rPr lang="en-US" dirty="0"/>
            </a:br>
            <a:r>
              <a:rPr lang="en-US" dirty="0"/>
              <a:t>Without Meaning or Wrong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D21BC0-366D-CC47-AB6A-B17A95B57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7589520" cy="3200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“‘The multitude of your sacrifices—what are they to me?’ says the Lord. ‘I have more than enough of burnt offerings, of rams and the fat of fattened animals; </a:t>
            </a:r>
            <a:r>
              <a:rPr lang="en-US" b="1" dirty="0"/>
              <a:t>I have no pleasure in the blood of bulls and lambs </a:t>
            </a:r>
            <a:r>
              <a:rPr lang="en-US" dirty="0"/>
              <a:t>and goats. When you come to appear before me, who has asked this of you, this trampling of my courts? </a:t>
            </a:r>
            <a:r>
              <a:rPr lang="en-US" b="1" dirty="0"/>
              <a:t>Stop bringing meaningless offerings</a:t>
            </a:r>
            <a:r>
              <a:rPr lang="en-US" dirty="0"/>
              <a:t>! Your incense is detestable to me. New Moons, Sabbaths and convocations—I cannot bear your evil assemblies. Your New Moon festivals and your appointed feasts my soul hates. They have become a burden to me; </a:t>
            </a:r>
            <a:r>
              <a:rPr lang="en-US" b="1" dirty="0"/>
              <a:t>I am weary of bearing them</a:t>
            </a:r>
            <a:r>
              <a:rPr lang="en-US" dirty="0"/>
              <a:t>.’”</a:t>
            </a:r>
            <a:r>
              <a:rPr lang="en-US" sz="1800" dirty="0"/>
              <a:t> </a:t>
            </a:r>
            <a:r>
              <a:rPr lang="en-US" sz="1400" dirty="0">
                <a:solidFill>
                  <a:srgbClr val="C00000"/>
                </a:solidFill>
              </a:rPr>
              <a:t>Isaiah 1:11–13</a:t>
            </a:r>
            <a:r>
              <a:rPr lang="en-US" sz="1400" dirty="0"/>
              <a:t> </a:t>
            </a:r>
            <a:r>
              <a:rPr lang="en-US" sz="1800" dirty="0"/>
              <a:t>… </a:t>
            </a:r>
            <a:r>
              <a:rPr lang="en-US" dirty="0"/>
              <a:t>“</a:t>
            </a:r>
            <a:r>
              <a:rPr lang="en-US" b="1" dirty="0"/>
              <a:t>Come, let us reason together</a:t>
            </a:r>
            <a:r>
              <a:rPr lang="en-US" dirty="0"/>
              <a:t>.” </a:t>
            </a:r>
            <a:r>
              <a:rPr lang="en-US" sz="1400" dirty="0">
                <a:solidFill>
                  <a:srgbClr val="C00000"/>
                </a:solidFill>
              </a:rPr>
              <a:t>v. 18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8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85115B-703F-C44C-AC1D-FB8DC20B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Lies: Symbolism/Ritual</a:t>
            </a:r>
            <a:br>
              <a:rPr lang="en-US"/>
            </a:br>
            <a:r>
              <a:rPr lang="en-US"/>
              <a:t>Without Meaning or Wrong Meaning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D21BC0-366D-CC47-AB6A-B17A95B5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in blood, cleansed by blood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What law lens—how does reality work?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Covered by robe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What law lens?</a:t>
            </a:r>
            <a:br>
              <a:rPr lang="en-US" dirty="0"/>
            </a:br>
            <a:endParaRPr lang="en-US" dirty="0"/>
          </a:p>
          <a:p>
            <a:r>
              <a:rPr lang="en-US" dirty="0"/>
              <a:t>Symbolism without meaning darkens the mind, turns off the reason, impairs the judgment, and prevents genuine healing.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EA540-98B7-6B4B-9724-7BC46FF6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Blind Faith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C96288-E712-5249-9647-ACB8EC7C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Believing without evidence</a:t>
            </a:r>
          </a:p>
          <a:p>
            <a:r>
              <a:rPr lang="en-US" dirty="0"/>
              <a:t>How much truth supports Satan? How much supports God?</a:t>
            </a:r>
          </a:p>
          <a:p>
            <a:r>
              <a:rPr lang="en-US" dirty="0"/>
              <a:t>So, what strategy would Satan use? 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Believing based on “faith” without inquiry, without evidence. Which is known as …</a:t>
            </a:r>
          </a:p>
          <a:p>
            <a:r>
              <a:rPr lang="en-US" dirty="0"/>
              <a:t>Spiritualism—the pursuit of knowledge without the investigation </a:t>
            </a:r>
            <a:br>
              <a:rPr lang="en-US" dirty="0"/>
            </a:br>
            <a:r>
              <a:rPr lang="en-US" dirty="0"/>
              <a:t>of evidence or use of reason</a:t>
            </a:r>
          </a:p>
          <a:p>
            <a:r>
              <a:rPr lang="en-US" dirty="0"/>
              <a:t>What evidence has God provided?</a:t>
            </a:r>
          </a:p>
          <a:p>
            <a:pPr lvl="1">
              <a:buSzPct val="60000"/>
              <a:buFont typeface="Courier New" panose="02070309020205020404" pitchFamily="49" charset="0"/>
              <a:buChar char="o"/>
            </a:pPr>
            <a:r>
              <a:rPr lang="en-US" dirty="0"/>
              <a:t>Scripture, nature/science, experience</a:t>
            </a:r>
          </a:p>
        </p:txBody>
      </p:sp>
    </p:spTree>
    <p:extLst>
      <p:ext uri="{BB962C8B-B14F-4D97-AF65-F5344CB8AC3E}">
        <p14:creationId xmlns:p14="http://schemas.microsoft.com/office/powerpoint/2010/main" val="38185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8967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1C1B01-7B7A-8049-B4D4-95E5BCFC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Trusting Emotions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A1BDD2-9372-2949-89A9-FC96AF2C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7498080" cy="3200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“When tempted, no one should say, ‘God is tempting me.’ For God cannot be tempted by evil, nor does he tempt anyone; but each one is tempted when, by his own evil desire, he is dragged away and enticed.” </a:t>
            </a:r>
            <a:r>
              <a:rPr lang="en-US" sz="1400" dirty="0">
                <a:solidFill>
                  <a:srgbClr val="C00000"/>
                </a:solidFill>
              </a:rPr>
              <a:t>James 1:13, 14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/>
              <a:t>Feelings can lie!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POL_Theme</Template>
  <TotalTime>0</TotalTime>
  <Words>362</Words>
  <Application>Microsoft Office PowerPoint</Application>
  <PresentationFormat>On-screen Show (16:9)</PresentationFormat>
  <Paragraphs>75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Lato</vt:lpstr>
      <vt:lpstr>Calibri</vt:lpstr>
      <vt:lpstr>Courier New</vt:lpstr>
      <vt:lpstr>Proxima Nova Cond Black</vt:lpstr>
      <vt:lpstr>Big Caslon</vt:lpstr>
      <vt:lpstr>Tahoma</vt:lpstr>
      <vt:lpstr>POL</vt:lpstr>
      <vt:lpstr>How the War Is Waged: What God Wants</vt:lpstr>
      <vt:lpstr>Waging War</vt:lpstr>
      <vt:lpstr>Satan’s Weapon: Lies </vt:lpstr>
      <vt:lpstr>Healing Solution</vt:lpstr>
      <vt:lpstr>Lies</vt:lpstr>
      <vt:lpstr>Lies: Symbolism/Ritual Without Meaning or Wrong Meaning</vt:lpstr>
      <vt:lpstr>Lies: Symbolism/Ritual Without Meaning or Wrong Meaning</vt:lpstr>
      <vt:lpstr>Blind Faith</vt:lpstr>
      <vt:lpstr>Trusting Emotions</vt:lpstr>
      <vt:lpstr>Surrendering Judgment to Others</vt:lpstr>
      <vt:lpstr>What God Wants</vt:lpstr>
      <vt:lpstr>God’s Warriors</vt:lpstr>
      <vt:lpstr>Round Table Discussion</vt:lpstr>
      <vt:lpstr>Round Table Discussion</vt:lpstr>
      <vt:lpstr>PowerPoint Presentation</vt:lpstr>
      <vt:lpstr>What Kind of Being Is God?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2019-09-06T01:46:33Z</dcterms:created>
  <dcterms:modified xsi:type="dcterms:W3CDTF">2020-01-25T00:15:22Z</dcterms:modified>
</cp:coreProperties>
</file>