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p:sldMasterIdLst>
    <p:sldMasterId id="2147483834" r:id="rId1"/>
  </p:sldMasterIdLst>
  <p:notesMasterIdLst>
    <p:notesMasterId r:id="rId19"/>
  </p:notesMasterIdLst>
  <p:handoutMasterIdLst>
    <p:handoutMasterId r:id="rId20"/>
  </p:handoutMasterIdLst>
  <p:sldIdLst>
    <p:sldId id="2367" r:id="rId2"/>
    <p:sldId id="3043" r:id="rId3"/>
    <p:sldId id="3044" r:id="rId4"/>
    <p:sldId id="3045" r:id="rId5"/>
    <p:sldId id="3046" r:id="rId6"/>
    <p:sldId id="3047" r:id="rId7"/>
    <p:sldId id="3048" r:id="rId8"/>
    <p:sldId id="3049" r:id="rId9"/>
    <p:sldId id="3050" r:id="rId10"/>
    <p:sldId id="3051" r:id="rId11"/>
    <p:sldId id="3052" r:id="rId12"/>
    <p:sldId id="3053" r:id="rId13"/>
    <p:sldId id="3054" r:id="rId14"/>
    <p:sldId id="3042" r:id="rId15"/>
    <p:sldId id="3055" r:id="rId16"/>
    <p:sldId id="2928" r:id="rId17"/>
    <p:sldId id="2899" r:id="rId18"/>
  </p:sldIdLst>
  <p:sldSz cx="9144000" cy="5143500" type="screen16x9"/>
  <p:notesSz cx="6934200" cy="9220200"/>
  <p:embeddedFontLst>
    <p:embeddedFont>
      <p:font typeface="Lato" panose="020F0502020204030203" pitchFamily="34" charset="0"/>
      <p:regular r:id="rId21"/>
      <p:bold r:id="rId22"/>
    </p:embeddedFont>
    <p:embeddedFont>
      <p:font typeface="Calibri" panose="020F0502020204030204" pitchFamily="34" charset="0"/>
      <p:regular r:id="rId23"/>
      <p:bold r:id="rId24"/>
      <p:italic r:id="rId25"/>
      <p:boldItalic r:id="rId26"/>
    </p:embeddedFont>
    <p:embeddedFont>
      <p:font typeface="Big Caslon" panose="02000603090000020003" pitchFamily="2" charset="-79"/>
      <p:regular r:id="rId27"/>
    </p:embeddedFont>
    <p:embeddedFont>
      <p:font typeface="Tahoma" panose="020B0604030504040204" pitchFamily="34" charset="0"/>
      <p:regular r:id="rId28"/>
      <p:bold r:id="rId29"/>
    </p:embeddedFont>
  </p:embeddedFontLst>
  <p:defaultTex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4319">
          <p15:clr>
            <a:srgbClr val="A4A3A4"/>
          </p15:clr>
        </p15:guide>
        <p15:guide id="2" orient="horz" pos="4016">
          <p15:clr>
            <a:srgbClr val="A4A3A4"/>
          </p15:clr>
        </p15:guide>
        <p15:guide id="3" orient="horz" pos="773">
          <p15:clr>
            <a:srgbClr val="A4A3A4"/>
          </p15:clr>
        </p15:guide>
        <p15:guide id="4" orient="horz" pos="1072">
          <p15:clr>
            <a:srgbClr val="A4A3A4"/>
          </p15:clr>
        </p15:guide>
        <p15:guide id="5" orient="horz" pos="1431">
          <p15:clr>
            <a:srgbClr val="A4A3A4"/>
          </p15:clr>
        </p15:guide>
        <p15:guide id="6" orient="horz" pos="384">
          <p15:clr>
            <a:srgbClr val="A4A3A4"/>
          </p15:clr>
        </p15:guide>
        <p15:guide id="7" orient="horz" pos="3534">
          <p15:clr>
            <a:srgbClr val="A4A3A4"/>
          </p15:clr>
        </p15:guide>
        <p15:guide id="8" orient="horz" pos="1179">
          <p15:clr>
            <a:srgbClr val="A4A3A4"/>
          </p15:clr>
        </p15:guide>
        <p15:guide id="9" pos="1380">
          <p15:clr>
            <a:srgbClr val="A4A3A4"/>
          </p15:clr>
        </p15:guide>
        <p15:guide id="10" pos="2878">
          <p15:clr>
            <a:srgbClr val="A4A3A4"/>
          </p15:clr>
        </p15:guide>
        <p15:guide id="11" orient="horz" pos="3239">
          <p15:clr>
            <a:srgbClr val="A4A3A4"/>
          </p15:clr>
        </p15:guide>
        <p15:guide id="12" orient="horz" pos="3012">
          <p15:clr>
            <a:srgbClr val="A4A3A4"/>
          </p15:clr>
        </p15:guide>
        <p15:guide id="13" orient="horz" pos="580">
          <p15:clr>
            <a:srgbClr val="A4A3A4"/>
          </p15:clr>
        </p15:guide>
        <p15:guide id="14" orient="horz" pos="804">
          <p15:clr>
            <a:srgbClr val="A4A3A4"/>
          </p15:clr>
        </p15:guide>
        <p15:guide id="15" orient="horz" pos="1073">
          <p15:clr>
            <a:srgbClr val="A4A3A4"/>
          </p15:clr>
        </p15:guide>
        <p15:guide id="16" orient="horz" pos="288">
          <p15:clr>
            <a:srgbClr val="A4A3A4"/>
          </p15:clr>
        </p15:guide>
        <p15:guide id="17" orient="horz" pos="2651">
          <p15:clr>
            <a:srgbClr val="A4A3A4"/>
          </p15:clr>
        </p15:guide>
        <p15:guide id="18" orient="horz" pos="884">
          <p15:clr>
            <a:srgbClr val="A4A3A4"/>
          </p15:clr>
        </p15:guide>
      </p15:sldGuideLst>
    </p:ext>
    <p:ext uri="{2D200454-40CA-4A62-9FC3-DE9A4176ACB9}">
      <p15:notesGuideLst xmlns=""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A078"/>
    <a:srgbClr val="D75B93"/>
    <a:srgbClr val="F6BCBC"/>
    <a:srgbClr val="9999FF"/>
    <a:srgbClr val="7D7DFF"/>
    <a:srgbClr val="6B57FF"/>
    <a:srgbClr val="E969B2"/>
    <a:srgbClr val="EB6767"/>
    <a:srgbClr val="09357A"/>
    <a:srgbClr val="FF4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965" autoAdjust="0"/>
    <p:restoredTop sz="86470" autoAdjust="0"/>
  </p:normalViewPr>
  <p:slideViewPr>
    <p:cSldViewPr snapToGrid="0" snapToObjects="1">
      <p:cViewPr varScale="1">
        <p:scale>
          <a:sx n="124" d="100"/>
          <a:sy n="124" d="100"/>
        </p:scale>
        <p:origin x="-450" y="-102"/>
      </p:cViewPr>
      <p:guideLst>
        <p:guide orient="horz" pos="4319"/>
        <p:guide orient="horz" pos="4016"/>
        <p:guide orient="horz" pos="773"/>
        <p:guide orient="horz" pos="1072"/>
        <p:guide orient="horz" pos="1431"/>
        <p:guide orient="horz" pos="384"/>
        <p:guide orient="horz" pos="3534"/>
        <p:guide orient="horz" pos="1179"/>
        <p:guide orient="horz" pos="3239"/>
        <p:guide orient="horz" pos="3012"/>
        <p:guide orient="horz" pos="580"/>
        <p:guide orient="horz" pos="804"/>
        <p:guide orient="horz" pos="1073"/>
        <p:guide orient="horz" pos="288"/>
        <p:guide orient="horz" pos="2651"/>
        <p:guide orient="horz" pos="884"/>
        <p:guide pos="1380"/>
        <p:guide pos="2878"/>
      </p:guideLst>
    </p:cSldViewPr>
  </p:slideViewPr>
  <p:outlineViewPr>
    <p:cViewPr>
      <p:scale>
        <a:sx n="33" d="100"/>
        <a:sy n="33" d="100"/>
      </p:scale>
      <p:origin x="0" y="11124"/>
    </p:cViewPr>
  </p:outlineViewPr>
  <p:notesTextViewPr>
    <p:cViewPr>
      <p:scale>
        <a:sx n="66" d="100"/>
        <a:sy n="66" d="100"/>
      </p:scale>
      <p:origin x="0" y="0"/>
    </p:cViewPr>
  </p:notesTextViewPr>
  <p:sorterViewPr>
    <p:cViewPr varScale="1">
      <p:scale>
        <a:sx n="100" d="100"/>
        <a:sy n="100" d="100"/>
      </p:scale>
      <p:origin x="0" y="0"/>
    </p:cViewPr>
  </p:sorterViewPr>
  <p:notesViewPr>
    <p:cSldViewPr snapToGrid="0" snapToObjects="1">
      <p:cViewPr>
        <p:scale>
          <a:sx n="75" d="100"/>
          <a:sy n="75" d="100"/>
        </p:scale>
        <p:origin x="-714" y="372"/>
      </p:cViewPr>
      <p:guideLst>
        <p:guide orient="horz" pos="2904"/>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8" name="Rectangle 10"/>
          <p:cNvSpPr>
            <a:spLocks noGrp="1" noChangeArrowheads="1"/>
          </p:cNvSpPr>
          <p:nvPr>
            <p:ph type="dt" sz="quarter" idx="1"/>
          </p:nvPr>
        </p:nvSpPr>
        <p:spPr bwMode="auto">
          <a:xfrm>
            <a:off x="4238625" y="8836025"/>
            <a:ext cx="192563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23925">
              <a:defRPr sz="1000" smtClean="0">
                <a:latin typeface="Arial" charset="0"/>
              </a:defRPr>
            </a:lvl1pPr>
          </a:lstStyle>
          <a:p>
            <a:pPr>
              <a:defRPr/>
            </a:pPr>
            <a:fld id="{D9AA5E1B-D9B0-4C6B-A32E-C3E4BAC08545}" type="datetime8">
              <a:rPr lang="en-US"/>
              <a:pPr>
                <a:defRPr/>
              </a:pPr>
              <a:t>1/24/2020 7:13 PM</a:t>
            </a:fld>
            <a:endParaRPr lang="en-US"/>
          </a:p>
        </p:txBody>
      </p:sp>
      <p:sp>
        <p:nvSpPr>
          <p:cNvPr id="12299" name="Rectangle 11"/>
          <p:cNvSpPr>
            <a:spLocks noGrp="1" noChangeArrowheads="1"/>
          </p:cNvSpPr>
          <p:nvPr>
            <p:ph type="sldNum" sz="quarter" idx="3"/>
          </p:nvPr>
        </p:nvSpPr>
        <p:spPr bwMode="auto">
          <a:xfrm>
            <a:off x="6164263" y="8836025"/>
            <a:ext cx="38576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23925">
              <a:defRPr sz="1000" b="1" smtClean="0">
                <a:latin typeface="Arial" charset="0"/>
              </a:defRPr>
            </a:lvl1pPr>
          </a:lstStyle>
          <a:p>
            <a:pPr>
              <a:defRPr/>
            </a:pPr>
            <a:fld id="{6CB3E427-B892-46B2-B2D2-373094D6116E}" type="slidenum">
              <a:rPr lang="en-US"/>
              <a:pPr>
                <a:defRPr/>
              </a:pPr>
              <a:t>‹#›</a:t>
            </a:fld>
            <a:endParaRPr lang="en-US"/>
          </a:p>
        </p:txBody>
      </p:sp>
      <p:sp>
        <p:nvSpPr>
          <p:cNvPr id="12300" name="Rectangle 12"/>
          <p:cNvSpPr>
            <a:spLocks noGrp="1" noChangeArrowheads="1"/>
          </p:cNvSpPr>
          <p:nvPr>
            <p:ph type="ftr" sz="quarter" idx="2"/>
          </p:nvPr>
        </p:nvSpPr>
        <p:spPr bwMode="auto">
          <a:xfrm>
            <a:off x="385763" y="8836025"/>
            <a:ext cx="385286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defTabSz="923925">
              <a:defRPr sz="1000" smtClean="0">
                <a:latin typeface="Arial" charset="0"/>
              </a:defRPr>
            </a:lvl1pPr>
          </a:lstStyle>
          <a:p>
            <a:pPr>
              <a:defRPr/>
            </a:pPr>
            <a:r>
              <a:rPr lang="en-US"/>
              <a:t>AZ Trial </a:t>
            </a:r>
          </a:p>
        </p:txBody>
      </p:sp>
      <p:sp>
        <p:nvSpPr>
          <p:cNvPr id="12301" name="Rectangle 13"/>
          <p:cNvSpPr>
            <a:spLocks noGrp="1" noChangeArrowheads="1"/>
          </p:cNvSpPr>
          <p:nvPr>
            <p:ph type="hdr" sz="quarter"/>
          </p:nvPr>
        </p:nvSpPr>
        <p:spPr bwMode="auto">
          <a:xfrm>
            <a:off x="385763" y="231775"/>
            <a:ext cx="6164262" cy="1524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23925">
              <a:defRPr sz="1000" b="1" smtClean="0">
                <a:latin typeface="Arial" charset="0"/>
              </a:defRPr>
            </a:lvl1pPr>
          </a:lstStyle>
          <a:p>
            <a:pPr>
              <a:defRPr/>
            </a:pPr>
            <a:endParaRPr lang="en-US"/>
          </a:p>
        </p:txBody>
      </p:sp>
    </p:spTree>
    <p:extLst>
      <p:ext uri="{BB962C8B-B14F-4D97-AF65-F5344CB8AC3E}">
        <p14:creationId xmlns:p14="http://schemas.microsoft.com/office/powerpoint/2010/main" val="2769740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5" name="Rectangle 19"/>
          <p:cNvSpPr>
            <a:spLocks noGrp="1" noChangeArrowheads="1"/>
          </p:cNvSpPr>
          <p:nvPr>
            <p:ph type="ftr" sz="quarter" idx="4"/>
          </p:nvPr>
        </p:nvSpPr>
        <p:spPr bwMode="auto">
          <a:xfrm>
            <a:off x="385763" y="8836025"/>
            <a:ext cx="385286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defTabSz="923925">
              <a:defRPr sz="1000" smtClean="0">
                <a:latin typeface="Arial" charset="0"/>
              </a:defRPr>
            </a:lvl1pPr>
          </a:lstStyle>
          <a:p>
            <a:pPr>
              <a:defRPr/>
            </a:pPr>
            <a:r>
              <a:rPr lang="en-US"/>
              <a:t>AZ Trial </a:t>
            </a:r>
          </a:p>
        </p:txBody>
      </p:sp>
      <p:sp>
        <p:nvSpPr>
          <p:cNvPr id="4114" name="Rectangle 18"/>
          <p:cNvSpPr>
            <a:spLocks noGrp="1" noChangeArrowheads="1"/>
          </p:cNvSpPr>
          <p:nvPr>
            <p:ph type="hdr" sz="quarter"/>
          </p:nvPr>
        </p:nvSpPr>
        <p:spPr bwMode="auto">
          <a:xfrm>
            <a:off x="385763" y="231775"/>
            <a:ext cx="6164262" cy="1524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23925">
              <a:defRPr sz="1000" b="1" smtClean="0">
                <a:latin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550863" y="438150"/>
            <a:ext cx="5894387" cy="33162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325" y="4198938"/>
            <a:ext cx="5588000" cy="4202112"/>
          </a:xfrm>
          <a:prstGeom prst="rect">
            <a:avLst/>
          </a:prstGeom>
          <a:noFill/>
          <a:ln w="9525">
            <a:noFill/>
            <a:miter lim="800000"/>
            <a:headEnd/>
            <a:tailEnd/>
          </a:ln>
          <a:effectLst/>
        </p:spPr>
        <p:txBody>
          <a:bodyPr vert="horz" wrap="square" lIns="90450" tIns="90450" rIns="90450" bIns="90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0"/>
            <a:r>
              <a:rPr lang="en-US" noProof="0"/>
              <a:t>	</a:t>
            </a:r>
          </a:p>
        </p:txBody>
      </p:sp>
      <p:sp>
        <p:nvSpPr>
          <p:cNvPr id="4111" name="Rectangle 15"/>
          <p:cNvSpPr>
            <a:spLocks noGrp="1" noChangeArrowheads="1"/>
          </p:cNvSpPr>
          <p:nvPr>
            <p:ph type="dt" sz="quarter" idx="1"/>
          </p:nvPr>
        </p:nvSpPr>
        <p:spPr bwMode="auto">
          <a:xfrm>
            <a:off x="4219575" y="8836025"/>
            <a:ext cx="192563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23925">
              <a:defRPr sz="1000" smtClean="0">
                <a:latin typeface="Arial" charset="0"/>
              </a:defRPr>
            </a:lvl1pPr>
          </a:lstStyle>
          <a:p>
            <a:pPr>
              <a:defRPr/>
            </a:pPr>
            <a:endParaRPr lang="en-US"/>
          </a:p>
        </p:txBody>
      </p:sp>
      <p:sp>
        <p:nvSpPr>
          <p:cNvPr id="4116" name="Rectangle 20"/>
          <p:cNvSpPr>
            <a:spLocks noGrp="1" noChangeArrowheads="1"/>
          </p:cNvSpPr>
          <p:nvPr>
            <p:ph type="sldNum" sz="quarter" idx="5"/>
          </p:nvPr>
        </p:nvSpPr>
        <p:spPr bwMode="auto">
          <a:xfrm>
            <a:off x="6164263" y="8836025"/>
            <a:ext cx="38576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23925">
              <a:defRPr sz="1000" b="1" smtClean="0">
                <a:latin typeface="Arial" charset="0"/>
              </a:defRPr>
            </a:lvl1pPr>
          </a:lstStyle>
          <a:p>
            <a:pPr>
              <a:defRPr/>
            </a:pPr>
            <a:fld id="{53B8A21A-BF2F-4DCF-AF85-6F65370AC5E0}" type="slidenum">
              <a:rPr lang="en-US"/>
              <a:pPr>
                <a:defRPr/>
              </a:pPr>
              <a:t>‹#›</a:t>
            </a:fld>
            <a:endParaRPr lang="en-US"/>
          </a:p>
        </p:txBody>
      </p:sp>
      <p:sp>
        <p:nvSpPr>
          <p:cNvPr id="4119" name="Rectangle 23"/>
          <p:cNvSpPr>
            <a:spLocks noChangeArrowheads="1"/>
          </p:cNvSpPr>
          <p:nvPr/>
        </p:nvSpPr>
        <p:spPr bwMode="auto">
          <a:xfrm>
            <a:off x="777875" y="4030663"/>
            <a:ext cx="307975" cy="152400"/>
          </a:xfrm>
          <a:prstGeom prst="rect">
            <a:avLst/>
          </a:prstGeom>
          <a:noFill/>
          <a:ln w="9525">
            <a:noFill/>
            <a:miter lim="800000"/>
            <a:headEnd/>
            <a:tailEnd/>
          </a:ln>
          <a:effectLst/>
        </p:spPr>
        <p:txBody>
          <a:bodyPr lIns="0" tIns="0" rIns="0" bIns="0" anchor="ctr">
            <a:spAutoFit/>
          </a:bodyPr>
          <a:lstStyle/>
          <a:p>
            <a:pPr defTabSz="923925">
              <a:defRPr/>
            </a:pPr>
            <a:r>
              <a:rPr lang="en-US" sz="1000" b="1">
                <a:latin typeface="Arial" charset="0"/>
              </a:rPr>
              <a:t>Slide</a:t>
            </a:r>
          </a:p>
        </p:txBody>
      </p:sp>
      <p:sp>
        <p:nvSpPr>
          <p:cNvPr id="4120" name="Rectangle 24"/>
          <p:cNvSpPr>
            <a:spLocks noChangeArrowheads="1"/>
          </p:cNvSpPr>
          <p:nvPr/>
        </p:nvSpPr>
        <p:spPr bwMode="auto">
          <a:xfrm>
            <a:off x="1135063" y="4030663"/>
            <a:ext cx="366712" cy="152400"/>
          </a:xfrm>
          <a:prstGeom prst="rect">
            <a:avLst/>
          </a:prstGeom>
          <a:noFill/>
          <a:ln w="9525">
            <a:noFill/>
            <a:miter lim="800000"/>
            <a:headEnd/>
            <a:tailEnd/>
          </a:ln>
          <a:effectLst/>
        </p:spPr>
        <p:txBody>
          <a:bodyPr lIns="0" tIns="0" rIns="0" bIns="0" anchor="ctr">
            <a:spAutoFit/>
          </a:bodyPr>
          <a:lstStyle/>
          <a:p>
            <a:pPr defTabSz="923925">
              <a:defRPr/>
            </a:pPr>
            <a:fld id="{A1FBC9D5-4601-40AE-B8AC-FE7B62EB4606}" type="slidenum">
              <a:rPr lang="en-US" sz="1000" b="1">
                <a:latin typeface="Arial" charset="0"/>
              </a:rPr>
              <a:pPr defTabSz="923925">
                <a:defRPr/>
              </a:pPr>
              <a:t>‹#›</a:t>
            </a:fld>
            <a:endParaRPr lang="en-US" sz="1000" b="1">
              <a:latin typeface="Arial" charset="0"/>
            </a:endParaRPr>
          </a:p>
        </p:txBody>
      </p:sp>
    </p:spTree>
    <p:extLst>
      <p:ext uri="{BB962C8B-B14F-4D97-AF65-F5344CB8AC3E}">
        <p14:creationId xmlns:p14="http://schemas.microsoft.com/office/powerpoint/2010/main" val="207416103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000" kern="1200">
        <a:solidFill>
          <a:schemeClr val="tx1"/>
        </a:solidFill>
        <a:latin typeface="Arial" charset="0"/>
        <a:ea typeface="+mn-ea"/>
        <a:cs typeface="+mn-cs"/>
      </a:defRPr>
    </a:lvl1pPr>
    <a:lvl2pPr marL="228600" indent="-114300" algn="l" rtl="0" eaLnBrk="0" fontAlgn="base" hangingPunct="0">
      <a:spcBef>
        <a:spcPct val="20000"/>
      </a:spcBef>
      <a:spcAft>
        <a:spcPct val="0"/>
      </a:spcAft>
      <a:buChar char="•"/>
      <a:defRPr sz="1000" kern="1200">
        <a:solidFill>
          <a:schemeClr val="tx1"/>
        </a:solidFill>
        <a:latin typeface="Arial" charset="0"/>
        <a:ea typeface="+mn-ea"/>
        <a:cs typeface="+mn-cs"/>
      </a:defRPr>
    </a:lvl2pPr>
    <a:lvl3pPr marL="457200" indent="-114300" algn="l" rtl="0" eaLnBrk="0" fontAlgn="base" hangingPunct="0">
      <a:spcBef>
        <a:spcPct val="20000"/>
      </a:spcBef>
      <a:spcAft>
        <a:spcPct val="0"/>
      </a:spcAft>
      <a:buChar char="–"/>
      <a:defRPr sz="10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4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0"/>
          <p:cNvSpPr>
            <a:spLocks noGrp="1" noChangeArrowheads="1"/>
          </p:cNvSpPr>
          <p:nvPr>
            <p:ph type="sldNum" sz="quarter" idx="5"/>
          </p:nvPr>
        </p:nvSpPr>
        <p:spPr>
          <a:noFill/>
        </p:spPr>
        <p:txBody>
          <a:bodyPr/>
          <a:lstStyle/>
          <a:p>
            <a:fld id="{794BE7E4-FF64-4694-8A61-EB9023052E8B}" type="slidenum">
              <a:rPr lang="en-US"/>
              <a:pPr/>
              <a:t>1</a:t>
            </a:fld>
            <a:endParaRPr lang="en-US"/>
          </a:p>
        </p:txBody>
      </p:sp>
      <p:sp>
        <p:nvSpPr>
          <p:cNvPr id="43011" name="Rectangle 2"/>
          <p:cNvSpPr>
            <a:spLocks noGrp="1" noRot="1" noChangeAspect="1" noChangeArrowheads="1" noTextEdit="1"/>
          </p:cNvSpPr>
          <p:nvPr>
            <p:ph type="sldImg"/>
          </p:nvPr>
        </p:nvSpPr>
        <p:spPr>
          <a:xfrm>
            <a:off x="550863" y="438150"/>
            <a:ext cx="5894387" cy="3316288"/>
          </a:xfrm>
          <a:ln/>
        </p:spPr>
      </p:sp>
      <p:sp>
        <p:nvSpPr>
          <p:cNvPr id="4301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14</a:t>
            </a:fld>
            <a:endParaRPr lang="en-US"/>
          </a:p>
        </p:txBody>
      </p:sp>
    </p:spTree>
    <p:extLst>
      <p:ext uri="{BB962C8B-B14F-4D97-AF65-F5344CB8AC3E}">
        <p14:creationId xmlns:p14="http://schemas.microsoft.com/office/powerpoint/2010/main" val="223883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15</a:t>
            </a:fld>
            <a:endParaRPr lang="en-US"/>
          </a:p>
        </p:txBody>
      </p:sp>
    </p:spTree>
    <p:extLst>
      <p:ext uri="{BB962C8B-B14F-4D97-AF65-F5344CB8AC3E}">
        <p14:creationId xmlns:p14="http://schemas.microsoft.com/office/powerpoint/2010/main" val="2238834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ull Sc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7220" y="1800514"/>
            <a:ext cx="7917498" cy="1365250"/>
          </a:xfrm>
        </p:spPr>
        <p:txBody>
          <a:bodyPr anchor="t">
            <a:normAutofit/>
          </a:bodyPr>
          <a:lstStyle>
            <a:lvl1pPr>
              <a:lnSpc>
                <a:spcPts val="3200"/>
              </a:lnSpc>
              <a:defRPr sz="3600" b="0" i="0">
                <a:latin typeface="Proxima Nova Cond Black" pitchFamily="50" charset="0"/>
              </a:defRPr>
            </a:lvl1pPr>
          </a:lstStyle>
          <a:p>
            <a:r>
              <a:rPr lang="en-US" dirty="0"/>
              <a:t>Click To Edit Full</a:t>
            </a:r>
            <a:br>
              <a:rPr lang="en-US" dirty="0"/>
            </a:br>
            <a:r>
              <a:rPr lang="en-US" dirty="0"/>
              <a:t>Screen Title</a:t>
            </a:r>
            <a:br>
              <a:rPr lang="en-US" dirty="0"/>
            </a:br>
            <a:r>
              <a:rPr lang="en-US" dirty="0"/>
              <a:t>(</a:t>
            </a:r>
            <a:r>
              <a:rPr lang="en-US" dirty="0" err="1"/>
              <a:t>Proxima</a:t>
            </a:r>
            <a:r>
              <a:rPr lang="en-US" dirty="0"/>
              <a:t> Nova Cond Bold S:36/L:32)</a:t>
            </a:r>
          </a:p>
        </p:txBody>
      </p:sp>
      <p:sp>
        <p:nvSpPr>
          <p:cNvPr id="3" name="Subtitle 2"/>
          <p:cNvSpPr>
            <a:spLocks noGrp="1"/>
          </p:cNvSpPr>
          <p:nvPr>
            <p:ph type="subTitle" idx="1"/>
          </p:nvPr>
        </p:nvSpPr>
        <p:spPr>
          <a:xfrm>
            <a:off x="617220" y="2415540"/>
            <a:ext cx="7903210" cy="2188211"/>
          </a:xfrm>
        </p:spPr>
        <p:txBody>
          <a:bodyPr>
            <a:normAutofit/>
          </a:bodyPr>
          <a:lstStyle>
            <a:lvl1pPr marL="0" indent="0" algn="ctr">
              <a:lnSpc>
                <a:spcPts val="2000"/>
              </a:lnSpc>
              <a:buNone/>
              <a:defRPr sz="2000">
                <a:solidFill>
                  <a:schemeClr val="bg1">
                    <a:lumMod val="50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hasCustomPrompt="1"/>
          </p:nvPr>
        </p:nvSpPr>
        <p:spPr>
          <a:xfrm>
            <a:off x="3297238" y="920750"/>
            <a:ext cx="2597150" cy="463550"/>
          </a:xfrm>
        </p:spPr>
        <p:txBody>
          <a:bodyPr/>
          <a:lstStyle>
            <a:lvl1pPr marL="0" indent="0" algn="ctr">
              <a:buNone/>
              <a:defRPr>
                <a:solidFill>
                  <a:srgbClr val="D75B93"/>
                </a:solidFill>
                <a:effectLst/>
              </a:defRPr>
            </a:lvl1pPr>
          </a:lstStyle>
          <a:p>
            <a:pPr lvl="0"/>
            <a:r>
              <a:rPr lang="en-US" dirty="0"/>
              <a:t>Edit Session #</a:t>
            </a:r>
          </a:p>
        </p:txBody>
      </p:sp>
      <p:sp>
        <p:nvSpPr>
          <p:cNvPr id="7" name="TextBox 6"/>
          <p:cNvSpPr txBox="1"/>
          <p:nvPr/>
        </p:nvSpPr>
        <p:spPr>
          <a:xfrm>
            <a:off x="3462746" y="4730402"/>
            <a:ext cx="2178050" cy="276999"/>
          </a:xfrm>
          <a:prstGeom prst="rect">
            <a:avLst/>
          </a:prstGeom>
          <a:noFill/>
        </p:spPr>
        <p:txBody>
          <a:bodyPr wrap="square" rtlCol="0">
            <a:spAutoFit/>
          </a:bodyPr>
          <a:lstStyle/>
          <a:p>
            <a:pPr algn="ctr"/>
            <a:fld id="{95DF8CAF-7CD6-4110-A163-B4079978B310}" type="datetime4">
              <a:rPr lang="en-US" sz="1200" spc="0" baseline="0" smtClean="0">
                <a:solidFill>
                  <a:srgbClr val="C00000"/>
                </a:solidFill>
                <a:latin typeface="Lato" panose="020F0502020204030203" pitchFamily="34" charset="0"/>
              </a:rPr>
              <a:pPr algn="ctr"/>
              <a:t>January 24, 2020</a:t>
            </a:fld>
            <a:endParaRPr lang="en-US" sz="1200" spc="0" baseline="0" dirty="0">
              <a:solidFill>
                <a:srgbClr val="C00000"/>
              </a:solidFill>
              <a:latin typeface="Lato" panose="020F0502020204030203" pitchFamily="34" charset="0"/>
            </a:endParaRPr>
          </a:p>
        </p:txBody>
      </p:sp>
    </p:spTree>
    <p:extLst>
      <p:ext uri="{BB962C8B-B14F-4D97-AF65-F5344CB8AC3E}">
        <p14:creationId xmlns:p14="http://schemas.microsoft.com/office/powerpoint/2010/main" val="1564524268"/>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Scree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17220" y="1701800"/>
            <a:ext cx="7917498" cy="1365250"/>
          </a:xfrm>
        </p:spPr>
        <p:txBody>
          <a:bodyPr anchor="t">
            <a:normAutofit/>
          </a:bodyPr>
          <a:lstStyle>
            <a:lvl1pPr>
              <a:lnSpc>
                <a:spcPts val="3200"/>
              </a:lnSpc>
              <a:defRPr sz="3600" b="0" i="0">
                <a:latin typeface="Proxima Nova Cond Black" pitchFamily="50" charset="0"/>
              </a:defRPr>
            </a:lvl1pPr>
          </a:lstStyle>
          <a:p>
            <a:r>
              <a:rPr lang="en-US" dirty="0"/>
              <a:t>Click To Edit Full</a:t>
            </a:r>
            <a:br>
              <a:rPr lang="en-US" dirty="0"/>
            </a:br>
            <a:r>
              <a:rPr lang="en-US" dirty="0"/>
              <a:t>Screen Title</a:t>
            </a:r>
            <a:br>
              <a:rPr lang="en-US" dirty="0"/>
            </a:br>
            <a:r>
              <a:rPr lang="en-US" dirty="0"/>
              <a:t>(</a:t>
            </a:r>
            <a:r>
              <a:rPr lang="en-US" dirty="0" err="1"/>
              <a:t>Proxima</a:t>
            </a:r>
            <a:r>
              <a:rPr lang="en-US" dirty="0"/>
              <a:t> Nova Cond Bold S:36/L:32)</a:t>
            </a:r>
          </a:p>
        </p:txBody>
      </p:sp>
    </p:spTree>
    <p:extLst>
      <p:ext uri="{BB962C8B-B14F-4D97-AF65-F5344CB8AC3E}">
        <p14:creationId xmlns:p14="http://schemas.microsoft.com/office/powerpoint/2010/main" val="132832532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br>
              <a:rPr lang="en-US" dirty="0"/>
            </a:br>
            <a:r>
              <a:rPr lang="en-US" dirty="0"/>
              <a:t>(</a:t>
            </a:r>
            <a:r>
              <a:rPr lang="en-US" dirty="0" err="1"/>
              <a:t>Proxima</a:t>
            </a:r>
            <a:r>
              <a:rPr lang="en-US" dirty="0"/>
              <a:t> Nova Cond Bold S:32/L:28)</a:t>
            </a:r>
          </a:p>
        </p:txBody>
      </p:sp>
      <p:sp>
        <p:nvSpPr>
          <p:cNvPr id="3" name="Content Placeholder 2"/>
          <p:cNvSpPr>
            <a:spLocks noGrp="1"/>
          </p:cNvSpPr>
          <p:nvPr>
            <p:ph idx="1" hasCustomPrompt="1"/>
          </p:nvPr>
        </p:nvSpPr>
        <p:spPr/>
        <p:txBody>
          <a:bodyPr/>
          <a:lstStyle>
            <a:lvl1pPr>
              <a:defRPr baseline="0">
                <a:effectLst/>
              </a:defRPr>
            </a:lvl1pPr>
            <a:lvl2pPr>
              <a:defRPr>
                <a:effectLst/>
              </a:defRPr>
            </a:lvl2pPr>
            <a:lvl3pPr>
              <a:defRPr>
                <a:effectLst/>
              </a:defRPr>
            </a:lvl3pPr>
            <a:lvl4pPr>
              <a:defRPr>
                <a:effectLst/>
              </a:defRPr>
            </a:lvl4pPr>
            <a:lvl5pPr>
              <a:defRPr>
                <a:effectLst/>
              </a:defRPr>
            </a:lvl5pPr>
          </a:lstStyle>
          <a:p>
            <a:pPr lvl="0"/>
            <a:r>
              <a:rPr lang="en-US" dirty="0"/>
              <a:t>Click to edit (</a:t>
            </a:r>
            <a:r>
              <a:rPr lang="en-US" dirty="0" err="1"/>
              <a:t>Lato</a:t>
            </a:r>
            <a:r>
              <a:rPr lang="en-US" dirty="0"/>
              <a:t> S:20/L:22)</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698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icture, Capti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028700" y="1208089"/>
            <a:ext cx="3406140" cy="3187700"/>
          </a:xfrm>
        </p:spPr>
        <p:txBody>
          <a:bodyPr anchor="t">
            <a:normAutofit/>
          </a:bodyPr>
          <a:lstStyle>
            <a:lvl1pPr marL="0" indent="0">
              <a:lnSpc>
                <a:spcPts val="1800"/>
              </a:lnSpc>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Caption</a:t>
            </a:r>
          </a:p>
          <a:p>
            <a:pPr lvl="0"/>
            <a:r>
              <a:rPr lang="en-US" dirty="0"/>
              <a:t>(</a:t>
            </a:r>
            <a:r>
              <a:rPr lang="en-US" dirty="0" err="1"/>
              <a:t>Lato</a:t>
            </a:r>
            <a:r>
              <a:rPr lang="en-US" dirty="0"/>
              <a:t> S:20/L:22)</a:t>
            </a:r>
          </a:p>
        </p:txBody>
      </p:sp>
      <p:sp>
        <p:nvSpPr>
          <p:cNvPr id="10" name="Title 9"/>
          <p:cNvSpPr>
            <a:spLocks noGrp="1"/>
          </p:cNvSpPr>
          <p:nvPr>
            <p:ph type="title" hasCustomPrompt="1"/>
          </p:nvPr>
        </p:nvSpPr>
        <p:spPr/>
        <p:txBody>
          <a:bodyPr/>
          <a:lstStyle>
            <a:lvl1pPr>
              <a:defRPr/>
            </a:lvl1pPr>
          </a:lstStyle>
          <a:p>
            <a:r>
              <a:rPr lang="en-US" dirty="0"/>
              <a:t>Click to edit title</a:t>
            </a:r>
            <a:br>
              <a:rPr lang="en-US" dirty="0"/>
            </a:br>
            <a:r>
              <a:rPr lang="en-US" dirty="0"/>
              <a:t>(</a:t>
            </a:r>
            <a:r>
              <a:rPr lang="en-US" dirty="0" err="1"/>
              <a:t>Proxima</a:t>
            </a:r>
            <a:r>
              <a:rPr lang="en-US" dirty="0"/>
              <a:t> Nova Cond Bold S:32/L:28)</a:t>
            </a:r>
          </a:p>
        </p:txBody>
      </p:sp>
      <p:sp>
        <p:nvSpPr>
          <p:cNvPr id="12" name="Picture Placeholder 11"/>
          <p:cNvSpPr>
            <a:spLocks noGrp="1"/>
          </p:cNvSpPr>
          <p:nvPr>
            <p:ph type="pic" sz="quarter" idx="10"/>
          </p:nvPr>
        </p:nvSpPr>
        <p:spPr>
          <a:xfrm>
            <a:off x="4568827" y="1208089"/>
            <a:ext cx="4117975" cy="3668711"/>
          </a:xfrm>
        </p:spPr>
        <p:txBody>
          <a:bodyPr/>
          <a:lstStyle/>
          <a:p>
            <a:r>
              <a:rPr lang="en-US"/>
              <a:t>Click icon to add picture</a:t>
            </a:r>
          </a:p>
        </p:txBody>
      </p:sp>
    </p:spTree>
    <p:extLst>
      <p:ext uri="{BB962C8B-B14F-4D97-AF65-F5344CB8AC3E}">
        <p14:creationId xmlns:p14="http://schemas.microsoft.com/office/powerpoint/2010/main" val="2396579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6689"/>
            <a:ext cx="8229600" cy="773112"/>
          </a:xfrm>
          <a:prstGeom prst="rect">
            <a:avLst/>
          </a:prstGeom>
        </p:spPr>
        <p:txBody>
          <a:bodyPr vert="horz" lIns="91440" tIns="45720" rIns="91440" bIns="45720" rtlCol="0" anchor="b">
            <a:normAutofit/>
          </a:bodyPr>
          <a:lstStyle/>
          <a:p>
            <a:r>
              <a:rPr lang="en-US" dirty="0"/>
              <a:t>Click to edit title</a:t>
            </a:r>
            <a:br>
              <a:rPr lang="en-US" dirty="0"/>
            </a:br>
            <a:r>
              <a:rPr lang="en-US" dirty="0"/>
              <a:t>(</a:t>
            </a:r>
            <a:r>
              <a:rPr lang="en-US" dirty="0" err="1"/>
              <a:t>Proxima</a:t>
            </a:r>
            <a:r>
              <a:rPr lang="en-US" dirty="0"/>
              <a:t> Nova Cond Bold S:32/L:28)</a:t>
            </a:r>
          </a:p>
        </p:txBody>
      </p:sp>
      <p:sp>
        <p:nvSpPr>
          <p:cNvPr id="3" name="Text Placeholder 2"/>
          <p:cNvSpPr>
            <a:spLocks noGrp="1"/>
          </p:cNvSpPr>
          <p:nvPr>
            <p:ph type="body" idx="1"/>
          </p:nvPr>
        </p:nvSpPr>
        <p:spPr>
          <a:xfrm>
            <a:off x="1025236" y="1447800"/>
            <a:ext cx="7661564" cy="3268979"/>
          </a:xfrm>
          <a:prstGeom prst="rect">
            <a:avLst/>
          </a:prstGeom>
        </p:spPr>
        <p:txBody>
          <a:bodyPr vert="horz" lIns="91440" tIns="45720" rIns="91440" bIns="45720" rtlCol="0">
            <a:normAutofit/>
          </a:bodyPr>
          <a:lstStyle/>
          <a:p>
            <a:pPr lvl="0"/>
            <a:r>
              <a:rPr lang="en-US" dirty="0"/>
              <a:t>Click to edit (</a:t>
            </a:r>
            <a:r>
              <a:rPr lang="en-US" dirty="0" err="1"/>
              <a:t>Lato</a:t>
            </a:r>
            <a:r>
              <a:rPr lang="en-US" dirty="0"/>
              <a:t> S:20/L:22)</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492803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Lst>
  <p:hf sldNum="0" hdr="0" dt="0"/>
  <p:txStyles>
    <p:titleStyle>
      <a:lvl1pPr algn="ctr" defTabSz="914400" rtl="0" eaLnBrk="1" latinLnBrk="0" hangingPunct="1">
        <a:lnSpc>
          <a:spcPts val="2800"/>
        </a:lnSpc>
        <a:spcBef>
          <a:spcPct val="0"/>
        </a:spcBef>
        <a:buNone/>
        <a:defRPr sz="3200" b="0" kern="1200" spc="0" baseline="0">
          <a:solidFill>
            <a:schemeClr val="tx1"/>
          </a:solidFill>
          <a:effectLst/>
          <a:latin typeface="Proxima Nova Cond Black" pitchFamily="50" charset="0"/>
          <a:ea typeface="+mj-ea"/>
          <a:cs typeface="Big Caslon" panose="02000603090000020003" pitchFamily="2" charset="-79"/>
        </a:defRPr>
      </a:lvl1pPr>
    </p:titleStyle>
    <p:bodyStyle>
      <a:lvl1pPr marL="228600" indent="-228600" algn="l" defTabSz="914400" rtl="0" eaLnBrk="1" latinLnBrk="0" hangingPunct="1">
        <a:lnSpc>
          <a:spcPts val="2200"/>
        </a:lnSpc>
        <a:spcBef>
          <a:spcPts val="0"/>
        </a:spcBef>
        <a:buClr>
          <a:srgbClr val="C00000"/>
        </a:buClr>
        <a:buFont typeface="Arial" panose="020B0604020202020204" pitchFamily="34" charset="0"/>
        <a:buChar char="•"/>
        <a:defRPr sz="2000" kern="1200">
          <a:solidFill>
            <a:schemeClr val="tx1"/>
          </a:solidFill>
          <a:effectLst/>
          <a:latin typeface="Lato" panose="020F0502020204030203" pitchFamily="34" charset="0"/>
          <a:ea typeface="+mn-ea"/>
          <a:cs typeface="+mn-cs"/>
        </a:defRPr>
      </a:lvl1pPr>
      <a:lvl2pPr marL="458788" indent="-230188" algn="l" defTabSz="914400" rtl="0" eaLnBrk="1" latinLnBrk="0" hangingPunct="1">
        <a:lnSpc>
          <a:spcPts val="2200"/>
        </a:lnSpc>
        <a:spcBef>
          <a:spcPts val="0"/>
        </a:spcBef>
        <a:buClr>
          <a:srgbClr val="C00000"/>
        </a:buClr>
        <a:buFont typeface="Arial" panose="020B0604020202020204" pitchFamily="34" charset="0"/>
        <a:buChar char="•"/>
        <a:defRPr sz="2000" kern="1200">
          <a:solidFill>
            <a:schemeClr val="tx1"/>
          </a:solidFill>
          <a:effectLst/>
          <a:latin typeface="Lato" panose="020F0502020204030203" pitchFamily="34" charset="0"/>
          <a:ea typeface="+mn-ea"/>
          <a:cs typeface="+mn-cs"/>
        </a:defRPr>
      </a:lvl2pPr>
      <a:lvl3pPr marL="685800" indent="-228600" algn="l" defTabSz="914400" rtl="0" eaLnBrk="1" latinLnBrk="0" hangingPunct="1">
        <a:lnSpc>
          <a:spcPts val="2200"/>
        </a:lnSpc>
        <a:spcBef>
          <a:spcPts val="0"/>
        </a:spcBef>
        <a:buClr>
          <a:srgbClr val="C00000"/>
        </a:buClr>
        <a:buFont typeface="Arial" panose="020B0604020202020204" pitchFamily="34" charset="0"/>
        <a:buChar char="•"/>
        <a:defRPr sz="2000" kern="1200">
          <a:solidFill>
            <a:schemeClr val="tx1"/>
          </a:solidFill>
          <a:effectLst/>
          <a:latin typeface="Lato" panose="020F0502020204030203" pitchFamily="34" charset="0"/>
          <a:ea typeface="+mn-ea"/>
          <a:cs typeface="+mn-cs"/>
        </a:defRPr>
      </a:lvl3pPr>
      <a:lvl4pPr marL="914400" indent="-228600" algn="l" defTabSz="914400" rtl="0" eaLnBrk="1" latinLnBrk="0" hangingPunct="1">
        <a:lnSpc>
          <a:spcPts val="2200"/>
        </a:lnSpc>
        <a:spcBef>
          <a:spcPts val="0"/>
        </a:spcBef>
        <a:buClr>
          <a:srgbClr val="C00000"/>
        </a:buClr>
        <a:buFont typeface="Arial" panose="020B0604020202020204" pitchFamily="34" charset="0"/>
        <a:buChar char="•"/>
        <a:defRPr sz="2000" kern="1200">
          <a:solidFill>
            <a:schemeClr val="tx1"/>
          </a:solidFill>
          <a:effectLst/>
          <a:latin typeface="Lato" panose="020F0502020204030203" pitchFamily="34" charset="0"/>
          <a:ea typeface="+mn-ea"/>
          <a:cs typeface="+mn-cs"/>
        </a:defRPr>
      </a:lvl4pPr>
      <a:lvl5pPr marL="1143000" indent="-228600" algn="l" defTabSz="914400" rtl="0" eaLnBrk="1" latinLnBrk="0" hangingPunct="1">
        <a:lnSpc>
          <a:spcPts val="2200"/>
        </a:lnSpc>
        <a:spcBef>
          <a:spcPts val="0"/>
        </a:spcBef>
        <a:buClr>
          <a:srgbClr val="C00000"/>
        </a:buClr>
        <a:buFont typeface="Arial" panose="020B0604020202020204" pitchFamily="34" charset="0"/>
        <a:buChar char="•"/>
        <a:defRPr sz="2000" kern="1200">
          <a:solidFill>
            <a:schemeClr val="tx1"/>
          </a:solidFill>
          <a:effectLst/>
          <a:latin typeface="Lato" panose="020F050202020403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8754" name="Rectangle 2"/>
          <p:cNvSpPr>
            <a:spLocks noGrp="1" noChangeArrowheads="1"/>
          </p:cNvSpPr>
          <p:nvPr>
            <p:ph type="ctrTitle"/>
          </p:nvPr>
        </p:nvSpPr>
        <p:spPr/>
        <p:txBody>
          <a:bodyPr/>
          <a:lstStyle/>
          <a:p>
            <a:r>
              <a:rPr lang="en-US" smtClean="0"/>
              <a:t/>
            </a:r>
            <a:br>
              <a:rPr lang="en-US" smtClean="0"/>
            </a:br>
            <a:r>
              <a:rPr lang="en-US" smtClean="0"/>
              <a:t>The Final Message:</a:t>
            </a:r>
            <a:br>
              <a:rPr lang="en-US" smtClean="0"/>
            </a:br>
            <a:r>
              <a:rPr lang="en-US" smtClean="0"/>
              <a:t>Preparing People To Meet Jesus</a:t>
            </a:r>
            <a:endParaRPr lang="en-US" dirty="0"/>
          </a:p>
        </p:txBody>
      </p:sp>
      <p:sp>
        <p:nvSpPr>
          <p:cNvPr id="8" name="Subtitle 7"/>
          <p:cNvSpPr>
            <a:spLocks noGrp="1"/>
          </p:cNvSpPr>
          <p:nvPr>
            <p:ph type="subTitle" idx="1"/>
          </p:nvPr>
        </p:nvSpPr>
        <p:spPr/>
        <p:txBody>
          <a:bodyPr/>
          <a:lstStyle/>
          <a:p>
            <a:endParaRPr lang="en-US"/>
          </a:p>
        </p:txBody>
      </p:sp>
      <p:sp>
        <p:nvSpPr>
          <p:cNvPr id="2" name="Text Placeholder 1"/>
          <p:cNvSpPr>
            <a:spLocks noGrp="1"/>
          </p:cNvSpPr>
          <p:nvPr>
            <p:ph type="body" sz="quarter" idx="10"/>
          </p:nvPr>
        </p:nvSpPr>
        <p:spPr/>
        <p:txBody>
          <a:bodyPr/>
          <a:lstStyle/>
          <a:p>
            <a:r>
              <a:rPr lang="en-US" smtClean="0"/>
              <a:t>Session 15</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998E9A-E2FA-3D4F-8042-082A430D5A0C}"/>
              </a:ext>
            </a:extLst>
          </p:cNvPr>
          <p:cNvSpPr>
            <a:spLocks noGrp="1"/>
          </p:cNvSpPr>
          <p:nvPr>
            <p:ph type="title"/>
          </p:nvPr>
        </p:nvSpPr>
        <p:spPr/>
        <p:txBody>
          <a:bodyPr/>
          <a:lstStyle/>
          <a:p>
            <a:r>
              <a:rPr lang="en-US" dirty="0"/>
              <a:t>Sabbath A Sign</a:t>
            </a:r>
          </a:p>
        </p:txBody>
      </p:sp>
      <p:sp>
        <p:nvSpPr>
          <p:cNvPr id="3" name="Content Placeholder 2">
            <a:extLst>
              <a:ext uri="{FF2B5EF4-FFF2-40B4-BE49-F238E27FC236}">
                <a16:creationId xmlns="" xmlns:a16="http://schemas.microsoft.com/office/drawing/2014/main" id="{B5998158-8D6D-5740-BDA3-7931BCB22CBB}"/>
              </a:ext>
            </a:extLst>
          </p:cNvPr>
          <p:cNvSpPr>
            <a:spLocks noGrp="1"/>
          </p:cNvSpPr>
          <p:nvPr>
            <p:ph idx="1"/>
          </p:nvPr>
        </p:nvSpPr>
        <p:spPr/>
        <p:txBody>
          <a:bodyPr/>
          <a:lstStyle/>
          <a:p>
            <a:r>
              <a:rPr lang="en-US" dirty="0"/>
              <a:t>Consider the flag of the United States…</a:t>
            </a:r>
            <a:br>
              <a:rPr lang="en-US" dirty="0"/>
            </a:br>
            <a:endParaRPr lang="en-US" dirty="0"/>
          </a:p>
          <a:p>
            <a:r>
              <a:rPr lang="en-US" dirty="0"/>
              <a:t>The Sabbath became a day of worship by design, by creation and represents God’s government of love.</a:t>
            </a:r>
            <a:br>
              <a:rPr lang="en-US" dirty="0"/>
            </a:br>
            <a:endParaRPr lang="en-US" dirty="0"/>
          </a:p>
          <a:p>
            <a:r>
              <a:rPr lang="en-US" dirty="0"/>
              <a:t>Sunday became a day of worship by legislation and represents imperial law the systems of this world.</a:t>
            </a:r>
          </a:p>
        </p:txBody>
      </p:sp>
    </p:spTree>
    <p:extLst>
      <p:ext uri="{BB962C8B-B14F-4D97-AF65-F5344CB8AC3E}">
        <p14:creationId xmlns:p14="http://schemas.microsoft.com/office/powerpoint/2010/main" val="317025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96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96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998E9A-E2FA-3D4F-8042-082A430D5A0C}"/>
              </a:ext>
            </a:extLst>
          </p:cNvPr>
          <p:cNvSpPr>
            <a:spLocks noGrp="1"/>
          </p:cNvSpPr>
          <p:nvPr>
            <p:ph type="title"/>
          </p:nvPr>
        </p:nvSpPr>
        <p:spPr/>
        <p:txBody>
          <a:bodyPr/>
          <a:lstStyle/>
          <a:p>
            <a:r>
              <a:rPr lang="en-US" dirty="0"/>
              <a:t>Sabbath A Sign</a:t>
            </a:r>
          </a:p>
        </p:txBody>
      </p:sp>
      <p:sp>
        <p:nvSpPr>
          <p:cNvPr id="3" name="Content Placeholder 2">
            <a:extLst>
              <a:ext uri="{FF2B5EF4-FFF2-40B4-BE49-F238E27FC236}">
                <a16:creationId xmlns="" xmlns:a16="http://schemas.microsoft.com/office/drawing/2014/main" id="{B5998158-8D6D-5740-BDA3-7931BCB22CBB}"/>
              </a:ext>
            </a:extLst>
          </p:cNvPr>
          <p:cNvSpPr>
            <a:spLocks noGrp="1"/>
          </p:cNvSpPr>
          <p:nvPr>
            <p:ph idx="1"/>
          </p:nvPr>
        </p:nvSpPr>
        <p:spPr>
          <a:xfrm>
            <a:off x="1025236" y="1219200"/>
            <a:ext cx="7661564" cy="3497579"/>
          </a:xfrm>
        </p:spPr>
        <p:txBody>
          <a:bodyPr>
            <a:noAutofit/>
          </a:bodyPr>
          <a:lstStyle/>
          <a:p>
            <a:r>
              <a:rPr lang="en-US" dirty="0"/>
              <a:t>Those who present the seventh-day Sabbath as an imposed rule that requires God to punish, are not Sabbath-keepers—consider the Jews who crucified Christ</a:t>
            </a:r>
            <a:br>
              <a:rPr lang="en-US" dirty="0"/>
            </a:br>
            <a:endParaRPr lang="en-US" dirty="0"/>
          </a:p>
          <a:p>
            <a:r>
              <a:rPr lang="en-US" dirty="0"/>
              <a:t>People who worship on Sunday, but present truth, in love while leaving others free are Sabbath keepers.</a:t>
            </a:r>
            <a:br>
              <a:rPr lang="en-US" dirty="0"/>
            </a:br>
            <a:endParaRPr lang="en-US" dirty="0"/>
          </a:p>
          <a:p>
            <a:r>
              <a:rPr lang="en-US" dirty="0"/>
              <a:t>It is about two systems of governing—two types of law: Design versus Imposed/Imperial.</a:t>
            </a:r>
            <a:br>
              <a:rPr lang="en-US" dirty="0"/>
            </a:br>
            <a:endParaRPr lang="en-US" dirty="0"/>
          </a:p>
          <a:p>
            <a:r>
              <a:rPr lang="en-US" dirty="0"/>
              <a:t>The days are connected directly to their origins as signs of the two governments.</a:t>
            </a:r>
          </a:p>
        </p:txBody>
      </p:sp>
    </p:spTree>
    <p:extLst>
      <p:ext uri="{BB962C8B-B14F-4D97-AF65-F5344CB8AC3E}">
        <p14:creationId xmlns:p14="http://schemas.microsoft.com/office/powerpoint/2010/main" val="43452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96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96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89678"/>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B76F20-345C-2341-8183-C6DD02E0E49B}"/>
              </a:ext>
            </a:extLst>
          </p:cNvPr>
          <p:cNvSpPr>
            <a:spLocks noGrp="1"/>
          </p:cNvSpPr>
          <p:nvPr>
            <p:ph type="title"/>
          </p:nvPr>
        </p:nvSpPr>
        <p:spPr/>
        <p:txBody>
          <a:bodyPr/>
          <a:lstStyle/>
          <a:p>
            <a:r>
              <a:rPr lang="en-US"/>
              <a:t>The Final Message</a:t>
            </a:r>
            <a:endParaRPr lang="en-US" dirty="0"/>
          </a:p>
        </p:txBody>
      </p:sp>
      <p:sp>
        <p:nvSpPr>
          <p:cNvPr id="3" name="Content Placeholder 2">
            <a:extLst>
              <a:ext uri="{FF2B5EF4-FFF2-40B4-BE49-F238E27FC236}">
                <a16:creationId xmlns="" xmlns:a16="http://schemas.microsoft.com/office/drawing/2014/main" id="{FCA54057-FB07-E841-B214-0146647FB709}"/>
              </a:ext>
            </a:extLst>
          </p:cNvPr>
          <p:cNvSpPr>
            <a:spLocks noGrp="1"/>
          </p:cNvSpPr>
          <p:nvPr>
            <p:ph idx="1"/>
          </p:nvPr>
        </p:nvSpPr>
        <p:spPr/>
        <p:txBody>
          <a:bodyPr/>
          <a:lstStyle/>
          <a:p>
            <a:r>
              <a:rPr lang="en-US" dirty="0"/>
              <a:t>Is the truth about God as Creator whose character is love and laws are design laws.</a:t>
            </a:r>
            <a:br>
              <a:rPr lang="en-US" dirty="0"/>
            </a:br>
            <a:endParaRPr lang="en-US" dirty="0"/>
          </a:p>
          <a:p>
            <a:r>
              <a:rPr lang="en-US" dirty="0"/>
              <a:t>Freeing people from the enslavement of the beastly imperial view of God.</a:t>
            </a:r>
            <a:br>
              <a:rPr lang="en-US" dirty="0"/>
            </a:br>
            <a:endParaRPr lang="en-US" dirty="0"/>
          </a:p>
          <a:p>
            <a:r>
              <a:rPr lang="en-US" dirty="0"/>
              <a:t>Thus, restoring in people God’s design law of love (written in the heart/character).</a:t>
            </a:r>
            <a:br>
              <a:rPr lang="en-US" dirty="0"/>
            </a:br>
            <a:endParaRPr lang="en-US" dirty="0"/>
          </a:p>
          <a:p>
            <a:r>
              <a:rPr lang="en-US" dirty="0"/>
              <a:t>Such, that “they do not love their lives so much as to shrink from death.” </a:t>
            </a:r>
            <a:r>
              <a:rPr lang="en-US" sz="1400" dirty="0">
                <a:solidFill>
                  <a:srgbClr val="C00000"/>
                </a:solidFill>
              </a:rPr>
              <a:t>Revelation 12:11</a:t>
            </a:r>
            <a:endParaRPr lang="en-US" dirty="0">
              <a:solidFill>
                <a:srgbClr val="C00000"/>
              </a:solidFill>
            </a:endParaRPr>
          </a:p>
        </p:txBody>
      </p:sp>
    </p:spTree>
    <p:extLst>
      <p:ext uri="{BB962C8B-B14F-4D97-AF65-F5344CB8AC3E}">
        <p14:creationId xmlns:p14="http://schemas.microsoft.com/office/powerpoint/2010/main" val="206585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96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96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89678"/>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B76F20-345C-2341-8183-C6DD02E0E49B}"/>
              </a:ext>
            </a:extLst>
          </p:cNvPr>
          <p:cNvSpPr>
            <a:spLocks noGrp="1"/>
          </p:cNvSpPr>
          <p:nvPr>
            <p:ph type="title"/>
          </p:nvPr>
        </p:nvSpPr>
        <p:spPr/>
        <p:txBody>
          <a:bodyPr/>
          <a:lstStyle/>
          <a:p>
            <a:r>
              <a:rPr lang="en-US"/>
              <a:t>The Final Message</a:t>
            </a:r>
            <a:endParaRPr lang="en-US" dirty="0"/>
          </a:p>
        </p:txBody>
      </p:sp>
      <p:sp>
        <p:nvSpPr>
          <p:cNvPr id="3" name="Content Placeholder 2">
            <a:extLst>
              <a:ext uri="{FF2B5EF4-FFF2-40B4-BE49-F238E27FC236}">
                <a16:creationId xmlns="" xmlns:a16="http://schemas.microsoft.com/office/drawing/2014/main" id="{FCA54057-FB07-E841-B214-0146647FB709}"/>
              </a:ext>
            </a:extLst>
          </p:cNvPr>
          <p:cNvSpPr>
            <a:spLocks noGrp="1"/>
          </p:cNvSpPr>
          <p:nvPr>
            <p:ph idx="1"/>
          </p:nvPr>
        </p:nvSpPr>
        <p:spPr/>
        <p:txBody>
          <a:bodyPr/>
          <a:lstStyle/>
          <a:p>
            <a:r>
              <a:rPr lang="en-US" dirty="0"/>
              <a:t>“We know that when he appears, we shall be like him, for we shall see him as he is.” </a:t>
            </a:r>
            <a:r>
              <a:rPr lang="en-US" sz="1400" dirty="0">
                <a:solidFill>
                  <a:srgbClr val="C00000"/>
                </a:solidFill>
              </a:rPr>
              <a:t>1John 3:2</a:t>
            </a:r>
            <a:br>
              <a:rPr lang="en-US" sz="1400" dirty="0">
                <a:solidFill>
                  <a:srgbClr val="C00000"/>
                </a:solidFill>
              </a:rPr>
            </a:br>
            <a:endParaRPr lang="en-US" sz="1400" dirty="0">
              <a:solidFill>
                <a:srgbClr val="C00000"/>
              </a:solidFill>
            </a:endParaRPr>
          </a:p>
          <a:p>
            <a:r>
              <a:rPr lang="en-US" dirty="0"/>
              <a:t>The Sabbath is evidence of God’s character and a blessing to humankind as it is a resource for us to exercise our trust in God by remembering God’s design laws and practicing them in our lives.</a:t>
            </a:r>
          </a:p>
        </p:txBody>
      </p:sp>
    </p:spTree>
    <p:extLst>
      <p:ext uri="{BB962C8B-B14F-4D97-AF65-F5344CB8AC3E}">
        <p14:creationId xmlns:p14="http://schemas.microsoft.com/office/powerpoint/2010/main" val="214230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96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AE5978-9635-B645-9A76-636DC94794B3}"/>
              </a:ext>
            </a:extLst>
          </p:cNvPr>
          <p:cNvSpPr>
            <a:spLocks noGrp="1"/>
          </p:cNvSpPr>
          <p:nvPr>
            <p:ph type="title"/>
          </p:nvPr>
        </p:nvSpPr>
        <p:spPr/>
        <p:txBody>
          <a:bodyPr/>
          <a:lstStyle/>
          <a:p>
            <a:r>
              <a:rPr lang="en-US"/>
              <a:t>Round Table Discussion</a:t>
            </a:r>
            <a:endParaRPr lang="en-US" dirty="0"/>
          </a:p>
        </p:txBody>
      </p:sp>
      <p:sp>
        <p:nvSpPr>
          <p:cNvPr id="3" name="Content Placeholder 2">
            <a:extLst>
              <a:ext uri="{FF2B5EF4-FFF2-40B4-BE49-F238E27FC236}">
                <a16:creationId xmlns="" xmlns:a16="http://schemas.microsoft.com/office/drawing/2014/main" id="{7411CB32-DC2B-9642-B897-28CDF79BAEB4}"/>
              </a:ext>
            </a:extLst>
          </p:cNvPr>
          <p:cNvSpPr>
            <a:spLocks noGrp="1"/>
          </p:cNvSpPr>
          <p:nvPr>
            <p:ph idx="1"/>
          </p:nvPr>
        </p:nvSpPr>
        <p:spPr/>
        <p:txBody>
          <a:bodyPr/>
          <a:lstStyle/>
          <a:p>
            <a:r>
              <a:rPr lang="en-US" dirty="0"/>
              <a:t>What do you say to people who argue that salvation, in the end, is determined by keeping the Sabbath? </a:t>
            </a:r>
          </a:p>
          <a:p>
            <a:r>
              <a:rPr lang="en-US" dirty="0"/>
              <a:t>Can a person observe the Bible Sabbath and be God’s enemy? (Jews who crucified Christ)</a:t>
            </a:r>
          </a:p>
          <a:p>
            <a:r>
              <a:rPr lang="en-US" dirty="0"/>
              <a:t>If the specific day one goes to church upon is not the true issue what is? (The law/methods one practices and the God one worships—design versus imperial)</a:t>
            </a:r>
          </a:p>
          <a:p>
            <a:r>
              <a:rPr lang="en-US" dirty="0"/>
              <a:t>What is the method of God when it comes to worship and what is the method of the beast? (Truth, love, freedom Romans 14:5, versus deceit, pride, coercion—imperialism) </a:t>
            </a:r>
          </a:p>
        </p:txBody>
      </p:sp>
    </p:spTree>
    <p:extLst>
      <p:ext uri="{BB962C8B-B14F-4D97-AF65-F5344CB8AC3E}">
        <p14:creationId xmlns:p14="http://schemas.microsoft.com/office/powerpoint/2010/main" val="89359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AE5978-9635-B645-9A76-636DC94794B3}"/>
              </a:ext>
            </a:extLst>
          </p:cNvPr>
          <p:cNvSpPr>
            <a:spLocks noGrp="1"/>
          </p:cNvSpPr>
          <p:nvPr>
            <p:ph type="title"/>
          </p:nvPr>
        </p:nvSpPr>
        <p:spPr/>
        <p:txBody>
          <a:bodyPr/>
          <a:lstStyle/>
          <a:p>
            <a:r>
              <a:rPr lang="en-US"/>
              <a:t>Round Table Discussion</a:t>
            </a:r>
            <a:endParaRPr lang="en-US" dirty="0"/>
          </a:p>
        </p:txBody>
      </p:sp>
      <p:sp>
        <p:nvSpPr>
          <p:cNvPr id="3" name="Content Placeholder 2">
            <a:extLst>
              <a:ext uri="{FF2B5EF4-FFF2-40B4-BE49-F238E27FC236}">
                <a16:creationId xmlns="" xmlns:a16="http://schemas.microsoft.com/office/drawing/2014/main" id="{7411CB32-DC2B-9642-B897-28CDF79BAEB4}"/>
              </a:ext>
            </a:extLst>
          </p:cNvPr>
          <p:cNvSpPr>
            <a:spLocks noGrp="1"/>
          </p:cNvSpPr>
          <p:nvPr>
            <p:ph idx="1"/>
          </p:nvPr>
        </p:nvSpPr>
        <p:spPr/>
        <p:txBody>
          <a:bodyPr/>
          <a:lstStyle/>
          <a:p>
            <a:r>
              <a:rPr lang="en-US" dirty="0"/>
              <a:t>What makes a system, method, or worship practice beastly? </a:t>
            </a:r>
            <a:br>
              <a:rPr lang="en-US" dirty="0"/>
            </a:br>
            <a:endParaRPr lang="en-US" dirty="0"/>
          </a:p>
          <a:p>
            <a:r>
              <a:rPr lang="en-US" dirty="0"/>
              <a:t>What is the Sabbath a sign of? </a:t>
            </a:r>
            <a:br>
              <a:rPr lang="en-US" dirty="0"/>
            </a:br>
            <a:endParaRPr lang="en-US" dirty="0"/>
          </a:p>
          <a:p>
            <a:r>
              <a:rPr lang="en-US" dirty="0"/>
              <a:t>How is the Sabbath connected to holiness? Who makes us holy? </a:t>
            </a:r>
            <a:br>
              <a:rPr lang="en-US" dirty="0"/>
            </a:br>
            <a:endParaRPr lang="en-US" dirty="0"/>
          </a:p>
          <a:p>
            <a:r>
              <a:rPr lang="en-US" dirty="0"/>
              <a:t>If we recognize ancient Israel as actors in a drama, what lesson</a:t>
            </a:r>
            <a:r>
              <a:rPr lang="en-US"/>
              <a:t/>
            </a:r>
            <a:br>
              <a:rPr lang="en-US"/>
            </a:br>
            <a:r>
              <a:rPr lang="en-US"/>
              <a:t>is </a:t>
            </a:r>
            <a:r>
              <a:rPr lang="en-US" dirty="0"/>
              <a:t>there from the connection between Sabbath rest and holiness? </a:t>
            </a:r>
          </a:p>
        </p:txBody>
      </p:sp>
    </p:spTree>
    <p:extLst>
      <p:ext uri="{BB962C8B-B14F-4D97-AF65-F5344CB8AC3E}">
        <p14:creationId xmlns:p14="http://schemas.microsoft.com/office/powerpoint/2010/main" val="247727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val="3451737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183D3C-CDF2-1A4A-AEDD-798AF5003349}"/>
              </a:ext>
            </a:extLst>
          </p:cNvPr>
          <p:cNvSpPr>
            <a:spLocks noGrp="1"/>
          </p:cNvSpPr>
          <p:nvPr>
            <p:ph type="title"/>
          </p:nvPr>
        </p:nvSpPr>
        <p:spPr/>
        <p:txBody>
          <a:bodyPr/>
          <a:lstStyle/>
          <a:p>
            <a:r>
              <a:rPr lang="en-US" dirty="0"/>
              <a:t>What Kind of Being is God?</a:t>
            </a:r>
          </a:p>
        </p:txBody>
      </p:sp>
      <p:sp>
        <p:nvSpPr>
          <p:cNvPr id="3" name="Content Placeholder 2"/>
          <p:cNvSpPr>
            <a:spLocks noGrp="1"/>
          </p:cNvSpPr>
          <p:nvPr>
            <p:ph idx="1"/>
          </p:nvPr>
        </p:nvSpPr>
        <p:spPr/>
        <p:txBody>
          <a:bodyPr/>
          <a:lstStyle/>
          <a:p>
            <a:endParaRPr lang="en-US"/>
          </a:p>
        </p:txBody>
      </p:sp>
      <p:sp>
        <p:nvSpPr>
          <p:cNvPr id="5" name="Freeform 4"/>
          <p:cNvSpPr>
            <a:spLocks/>
          </p:cNvSpPr>
          <p:nvPr/>
        </p:nvSpPr>
        <p:spPr>
          <a:xfrm>
            <a:off x="-16104" y="975730"/>
            <a:ext cx="9193299" cy="4549315"/>
          </a:xfrm>
          <a:custGeom>
            <a:avLst/>
            <a:gdLst>
              <a:gd name="connsiteX0" fmla="*/ 0 w 9182420"/>
              <a:gd name="connsiteY0" fmla="*/ 3911173 h 3911173"/>
              <a:gd name="connsiteX1" fmla="*/ 15368 w 9182420"/>
              <a:gd name="connsiteY1" fmla="*/ 230521 h 3911173"/>
              <a:gd name="connsiteX2" fmla="*/ 1237129 w 9182420"/>
              <a:gd name="connsiteY2" fmla="*/ 130629 h 3911173"/>
              <a:gd name="connsiteX3" fmla="*/ 2681728 w 9182420"/>
              <a:gd name="connsiteY3" fmla="*/ 23052 h 3911173"/>
              <a:gd name="connsiteX4" fmla="*/ 4103274 w 9182420"/>
              <a:gd name="connsiteY4" fmla="*/ 0 h 3911173"/>
              <a:gd name="connsiteX5" fmla="*/ 5025358 w 9182420"/>
              <a:gd name="connsiteY5" fmla="*/ 0 h 3911173"/>
              <a:gd name="connsiteX6" fmla="*/ 6039650 w 9182420"/>
              <a:gd name="connsiteY6" fmla="*/ 23052 h 3911173"/>
              <a:gd name="connsiteX7" fmla="*/ 7215307 w 9182420"/>
              <a:gd name="connsiteY7" fmla="*/ 92209 h 3911173"/>
              <a:gd name="connsiteX8" fmla="*/ 8175812 w 9182420"/>
              <a:gd name="connsiteY8" fmla="*/ 145997 h 3911173"/>
              <a:gd name="connsiteX9" fmla="*/ 9182420 w 9182420"/>
              <a:gd name="connsiteY9" fmla="*/ 230521 h 3911173"/>
              <a:gd name="connsiteX10" fmla="*/ 9167052 w 9182420"/>
              <a:gd name="connsiteY10" fmla="*/ 3903489 h 3911173"/>
              <a:gd name="connsiteX0" fmla="*/ 79250 w 9261670"/>
              <a:gd name="connsiteY0" fmla="*/ 3911173 h 4046836"/>
              <a:gd name="connsiteX1" fmla="*/ 80871 w 9261670"/>
              <a:gd name="connsiteY1" fmla="*/ 3725256 h 4046836"/>
              <a:gd name="connsiteX2" fmla="*/ 94618 w 9261670"/>
              <a:gd name="connsiteY2" fmla="*/ 230521 h 4046836"/>
              <a:gd name="connsiteX3" fmla="*/ 1316379 w 9261670"/>
              <a:gd name="connsiteY3" fmla="*/ 130629 h 4046836"/>
              <a:gd name="connsiteX4" fmla="*/ 2760978 w 9261670"/>
              <a:gd name="connsiteY4" fmla="*/ 23052 h 4046836"/>
              <a:gd name="connsiteX5" fmla="*/ 4182524 w 9261670"/>
              <a:gd name="connsiteY5" fmla="*/ 0 h 4046836"/>
              <a:gd name="connsiteX6" fmla="*/ 5104608 w 9261670"/>
              <a:gd name="connsiteY6" fmla="*/ 0 h 4046836"/>
              <a:gd name="connsiteX7" fmla="*/ 6118900 w 9261670"/>
              <a:gd name="connsiteY7" fmla="*/ 23052 h 4046836"/>
              <a:gd name="connsiteX8" fmla="*/ 7294557 w 9261670"/>
              <a:gd name="connsiteY8" fmla="*/ 92209 h 4046836"/>
              <a:gd name="connsiteX9" fmla="*/ 8255062 w 9261670"/>
              <a:gd name="connsiteY9" fmla="*/ 145997 h 4046836"/>
              <a:gd name="connsiteX10" fmla="*/ 9261670 w 9261670"/>
              <a:gd name="connsiteY10" fmla="*/ 230521 h 4046836"/>
              <a:gd name="connsiteX11" fmla="*/ 9246302 w 9261670"/>
              <a:gd name="connsiteY11" fmla="*/ 3903489 h 4046836"/>
              <a:gd name="connsiteX0" fmla="*/ 79250 w 9261670"/>
              <a:gd name="connsiteY0" fmla="*/ 3911173 h 3911173"/>
              <a:gd name="connsiteX1" fmla="*/ 80871 w 9261670"/>
              <a:gd name="connsiteY1" fmla="*/ 3725256 h 3911173"/>
              <a:gd name="connsiteX2" fmla="*/ 94618 w 9261670"/>
              <a:gd name="connsiteY2" fmla="*/ 230521 h 3911173"/>
              <a:gd name="connsiteX3" fmla="*/ 1316379 w 9261670"/>
              <a:gd name="connsiteY3" fmla="*/ 130629 h 3911173"/>
              <a:gd name="connsiteX4" fmla="*/ 2760978 w 9261670"/>
              <a:gd name="connsiteY4" fmla="*/ 23052 h 3911173"/>
              <a:gd name="connsiteX5" fmla="*/ 4182524 w 9261670"/>
              <a:gd name="connsiteY5" fmla="*/ 0 h 3911173"/>
              <a:gd name="connsiteX6" fmla="*/ 5104608 w 9261670"/>
              <a:gd name="connsiteY6" fmla="*/ 0 h 3911173"/>
              <a:gd name="connsiteX7" fmla="*/ 6118900 w 9261670"/>
              <a:gd name="connsiteY7" fmla="*/ 23052 h 3911173"/>
              <a:gd name="connsiteX8" fmla="*/ 7294557 w 9261670"/>
              <a:gd name="connsiteY8" fmla="*/ 92209 h 3911173"/>
              <a:gd name="connsiteX9" fmla="*/ 8255062 w 9261670"/>
              <a:gd name="connsiteY9" fmla="*/ 145997 h 3911173"/>
              <a:gd name="connsiteX10" fmla="*/ 9261670 w 9261670"/>
              <a:gd name="connsiteY10" fmla="*/ 230521 h 3911173"/>
              <a:gd name="connsiteX11" fmla="*/ 9246302 w 9261670"/>
              <a:gd name="connsiteY11" fmla="*/ 3903489 h 3911173"/>
              <a:gd name="connsiteX0" fmla="*/ 79250 w 9261670"/>
              <a:gd name="connsiteY0" fmla="*/ 3911173 h 3911173"/>
              <a:gd name="connsiteX1" fmla="*/ 80871 w 9261670"/>
              <a:gd name="connsiteY1" fmla="*/ 3725256 h 3911173"/>
              <a:gd name="connsiteX2" fmla="*/ 94618 w 9261670"/>
              <a:gd name="connsiteY2" fmla="*/ 230521 h 3911173"/>
              <a:gd name="connsiteX3" fmla="*/ 1316379 w 9261670"/>
              <a:gd name="connsiteY3" fmla="*/ 130629 h 3911173"/>
              <a:gd name="connsiteX4" fmla="*/ 2760978 w 9261670"/>
              <a:gd name="connsiteY4" fmla="*/ 23052 h 3911173"/>
              <a:gd name="connsiteX5" fmla="*/ 4182524 w 9261670"/>
              <a:gd name="connsiteY5" fmla="*/ 0 h 3911173"/>
              <a:gd name="connsiteX6" fmla="*/ 5104608 w 9261670"/>
              <a:gd name="connsiteY6" fmla="*/ 0 h 3911173"/>
              <a:gd name="connsiteX7" fmla="*/ 6118900 w 9261670"/>
              <a:gd name="connsiteY7" fmla="*/ 23052 h 3911173"/>
              <a:gd name="connsiteX8" fmla="*/ 7294557 w 9261670"/>
              <a:gd name="connsiteY8" fmla="*/ 92209 h 3911173"/>
              <a:gd name="connsiteX9" fmla="*/ 8255062 w 9261670"/>
              <a:gd name="connsiteY9" fmla="*/ 145997 h 3911173"/>
              <a:gd name="connsiteX10" fmla="*/ 9261670 w 9261670"/>
              <a:gd name="connsiteY10" fmla="*/ 230521 h 3911173"/>
              <a:gd name="connsiteX11" fmla="*/ 9246302 w 9261670"/>
              <a:gd name="connsiteY11" fmla="*/ 3903489 h 3911173"/>
              <a:gd name="connsiteX0" fmla="*/ 522163 w 9261670"/>
              <a:gd name="connsiteY0" fmla="*/ 3984992 h 3984992"/>
              <a:gd name="connsiteX1" fmla="*/ 80871 w 9261670"/>
              <a:gd name="connsiteY1" fmla="*/ 3725256 h 3984992"/>
              <a:gd name="connsiteX2" fmla="*/ 94618 w 9261670"/>
              <a:gd name="connsiteY2" fmla="*/ 230521 h 3984992"/>
              <a:gd name="connsiteX3" fmla="*/ 1316379 w 9261670"/>
              <a:gd name="connsiteY3" fmla="*/ 130629 h 3984992"/>
              <a:gd name="connsiteX4" fmla="*/ 2760978 w 9261670"/>
              <a:gd name="connsiteY4" fmla="*/ 23052 h 3984992"/>
              <a:gd name="connsiteX5" fmla="*/ 4182524 w 9261670"/>
              <a:gd name="connsiteY5" fmla="*/ 0 h 3984992"/>
              <a:gd name="connsiteX6" fmla="*/ 5104608 w 9261670"/>
              <a:gd name="connsiteY6" fmla="*/ 0 h 3984992"/>
              <a:gd name="connsiteX7" fmla="*/ 6118900 w 9261670"/>
              <a:gd name="connsiteY7" fmla="*/ 23052 h 3984992"/>
              <a:gd name="connsiteX8" fmla="*/ 7294557 w 9261670"/>
              <a:gd name="connsiteY8" fmla="*/ 92209 h 3984992"/>
              <a:gd name="connsiteX9" fmla="*/ 8255062 w 9261670"/>
              <a:gd name="connsiteY9" fmla="*/ 145997 h 3984992"/>
              <a:gd name="connsiteX10" fmla="*/ 9261670 w 9261670"/>
              <a:gd name="connsiteY10" fmla="*/ 230521 h 3984992"/>
              <a:gd name="connsiteX11" fmla="*/ 9246302 w 9261670"/>
              <a:gd name="connsiteY11" fmla="*/ 3903489 h 3984992"/>
              <a:gd name="connsiteX0" fmla="*/ 367382 w 9261670"/>
              <a:gd name="connsiteY0" fmla="*/ 3870692 h 3903489"/>
              <a:gd name="connsiteX1" fmla="*/ 80871 w 9261670"/>
              <a:gd name="connsiteY1" fmla="*/ 3725256 h 3903489"/>
              <a:gd name="connsiteX2" fmla="*/ 94618 w 9261670"/>
              <a:gd name="connsiteY2" fmla="*/ 230521 h 3903489"/>
              <a:gd name="connsiteX3" fmla="*/ 1316379 w 9261670"/>
              <a:gd name="connsiteY3" fmla="*/ 130629 h 3903489"/>
              <a:gd name="connsiteX4" fmla="*/ 2760978 w 9261670"/>
              <a:gd name="connsiteY4" fmla="*/ 23052 h 3903489"/>
              <a:gd name="connsiteX5" fmla="*/ 4182524 w 9261670"/>
              <a:gd name="connsiteY5" fmla="*/ 0 h 3903489"/>
              <a:gd name="connsiteX6" fmla="*/ 5104608 w 9261670"/>
              <a:gd name="connsiteY6" fmla="*/ 0 h 3903489"/>
              <a:gd name="connsiteX7" fmla="*/ 6118900 w 9261670"/>
              <a:gd name="connsiteY7" fmla="*/ 23052 h 3903489"/>
              <a:gd name="connsiteX8" fmla="*/ 7294557 w 9261670"/>
              <a:gd name="connsiteY8" fmla="*/ 92209 h 3903489"/>
              <a:gd name="connsiteX9" fmla="*/ 8255062 w 9261670"/>
              <a:gd name="connsiteY9" fmla="*/ 145997 h 3903489"/>
              <a:gd name="connsiteX10" fmla="*/ 9261670 w 9261670"/>
              <a:gd name="connsiteY10" fmla="*/ 230521 h 3903489"/>
              <a:gd name="connsiteX11" fmla="*/ 9246302 w 9261670"/>
              <a:gd name="connsiteY11" fmla="*/ 3903489 h 3903489"/>
              <a:gd name="connsiteX0" fmla="*/ 367382 w 9261670"/>
              <a:gd name="connsiteY0" fmla="*/ 3870692 h 3903489"/>
              <a:gd name="connsiteX1" fmla="*/ 80871 w 9261670"/>
              <a:gd name="connsiteY1" fmla="*/ 3725256 h 3903489"/>
              <a:gd name="connsiteX2" fmla="*/ 94618 w 9261670"/>
              <a:gd name="connsiteY2" fmla="*/ 230521 h 3903489"/>
              <a:gd name="connsiteX3" fmla="*/ 1316379 w 9261670"/>
              <a:gd name="connsiteY3" fmla="*/ 130629 h 3903489"/>
              <a:gd name="connsiteX4" fmla="*/ 2760978 w 9261670"/>
              <a:gd name="connsiteY4" fmla="*/ 23052 h 3903489"/>
              <a:gd name="connsiteX5" fmla="*/ 4182524 w 9261670"/>
              <a:gd name="connsiteY5" fmla="*/ 0 h 3903489"/>
              <a:gd name="connsiteX6" fmla="*/ 5104608 w 9261670"/>
              <a:gd name="connsiteY6" fmla="*/ 0 h 3903489"/>
              <a:gd name="connsiteX7" fmla="*/ 6118900 w 9261670"/>
              <a:gd name="connsiteY7" fmla="*/ 23052 h 3903489"/>
              <a:gd name="connsiteX8" fmla="*/ 7294557 w 9261670"/>
              <a:gd name="connsiteY8" fmla="*/ 92209 h 3903489"/>
              <a:gd name="connsiteX9" fmla="*/ 8255062 w 9261670"/>
              <a:gd name="connsiteY9" fmla="*/ 145997 h 3903489"/>
              <a:gd name="connsiteX10" fmla="*/ 9261670 w 9261670"/>
              <a:gd name="connsiteY10" fmla="*/ 230521 h 3903489"/>
              <a:gd name="connsiteX11" fmla="*/ 9246302 w 9261670"/>
              <a:gd name="connsiteY11" fmla="*/ 3903489 h 3903489"/>
              <a:gd name="connsiteX0" fmla="*/ 1388938 w 9261670"/>
              <a:gd name="connsiteY0" fmla="*/ 3896886 h 3903489"/>
              <a:gd name="connsiteX1" fmla="*/ 80871 w 9261670"/>
              <a:gd name="connsiteY1" fmla="*/ 3725256 h 3903489"/>
              <a:gd name="connsiteX2" fmla="*/ 94618 w 9261670"/>
              <a:gd name="connsiteY2" fmla="*/ 230521 h 3903489"/>
              <a:gd name="connsiteX3" fmla="*/ 1316379 w 9261670"/>
              <a:gd name="connsiteY3" fmla="*/ 130629 h 3903489"/>
              <a:gd name="connsiteX4" fmla="*/ 2760978 w 9261670"/>
              <a:gd name="connsiteY4" fmla="*/ 23052 h 3903489"/>
              <a:gd name="connsiteX5" fmla="*/ 4182524 w 9261670"/>
              <a:gd name="connsiteY5" fmla="*/ 0 h 3903489"/>
              <a:gd name="connsiteX6" fmla="*/ 5104608 w 9261670"/>
              <a:gd name="connsiteY6" fmla="*/ 0 h 3903489"/>
              <a:gd name="connsiteX7" fmla="*/ 6118900 w 9261670"/>
              <a:gd name="connsiteY7" fmla="*/ 23052 h 3903489"/>
              <a:gd name="connsiteX8" fmla="*/ 7294557 w 9261670"/>
              <a:gd name="connsiteY8" fmla="*/ 92209 h 3903489"/>
              <a:gd name="connsiteX9" fmla="*/ 8255062 w 9261670"/>
              <a:gd name="connsiteY9" fmla="*/ 145997 h 3903489"/>
              <a:gd name="connsiteX10" fmla="*/ 9261670 w 9261670"/>
              <a:gd name="connsiteY10" fmla="*/ 230521 h 3903489"/>
              <a:gd name="connsiteX11" fmla="*/ 9246302 w 9261670"/>
              <a:gd name="connsiteY11" fmla="*/ 3903489 h 3903489"/>
              <a:gd name="connsiteX0" fmla="*/ 1367033 w 9239765"/>
              <a:gd name="connsiteY0" fmla="*/ 3896886 h 3903489"/>
              <a:gd name="connsiteX1" fmla="*/ 161360 w 9239765"/>
              <a:gd name="connsiteY1" fmla="*/ 2851337 h 3903489"/>
              <a:gd name="connsiteX2" fmla="*/ 72713 w 9239765"/>
              <a:gd name="connsiteY2" fmla="*/ 230521 h 3903489"/>
              <a:gd name="connsiteX3" fmla="*/ 1294474 w 9239765"/>
              <a:gd name="connsiteY3" fmla="*/ 130629 h 3903489"/>
              <a:gd name="connsiteX4" fmla="*/ 2739073 w 9239765"/>
              <a:gd name="connsiteY4" fmla="*/ 23052 h 3903489"/>
              <a:gd name="connsiteX5" fmla="*/ 4160619 w 9239765"/>
              <a:gd name="connsiteY5" fmla="*/ 0 h 3903489"/>
              <a:gd name="connsiteX6" fmla="*/ 5082703 w 9239765"/>
              <a:gd name="connsiteY6" fmla="*/ 0 h 3903489"/>
              <a:gd name="connsiteX7" fmla="*/ 6096995 w 9239765"/>
              <a:gd name="connsiteY7" fmla="*/ 23052 h 3903489"/>
              <a:gd name="connsiteX8" fmla="*/ 7272652 w 9239765"/>
              <a:gd name="connsiteY8" fmla="*/ 92209 h 3903489"/>
              <a:gd name="connsiteX9" fmla="*/ 8233157 w 9239765"/>
              <a:gd name="connsiteY9" fmla="*/ 145997 h 3903489"/>
              <a:gd name="connsiteX10" fmla="*/ 9239765 w 9239765"/>
              <a:gd name="connsiteY10" fmla="*/ 230521 h 3903489"/>
              <a:gd name="connsiteX11" fmla="*/ 9224397 w 9239765"/>
              <a:gd name="connsiteY11" fmla="*/ 3903489 h 3903489"/>
              <a:gd name="connsiteX0" fmla="*/ 1384529 w 9257261"/>
              <a:gd name="connsiteY0" fmla="*/ 3896886 h 3903489"/>
              <a:gd name="connsiteX1" fmla="*/ 93130 w 9257261"/>
              <a:gd name="connsiteY1" fmla="*/ 2620356 h 3903489"/>
              <a:gd name="connsiteX2" fmla="*/ 90209 w 9257261"/>
              <a:gd name="connsiteY2" fmla="*/ 230521 h 3903489"/>
              <a:gd name="connsiteX3" fmla="*/ 1311970 w 9257261"/>
              <a:gd name="connsiteY3" fmla="*/ 130629 h 3903489"/>
              <a:gd name="connsiteX4" fmla="*/ 2756569 w 9257261"/>
              <a:gd name="connsiteY4" fmla="*/ 23052 h 3903489"/>
              <a:gd name="connsiteX5" fmla="*/ 4178115 w 9257261"/>
              <a:gd name="connsiteY5" fmla="*/ 0 h 3903489"/>
              <a:gd name="connsiteX6" fmla="*/ 5100199 w 9257261"/>
              <a:gd name="connsiteY6" fmla="*/ 0 h 3903489"/>
              <a:gd name="connsiteX7" fmla="*/ 6114491 w 9257261"/>
              <a:gd name="connsiteY7" fmla="*/ 23052 h 3903489"/>
              <a:gd name="connsiteX8" fmla="*/ 7290148 w 9257261"/>
              <a:gd name="connsiteY8" fmla="*/ 92209 h 3903489"/>
              <a:gd name="connsiteX9" fmla="*/ 8250653 w 9257261"/>
              <a:gd name="connsiteY9" fmla="*/ 145997 h 3903489"/>
              <a:gd name="connsiteX10" fmla="*/ 9257261 w 9257261"/>
              <a:gd name="connsiteY10" fmla="*/ 230521 h 3903489"/>
              <a:gd name="connsiteX11" fmla="*/ 9241893 w 9257261"/>
              <a:gd name="connsiteY11" fmla="*/ 3903489 h 3903489"/>
              <a:gd name="connsiteX0" fmla="*/ 1384529 w 9257261"/>
              <a:gd name="connsiteY0" fmla="*/ 3896886 h 3903489"/>
              <a:gd name="connsiteX1" fmla="*/ 93130 w 9257261"/>
              <a:gd name="connsiteY1" fmla="*/ 2620356 h 3903489"/>
              <a:gd name="connsiteX2" fmla="*/ 90209 w 9257261"/>
              <a:gd name="connsiteY2" fmla="*/ 230521 h 3903489"/>
              <a:gd name="connsiteX3" fmla="*/ 1311970 w 9257261"/>
              <a:gd name="connsiteY3" fmla="*/ 130629 h 3903489"/>
              <a:gd name="connsiteX4" fmla="*/ 2756569 w 9257261"/>
              <a:gd name="connsiteY4" fmla="*/ 23052 h 3903489"/>
              <a:gd name="connsiteX5" fmla="*/ 4178115 w 9257261"/>
              <a:gd name="connsiteY5" fmla="*/ 0 h 3903489"/>
              <a:gd name="connsiteX6" fmla="*/ 5100199 w 9257261"/>
              <a:gd name="connsiteY6" fmla="*/ 0 h 3903489"/>
              <a:gd name="connsiteX7" fmla="*/ 6114491 w 9257261"/>
              <a:gd name="connsiteY7" fmla="*/ 23052 h 3903489"/>
              <a:gd name="connsiteX8" fmla="*/ 7290148 w 9257261"/>
              <a:gd name="connsiteY8" fmla="*/ 92209 h 3903489"/>
              <a:gd name="connsiteX9" fmla="*/ 8250653 w 9257261"/>
              <a:gd name="connsiteY9" fmla="*/ 145997 h 3903489"/>
              <a:gd name="connsiteX10" fmla="*/ 9257261 w 9257261"/>
              <a:gd name="connsiteY10" fmla="*/ 230521 h 3903489"/>
              <a:gd name="connsiteX11" fmla="*/ 9241893 w 9257261"/>
              <a:gd name="connsiteY11" fmla="*/ 3903489 h 3903489"/>
              <a:gd name="connsiteX0" fmla="*/ 1384529 w 9257261"/>
              <a:gd name="connsiteY0" fmla="*/ 3896886 h 3903489"/>
              <a:gd name="connsiteX1" fmla="*/ 93130 w 9257261"/>
              <a:gd name="connsiteY1" fmla="*/ 2620356 h 3903489"/>
              <a:gd name="connsiteX2" fmla="*/ 90209 w 9257261"/>
              <a:gd name="connsiteY2" fmla="*/ 230521 h 3903489"/>
              <a:gd name="connsiteX3" fmla="*/ 1311970 w 9257261"/>
              <a:gd name="connsiteY3" fmla="*/ 130629 h 3903489"/>
              <a:gd name="connsiteX4" fmla="*/ 2756569 w 9257261"/>
              <a:gd name="connsiteY4" fmla="*/ 23052 h 3903489"/>
              <a:gd name="connsiteX5" fmla="*/ 4178115 w 9257261"/>
              <a:gd name="connsiteY5" fmla="*/ 0 h 3903489"/>
              <a:gd name="connsiteX6" fmla="*/ 5100199 w 9257261"/>
              <a:gd name="connsiteY6" fmla="*/ 0 h 3903489"/>
              <a:gd name="connsiteX7" fmla="*/ 6114491 w 9257261"/>
              <a:gd name="connsiteY7" fmla="*/ 23052 h 3903489"/>
              <a:gd name="connsiteX8" fmla="*/ 7290148 w 9257261"/>
              <a:gd name="connsiteY8" fmla="*/ 92209 h 3903489"/>
              <a:gd name="connsiteX9" fmla="*/ 8250653 w 9257261"/>
              <a:gd name="connsiteY9" fmla="*/ 145997 h 3903489"/>
              <a:gd name="connsiteX10" fmla="*/ 9257261 w 9257261"/>
              <a:gd name="connsiteY10" fmla="*/ 230521 h 3903489"/>
              <a:gd name="connsiteX11" fmla="*/ 9241893 w 9257261"/>
              <a:gd name="connsiteY11" fmla="*/ 3903489 h 3903489"/>
              <a:gd name="connsiteX0" fmla="*/ 1373348 w 9246080"/>
              <a:gd name="connsiteY0" fmla="*/ 3896886 h 3903489"/>
              <a:gd name="connsiteX1" fmla="*/ 81949 w 9246080"/>
              <a:gd name="connsiteY1" fmla="*/ 2620356 h 3903489"/>
              <a:gd name="connsiteX2" fmla="*/ 79028 w 9246080"/>
              <a:gd name="connsiteY2" fmla="*/ 230521 h 3903489"/>
              <a:gd name="connsiteX3" fmla="*/ 1300789 w 9246080"/>
              <a:gd name="connsiteY3" fmla="*/ 130629 h 3903489"/>
              <a:gd name="connsiteX4" fmla="*/ 2745388 w 9246080"/>
              <a:gd name="connsiteY4" fmla="*/ 23052 h 3903489"/>
              <a:gd name="connsiteX5" fmla="*/ 4166934 w 9246080"/>
              <a:gd name="connsiteY5" fmla="*/ 0 h 3903489"/>
              <a:gd name="connsiteX6" fmla="*/ 5089018 w 9246080"/>
              <a:gd name="connsiteY6" fmla="*/ 0 h 3903489"/>
              <a:gd name="connsiteX7" fmla="*/ 6103310 w 9246080"/>
              <a:gd name="connsiteY7" fmla="*/ 23052 h 3903489"/>
              <a:gd name="connsiteX8" fmla="*/ 7278967 w 9246080"/>
              <a:gd name="connsiteY8" fmla="*/ 92209 h 3903489"/>
              <a:gd name="connsiteX9" fmla="*/ 8239472 w 9246080"/>
              <a:gd name="connsiteY9" fmla="*/ 145997 h 3903489"/>
              <a:gd name="connsiteX10" fmla="*/ 9246080 w 9246080"/>
              <a:gd name="connsiteY10" fmla="*/ 230521 h 3903489"/>
              <a:gd name="connsiteX11" fmla="*/ 9230712 w 9246080"/>
              <a:gd name="connsiteY11" fmla="*/ 3903489 h 3903489"/>
              <a:gd name="connsiteX0" fmla="*/ 1294320 w 9167052"/>
              <a:gd name="connsiteY0" fmla="*/ 3896886 h 3903489"/>
              <a:gd name="connsiteX1" fmla="*/ 2921 w 9167052"/>
              <a:gd name="connsiteY1" fmla="*/ 2620356 h 3903489"/>
              <a:gd name="connsiteX2" fmla="*/ 0 w 9167052"/>
              <a:gd name="connsiteY2" fmla="*/ 230521 h 3903489"/>
              <a:gd name="connsiteX3" fmla="*/ 1221761 w 9167052"/>
              <a:gd name="connsiteY3" fmla="*/ 130629 h 3903489"/>
              <a:gd name="connsiteX4" fmla="*/ 2666360 w 9167052"/>
              <a:gd name="connsiteY4" fmla="*/ 23052 h 3903489"/>
              <a:gd name="connsiteX5" fmla="*/ 4087906 w 9167052"/>
              <a:gd name="connsiteY5" fmla="*/ 0 h 3903489"/>
              <a:gd name="connsiteX6" fmla="*/ 5009990 w 9167052"/>
              <a:gd name="connsiteY6" fmla="*/ 0 h 3903489"/>
              <a:gd name="connsiteX7" fmla="*/ 6024282 w 9167052"/>
              <a:gd name="connsiteY7" fmla="*/ 23052 h 3903489"/>
              <a:gd name="connsiteX8" fmla="*/ 7199939 w 9167052"/>
              <a:gd name="connsiteY8" fmla="*/ 92209 h 3903489"/>
              <a:gd name="connsiteX9" fmla="*/ 8160444 w 9167052"/>
              <a:gd name="connsiteY9" fmla="*/ 145997 h 3903489"/>
              <a:gd name="connsiteX10" fmla="*/ 9167052 w 9167052"/>
              <a:gd name="connsiteY10" fmla="*/ 230521 h 3903489"/>
              <a:gd name="connsiteX11" fmla="*/ 9151684 w 9167052"/>
              <a:gd name="connsiteY11" fmla="*/ 3903489 h 3903489"/>
              <a:gd name="connsiteX0" fmla="*/ 1294320 w 9167052"/>
              <a:gd name="connsiteY0" fmla="*/ 3896886 h 3903489"/>
              <a:gd name="connsiteX1" fmla="*/ 2921 w 9167052"/>
              <a:gd name="connsiteY1" fmla="*/ 2620356 h 3903489"/>
              <a:gd name="connsiteX2" fmla="*/ 0 w 9167052"/>
              <a:gd name="connsiteY2" fmla="*/ 230521 h 3903489"/>
              <a:gd name="connsiteX3" fmla="*/ 1221761 w 9167052"/>
              <a:gd name="connsiteY3" fmla="*/ 130629 h 3903489"/>
              <a:gd name="connsiteX4" fmla="*/ 2666360 w 9167052"/>
              <a:gd name="connsiteY4" fmla="*/ 23052 h 3903489"/>
              <a:gd name="connsiteX5" fmla="*/ 4087906 w 9167052"/>
              <a:gd name="connsiteY5" fmla="*/ 0 h 3903489"/>
              <a:gd name="connsiteX6" fmla="*/ 5009990 w 9167052"/>
              <a:gd name="connsiteY6" fmla="*/ 0 h 3903489"/>
              <a:gd name="connsiteX7" fmla="*/ 6024282 w 9167052"/>
              <a:gd name="connsiteY7" fmla="*/ 23052 h 3903489"/>
              <a:gd name="connsiteX8" fmla="*/ 7199939 w 9167052"/>
              <a:gd name="connsiteY8" fmla="*/ 92209 h 3903489"/>
              <a:gd name="connsiteX9" fmla="*/ 8160444 w 9167052"/>
              <a:gd name="connsiteY9" fmla="*/ 145997 h 3903489"/>
              <a:gd name="connsiteX10" fmla="*/ 9167052 w 9167052"/>
              <a:gd name="connsiteY10" fmla="*/ 230521 h 3903489"/>
              <a:gd name="connsiteX11" fmla="*/ 9151684 w 9167052"/>
              <a:gd name="connsiteY11" fmla="*/ 3903489 h 3903489"/>
              <a:gd name="connsiteX0" fmla="*/ 1294320 w 9167052"/>
              <a:gd name="connsiteY0" fmla="*/ 3896886 h 3903489"/>
              <a:gd name="connsiteX1" fmla="*/ 2921 w 9167052"/>
              <a:gd name="connsiteY1" fmla="*/ 2620356 h 3903489"/>
              <a:gd name="connsiteX2" fmla="*/ 0 w 9167052"/>
              <a:gd name="connsiteY2" fmla="*/ 230521 h 3903489"/>
              <a:gd name="connsiteX3" fmla="*/ 1221761 w 9167052"/>
              <a:gd name="connsiteY3" fmla="*/ 130629 h 3903489"/>
              <a:gd name="connsiteX4" fmla="*/ 2666360 w 9167052"/>
              <a:gd name="connsiteY4" fmla="*/ 23052 h 3903489"/>
              <a:gd name="connsiteX5" fmla="*/ 4087906 w 9167052"/>
              <a:gd name="connsiteY5" fmla="*/ 0 h 3903489"/>
              <a:gd name="connsiteX6" fmla="*/ 5009990 w 9167052"/>
              <a:gd name="connsiteY6" fmla="*/ 0 h 3903489"/>
              <a:gd name="connsiteX7" fmla="*/ 6024282 w 9167052"/>
              <a:gd name="connsiteY7" fmla="*/ 23052 h 3903489"/>
              <a:gd name="connsiteX8" fmla="*/ 7199939 w 9167052"/>
              <a:gd name="connsiteY8" fmla="*/ 92209 h 3903489"/>
              <a:gd name="connsiteX9" fmla="*/ 8160444 w 9167052"/>
              <a:gd name="connsiteY9" fmla="*/ 145997 h 3903489"/>
              <a:gd name="connsiteX10" fmla="*/ 9167052 w 9167052"/>
              <a:gd name="connsiteY10" fmla="*/ 230521 h 3903489"/>
              <a:gd name="connsiteX11" fmla="*/ 9151684 w 9167052"/>
              <a:gd name="connsiteY11" fmla="*/ 3903489 h 3903489"/>
              <a:gd name="connsiteX0" fmla="*/ 1294320 w 9167052"/>
              <a:gd name="connsiteY0" fmla="*/ 3896886 h 3903489"/>
              <a:gd name="connsiteX1" fmla="*/ 2921 w 9167052"/>
              <a:gd name="connsiteY1" fmla="*/ 2620356 h 3903489"/>
              <a:gd name="connsiteX2" fmla="*/ 0 w 9167052"/>
              <a:gd name="connsiteY2" fmla="*/ 230521 h 3903489"/>
              <a:gd name="connsiteX3" fmla="*/ 1221761 w 9167052"/>
              <a:gd name="connsiteY3" fmla="*/ 130629 h 3903489"/>
              <a:gd name="connsiteX4" fmla="*/ 2666360 w 9167052"/>
              <a:gd name="connsiteY4" fmla="*/ 23052 h 3903489"/>
              <a:gd name="connsiteX5" fmla="*/ 4087906 w 9167052"/>
              <a:gd name="connsiteY5" fmla="*/ 0 h 3903489"/>
              <a:gd name="connsiteX6" fmla="*/ 5009990 w 9167052"/>
              <a:gd name="connsiteY6" fmla="*/ 0 h 3903489"/>
              <a:gd name="connsiteX7" fmla="*/ 6024282 w 9167052"/>
              <a:gd name="connsiteY7" fmla="*/ 23052 h 3903489"/>
              <a:gd name="connsiteX8" fmla="*/ 7199939 w 9167052"/>
              <a:gd name="connsiteY8" fmla="*/ 92209 h 3903489"/>
              <a:gd name="connsiteX9" fmla="*/ 8160444 w 9167052"/>
              <a:gd name="connsiteY9" fmla="*/ 145997 h 3903489"/>
              <a:gd name="connsiteX10" fmla="*/ 9167052 w 9167052"/>
              <a:gd name="connsiteY10" fmla="*/ 230521 h 3903489"/>
              <a:gd name="connsiteX11" fmla="*/ 9151684 w 9167052"/>
              <a:gd name="connsiteY11" fmla="*/ 3903489 h 3903489"/>
              <a:gd name="connsiteX0" fmla="*/ 1294320 w 9167052"/>
              <a:gd name="connsiteY0" fmla="*/ 3896886 h 3903489"/>
              <a:gd name="connsiteX1" fmla="*/ 2921 w 9167052"/>
              <a:gd name="connsiteY1" fmla="*/ 2620356 h 3903489"/>
              <a:gd name="connsiteX2" fmla="*/ 0 w 9167052"/>
              <a:gd name="connsiteY2" fmla="*/ 230521 h 3903489"/>
              <a:gd name="connsiteX3" fmla="*/ 1221761 w 9167052"/>
              <a:gd name="connsiteY3" fmla="*/ 130629 h 3903489"/>
              <a:gd name="connsiteX4" fmla="*/ 2666360 w 9167052"/>
              <a:gd name="connsiteY4" fmla="*/ 23052 h 3903489"/>
              <a:gd name="connsiteX5" fmla="*/ 4087906 w 9167052"/>
              <a:gd name="connsiteY5" fmla="*/ 0 h 3903489"/>
              <a:gd name="connsiteX6" fmla="*/ 5009990 w 9167052"/>
              <a:gd name="connsiteY6" fmla="*/ 0 h 3903489"/>
              <a:gd name="connsiteX7" fmla="*/ 6024282 w 9167052"/>
              <a:gd name="connsiteY7" fmla="*/ 23052 h 3903489"/>
              <a:gd name="connsiteX8" fmla="*/ 7199939 w 9167052"/>
              <a:gd name="connsiteY8" fmla="*/ 92209 h 3903489"/>
              <a:gd name="connsiteX9" fmla="*/ 8160444 w 9167052"/>
              <a:gd name="connsiteY9" fmla="*/ 145997 h 3903489"/>
              <a:gd name="connsiteX10" fmla="*/ 9167052 w 9167052"/>
              <a:gd name="connsiteY10" fmla="*/ 230521 h 3903489"/>
              <a:gd name="connsiteX11" fmla="*/ 9151684 w 9167052"/>
              <a:gd name="connsiteY11" fmla="*/ 3903489 h 3903489"/>
              <a:gd name="connsiteX0" fmla="*/ 1294320 w 9167052"/>
              <a:gd name="connsiteY0" fmla="*/ 3896886 h 3903489"/>
              <a:gd name="connsiteX1" fmla="*/ 2921 w 9167052"/>
              <a:gd name="connsiteY1" fmla="*/ 2620356 h 3903489"/>
              <a:gd name="connsiteX2" fmla="*/ 0 w 9167052"/>
              <a:gd name="connsiteY2" fmla="*/ 230521 h 3903489"/>
              <a:gd name="connsiteX3" fmla="*/ 1221761 w 9167052"/>
              <a:gd name="connsiteY3" fmla="*/ 130629 h 3903489"/>
              <a:gd name="connsiteX4" fmla="*/ 2666360 w 9167052"/>
              <a:gd name="connsiteY4" fmla="*/ 23052 h 3903489"/>
              <a:gd name="connsiteX5" fmla="*/ 4087906 w 9167052"/>
              <a:gd name="connsiteY5" fmla="*/ 0 h 3903489"/>
              <a:gd name="connsiteX6" fmla="*/ 5009990 w 9167052"/>
              <a:gd name="connsiteY6" fmla="*/ 0 h 3903489"/>
              <a:gd name="connsiteX7" fmla="*/ 6024282 w 9167052"/>
              <a:gd name="connsiteY7" fmla="*/ 23052 h 3903489"/>
              <a:gd name="connsiteX8" fmla="*/ 7199939 w 9167052"/>
              <a:gd name="connsiteY8" fmla="*/ 92209 h 3903489"/>
              <a:gd name="connsiteX9" fmla="*/ 8160444 w 9167052"/>
              <a:gd name="connsiteY9" fmla="*/ 145997 h 3903489"/>
              <a:gd name="connsiteX10" fmla="*/ 9167052 w 9167052"/>
              <a:gd name="connsiteY10" fmla="*/ 230521 h 3903489"/>
              <a:gd name="connsiteX11" fmla="*/ 9151684 w 9167052"/>
              <a:gd name="connsiteY11" fmla="*/ 3903489 h 3903489"/>
              <a:gd name="connsiteX0" fmla="*/ 1294320 w 9167052"/>
              <a:gd name="connsiteY0" fmla="*/ 3896886 h 3903489"/>
              <a:gd name="connsiteX1" fmla="*/ 2921 w 9167052"/>
              <a:gd name="connsiteY1" fmla="*/ 2620356 h 3903489"/>
              <a:gd name="connsiteX2" fmla="*/ 0 w 9167052"/>
              <a:gd name="connsiteY2" fmla="*/ 230521 h 3903489"/>
              <a:gd name="connsiteX3" fmla="*/ 1221761 w 9167052"/>
              <a:gd name="connsiteY3" fmla="*/ 130629 h 3903489"/>
              <a:gd name="connsiteX4" fmla="*/ 2666360 w 9167052"/>
              <a:gd name="connsiteY4" fmla="*/ 23052 h 3903489"/>
              <a:gd name="connsiteX5" fmla="*/ 4087906 w 9167052"/>
              <a:gd name="connsiteY5" fmla="*/ 0 h 3903489"/>
              <a:gd name="connsiteX6" fmla="*/ 5009990 w 9167052"/>
              <a:gd name="connsiteY6" fmla="*/ 0 h 3903489"/>
              <a:gd name="connsiteX7" fmla="*/ 6024282 w 9167052"/>
              <a:gd name="connsiteY7" fmla="*/ 23052 h 3903489"/>
              <a:gd name="connsiteX8" fmla="*/ 7199939 w 9167052"/>
              <a:gd name="connsiteY8" fmla="*/ 92209 h 3903489"/>
              <a:gd name="connsiteX9" fmla="*/ 8160444 w 9167052"/>
              <a:gd name="connsiteY9" fmla="*/ 145997 h 3903489"/>
              <a:gd name="connsiteX10" fmla="*/ 9167052 w 9167052"/>
              <a:gd name="connsiteY10" fmla="*/ 230521 h 3903489"/>
              <a:gd name="connsiteX11" fmla="*/ 9151684 w 9167052"/>
              <a:gd name="connsiteY11" fmla="*/ 3903489 h 3903489"/>
              <a:gd name="connsiteX0" fmla="*/ 2208720 w 10081452"/>
              <a:gd name="connsiteY0" fmla="*/ 3896886 h 3903489"/>
              <a:gd name="connsiteX1" fmla="*/ 917321 w 10081452"/>
              <a:gd name="connsiteY1" fmla="*/ 2620356 h 3903489"/>
              <a:gd name="connsiteX2" fmla="*/ 0 w 10081452"/>
              <a:gd name="connsiteY2" fmla="*/ 321961 h 3903489"/>
              <a:gd name="connsiteX3" fmla="*/ 2136161 w 10081452"/>
              <a:gd name="connsiteY3" fmla="*/ 130629 h 3903489"/>
              <a:gd name="connsiteX4" fmla="*/ 3580760 w 10081452"/>
              <a:gd name="connsiteY4" fmla="*/ 23052 h 3903489"/>
              <a:gd name="connsiteX5" fmla="*/ 5002306 w 10081452"/>
              <a:gd name="connsiteY5" fmla="*/ 0 h 3903489"/>
              <a:gd name="connsiteX6" fmla="*/ 5924390 w 10081452"/>
              <a:gd name="connsiteY6" fmla="*/ 0 h 3903489"/>
              <a:gd name="connsiteX7" fmla="*/ 6938682 w 10081452"/>
              <a:gd name="connsiteY7" fmla="*/ 23052 h 3903489"/>
              <a:gd name="connsiteX8" fmla="*/ 8114339 w 10081452"/>
              <a:gd name="connsiteY8" fmla="*/ 92209 h 3903489"/>
              <a:gd name="connsiteX9" fmla="*/ 9074844 w 10081452"/>
              <a:gd name="connsiteY9" fmla="*/ 145997 h 3903489"/>
              <a:gd name="connsiteX10" fmla="*/ 10081452 w 10081452"/>
              <a:gd name="connsiteY10" fmla="*/ 230521 h 3903489"/>
              <a:gd name="connsiteX11" fmla="*/ 10066084 w 10081452"/>
              <a:gd name="connsiteY11" fmla="*/ 3903489 h 3903489"/>
              <a:gd name="connsiteX0" fmla="*/ 2208720 w 10081452"/>
              <a:gd name="connsiteY0" fmla="*/ 3896886 h 3903489"/>
              <a:gd name="connsiteX1" fmla="*/ 612521 w 10081452"/>
              <a:gd name="connsiteY1" fmla="*/ 2513676 h 3903489"/>
              <a:gd name="connsiteX2" fmla="*/ 0 w 10081452"/>
              <a:gd name="connsiteY2" fmla="*/ 321961 h 3903489"/>
              <a:gd name="connsiteX3" fmla="*/ 2136161 w 10081452"/>
              <a:gd name="connsiteY3" fmla="*/ 130629 h 3903489"/>
              <a:gd name="connsiteX4" fmla="*/ 3580760 w 10081452"/>
              <a:gd name="connsiteY4" fmla="*/ 23052 h 3903489"/>
              <a:gd name="connsiteX5" fmla="*/ 5002306 w 10081452"/>
              <a:gd name="connsiteY5" fmla="*/ 0 h 3903489"/>
              <a:gd name="connsiteX6" fmla="*/ 5924390 w 10081452"/>
              <a:gd name="connsiteY6" fmla="*/ 0 h 3903489"/>
              <a:gd name="connsiteX7" fmla="*/ 6938682 w 10081452"/>
              <a:gd name="connsiteY7" fmla="*/ 23052 h 3903489"/>
              <a:gd name="connsiteX8" fmla="*/ 8114339 w 10081452"/>
              <a:gd name="connsiteY8" fmla="*/ 92209 h 3903489"/>
              <a:gd name="connsiteX9" fmla="*/ 9074844 w 10081452"/>
              <a:gd name="connsiteY9" fmla="*/ 145997 h 3903489"/>
              <a:gd name="connsiteX10" fmla="*/ 10081452 w 10081452"/>
              <a:gd name="connsiteY10" fmla="*/ 230521 h 3903489"/>
              <a:gd name="connsiteX11" fmla="*/ 10066084 w 10081452"/>
              <a:gd name="connsiteY11" fmla="*/ 3903489 h 3903489"/>
              <a:gd name="connsiteX0" fmla="*/ 1621980 w 9494712"/>
              <a:gd name="connsiteY0" fmla="*/ 3896886 h 3903489"/>
              <a:gd name="connsiteX1" fmla="*/ 25781 w 9494712"/>
              <a:gd name="connsiteY1" fmla="*/ 2513676 h 3903489"/>
              <a:gd name="connsiteX2" fmla="*/ 0 w 9494712"/>
              <a:gd name="connsiteY2" fmla="*/ 283861 h 3903489"/>
              <a:gd name="connsiteX3" fmla="*/ 1549421 w 9494712"/>
              <a:gd name="connsiteY3" fmla="*/ 130629 h 3903489"/>
              <a:gd name="connsiteX4" fmla="*/ 2994020 w 9494712"/>
              <a:gd name="connsiteY4" fmla="*/ 23052 h 3903489"/>
              <a:gd name="connsiteX5" fmla="*/ 4415566 w 9494712"/>
              <a:gd name="connsiteY5" fmla="*/ 0 h 3903489"/>
              <a:gd name="connsiteX6" fmla="*/ 5337650 w 9494712"/>
              <a:gd name="connsiteY6" fmla="*/ 0 h 3903489"/>
              <a:gd name="connsiteX7" fmla="*/ 6351942 w 9494712"/>
              <a:gd name="connsiteY7" fmla="*/ 23052 h 3903489"/>
              <a:gd name="connsiteX8" fmla="*/ 7527599 w 9494712"/>
              <a:gd name="connsiteY8" fmla="*/ 92209 h 3903489"/>
              <a:gd name="connsiteX9" fmla="*/ 8488104 w 9494712"/>
              <a:gd name="connsiteY9" fmla="*/ 145997 h 3903489"/>
              <a:gd name="connsiteX10" fmla="*/ 9494712 w 9494712"/>
              <a:gd name="connsiteY10" fmla="*/ 230521 h 3903489"/>
              <a:gd name="connsiteX11" fmla="*/ 9479344 w 9494712"/>
              <a:gd name="connsiteY11" fmla="*/ 3903489 h 3903489"/>
              <a:gd name="connsiteX0" fmla="*/ 1644840 w 9494712"/>
              <a:gd name="connsiteY0" fmla="*/ 4194066 h 4194066"/>
              <a:gd name="connsiteX1" fmla="*/ 25781 w 9494712"/>
              <a:gd name="connsiteY1" fmla="*/ 2513676 h 4194066"/>
              <a:gd name="connsiteX2" fmla="*/ 0 w 9494712"/>
              <a:gd name="connsiteY2" fmla="*/ 283861 h 4194066"/>
              <a:gd name="connsiteX3" fmla="*/ 1549421 w 9494712"/>
              <a:gd name="connsiteY3" fmla="*/ 130629 h 4194066"/>
              <a:gd name="connsiteX4" fmla="*/ 2994020 w 9494712"/>
              <a:gd name="connsiteY4" fmla="*/ 23052 h 4194066"/>
              <a:gd name="connsiteX5" fmla="*/ 4415566 w 9494712"/>
              <a:gd name="connsiteY5" fmla="*/ 0 h 4194066"/>
              <a:gd name="connsiteX6" fmla="*/ 5337650 w 9494712"/>
              <a:gd name="connsiteY6" fmla="*/ 0 h 4194066"/>
              <a:gd name="connsiteX7" fmla="*/ 6351942 w 9494712"/>
              <a:gd name="connsiteY7" fmla="*/ 23052 h 4194066"/>
              <a:gd name="connsiteX8" fmla="*/ 7527599 w 9494712"/>
              <a:gd name="connsiteY8" fmla="*/ 92209 h 4194066"/>
              <a:gd name="connsiteX9" fmla="*/ 8488104 w 9494712"/>
              <a:gd name="connsiteY9" fmla="*/ 145997 h 4194066"/>
              <a:gd name="connsiteX10" fmla="*/ 9494712 w 9494712"/>
              <a:gd name="connsiteY10" fmla="*/ 230521 h 4194066"/>
              <a:gd name="connsiteX11" fmla="*/ 9479344 w 9494712"/>
              <a:gd name="connsiteY11" fmla="*/ 3903489 h 4194066"/>
              <a:gd name="connsiteX0" fmla="*/ 1652460 w 9494712"/>
              <a:gd name="connsiteY0" fmla="*/ 3927366 h 3927366"/>
              <a:gd name="connsiteX1" fmla="*/ 25781 w 9494712"/>
              <a:gd name="connsiteY1" fmla="*/ 2513676 h 3927366"/>
              <a:gd name="connsiteX2" fmla="*/ 0 w 9494712"/>
              <a:gd name="connsiteY2" fmla="*/ 283861 h 3927366"/>
              <a:gd name="connsiteX3" fmla="*/ 1549421 w 9494712"/>
              <a:gd name="connsiteY3" fmla="*/ 130629 h 3927366"/>
              <a:gd name="connsiteX4" fmla="*/ 2994020 w 9494712"/>
              <a:gd name="connsiteY4" fmla="*/ 23052 h 3927366"/>
              <a:gd name="connsiteX5" fmla="*/ 4415566 w 9494712"/>
              <a:gd name="connsiteY5" fmla="*/ 0 h 3927366"/>
              <a:gd name="connsiteX6" fmla="*/ 5337650 w 9494712"/>
              <a:gd name="connsiteY6" fmla="*/ 0 h 3927366"/>
              <a:gd name="connsiteX7" fmla="*/ 6351942 w 9494712"/>
              <a:gd name="connsiteY7" fmla="*/ 23052 h 3927366"/>
              <a:gd name="connsiteX8" fmla="*/ 7527599 w 9494712"/>
              <a:gd name="connsiteY8" fmla="*/ 92209 h 3927366"/>
              <a:gd name="connsiteX9" fmla="*/ 8488104 w 9494712"/>
              <a:gd name="connsiteY9" fmla="*/ 145997 h 3927366"/>
              <a:gd name="connsiteX10" fmla="*/ 9494712 w 9494712"/>
              <a:gd name="connsiteY10" fmla="*/ 230521 h 3927366"/>
              <a:gd name="connsiteX11" fmla="*/ 9479344 w 9494712"/>
              <a:gd name="connsiteY11" fmla="*/ 3903489 h 3927366"/>
              <a:gd name="connsiteX0" fmla="*/ 1652460 w 9791892"/>
              <a:gd name="connsiteY0" fmla="*/ 3927366 h 3927366"/>
              <a:gd name="connsiteX1" fmla="*/ 25781 w 9791892"/>
              <a:gd name="connsiteY1" fmla="*/ 2513676 h 3927366"/>
              <a:gd name="connsiteX2" fmla="*/ 0 w 9791892"/>
              <a:gd name="connsiteY2" fmla="*/ 283861 h 3927366"/>
              <a:gd name="connsiteX3" fmla="*/ 1549421 w 9791892"/>
              <a:gd name="connsiteY3" fmla="*/ 130629 h 3927366"/>
              <a:gd name="connsiteX4" fmla="*/ 2994020 w 9791892"/>
              <a:gd name="connsiteY4" fmla="*/ 23052 h 3927366"/>
              <a:gd name="connsiteX5" fmla="*/ 4415566 w 9791892"/>
              <a:gd name="connsiteY5" fmla="*/ 0 h 3927366"/>
              <a:gd name="connsiteX6" fmla="*/ 5337650 w 9791892"/>
              <a:gd name="connsiteY6" fmla="*/ 0 h 3927366"/>
              <a:gd name="connsiteX7" fmla="*/ 6351942 w 9791892"/>
              <a:gd name="connsiteY7" fmla="*/ 23052 h 3927366"/>
              <a:gd name="connsiteX8" fmla="*/ 7527599 w 9791892"/>
              <a:gd name="connsiteY8" fmla="*/ 92209 h 3927366"/>
              <a:gd name="connsiteX9" fmla="*/ 8488104 w 9791892"/>
              <a:gd name="connsiteY9" fmla="*/ 145997 h 3927366"/>
              <a:gd name="connsiteX10" fmla="*/ 9791892 w 9791892"/>
              <a:gd name="connsiteY10" fmla="*/ 276241 h 3927366"/>
              <a:gd name="connsiteX11" fmla="*/ 9479344 w 9791892"/>
              <a:gd name="connsiteY11" fmla="*/ 3903489 h 3927366"/>
              <a:gd name="connsiteX0" fmla="*/ 1652460 w 9837816"/>
              <a:gd name="connsiteY0" fmla="*/ 3927366 h 3927366"/>
              <a:gd name="connsiteX1" fmla="*/ 25781 w 9837816"/>
              <a:gd name="connsiteY1" fmla="*/ 2513676 h 3927366"/>
              <a:gd name="connsiteX2" fmla="*/ 0 w 9837816"/>
              <a:gd name="connsiteY2" fmla="*/ 283861 h 3927366"/>
              <a:gd name="connsiteX3" fmla="*/ 1549421 w 9837816"/>
              <a:gd name="connsiteY3" fmla="*/ 130629 h 3927366"/>
              <a:gd name="connsiteX4" fmla="*/ 2994020 w 9837816"/>
              <a:gd name="connsiteY4" fmla="*/ 23052 h 3927366"/>
              <a:gd name="connsiteX5" fmla="*/ 4415566 w 9837816"/>
              <a:gd name="connsiteY5" fmla="*/ 0 h 3927366"/>
              <a:gd name="connsiteX6" fmla="*/ 5337650 w 9837816"/>
              <a:gd name="connsiteY6" fmla="*/ 0 h 3927366"/>
              <a:gd name="connsiteX7" fmla="*/ 6351942 w 9837816"/>
              <a:gd name="connsiteY7" fmla="*/ 23052 h 3927366"/>
              <a:gd name="connsiteX8" fmla="*/ 7527599 w 9837816"/>
              <a:gd name="connsiteY8" fmla="*/ 92209 h 3927366"/>
              <a:gd name="connsiteX9" fmla="*/ 8488104 w 9837816"/>
              <a:gd name="connsiteY9" fmla="*/ 145997 h 3927366"/>
              <a:gd name="connsiteX10" fmla="*/ 9791892 w 9837816"/>
              <a:gd name="connsiteY10" fmla="*/ 276241 h 3927366"/>
              <a:gd name="connsiteX11" fmla="*/ 9837484 w 9837816"/>
              <a:gd name="connsiteY11" fmla="*/ 3926349 h 3927366"/>
              <a:gd name="connsiteX0" fmla="*/ 1652460 w 9837816"/>
              <a:gd name="connsiteY0" fmla="*/ 3927366 h 3929735"/>
              <a:gd name="connsiteX1" fmla="*/ 25781 w 9837816"/>
              <a:gd name="connsiteY1" fmla="*/ 3929726 h 3929735"/>
              <a:gd name="connsiteX2" fmla="*/ 0 w 9837816"/>
              <a:gd name="connsiteY2" fmla="*/ 283861 h 3929735"/>
              <a:gd name="connsiteX3" fmla="*/ 1549421 w 9837816"/>
              <a:gd name="connsiteY3" fmla="*/ 130629 h 3929735"/>
              <a:gd name="connsiteX4" fmla="*/ 2994020 w 9837816"/>
              <a:gd name="connsiteY4" fmla="*/ 23052 h 3929735"/>
              <a:gd name="connsiteX5" fmla="*/ 4415566 w 9837816"/>
              <a:gd name="connsiteY5" fmla="*/ 0 h 3929735"/>
              <a:gd name="connsiteX6" fmla="*/ 5337650 w 9837816"/>
              <a:gd name="connsiteY6" fmla="*/ 0 h 3929735"/>
              <a:gd name="connsiteX7" fmla="*/ 6351942 w 9837816"/>
              <a:gd name="connsiteY7" fmla="*/ 23052 h 3929735"/>
              <a:gd name="connsiteX8" fmla="*/ 7527599 w 9837816"/>
              <a:gd name="connsiteY8" fmla="*/ 92209 h 3929735"/>
              <a:gd name="connsiteX9" fmla="*/ 8488104 w 9837816"/>
              <a:gd name="connsiteY9" fmla="*/ 145997 h 3929735"/>
              <a:gd name="connsiteX10" fmla="*/ 9791892 w 9837816"/>
              <a:gd name="connsiteY10" fmla="*/ 276241 h 3929735"/>
              <a:gd name="connsiteX11" fmla="*/ 9837484 w 9837816"/>
              <a:gd name="connsiteY11" fmla="*/ 3926349 h 3929735"/>
              <a:gd name="connsiteX0" fmla="*/ 25781 w 9837816"/>
              <a:gd name="connsiteY0" fmla="*/ 3929726 h 3929726"/>
              <a:gd name="connsiteX1" fmla="*/ 0 w 9837816"/>
              <a:gd name="connsiteY1" fmla="*/ 283861 h 3929726"/>
              <a:gd name="connsiteX2" fmla="*/ 1549421 w 9837816"/>
              <a:gd name="connsiteY2" fmla="*/ 130629 h 3929726"/>
              <a:gd name="connsiteX3" fmla="*/ 2994020 w 9837816"/>
              <a:gd name="connsiteY3" fmla="*/ 23052 h 3929726"/>
              <a:gd name="connsiteX4" fmla="*/ 4415566 w 9837816"/>
              <a:gd name="connsiteY4" fmla="*/ 0 h 3929726"/>
              <a:gd name="connsiteX5" fmla="*/ 5337650 w 9837816"/>
              <a:gd name="connsiteY5" fmla="*/ 0 h 3929726"/>
              <a:gd name="connsiteX6" fmla="*/ 6351942 w 9837816"/>
              <a:gd name="connsiteY6" fmla="*/ 23052 h 3929726"/>
              <a:gd name="connsiteX7" fmla="*/ 7527599 w 9837816"/>
              <a:gd name="connsiteY7" fmla="*/ 92209 h 3929726"/>
              <a:gd name="connsiteX8" fmla="*/ 8488104 w 9837816"/>
              <a:gd name="connsiteY8" fmla="*/ 145997 h 3929726"/>
              <a:gd name="connsiteX9" fmla="*/ 9791892 w 9837816"/>
              <a:gd name="connsiteY9" fmla="*/ 276241 h 3929726"/>
              <a:gd name="connsiteX10" fmla="*/ 9837484 w 9837816"/>
              <a:gd name="connsiteY10" fmla="*/ 3926349 h 3929726"/>
              <a:gd name="connsiteX0" fmla="*/ 25781 w 9837816"/>
              <a:gd name="connsiteY0" fmla="*/ 3929726 h 3929726"/>
              <a:gd name="connsiteX1" fmla="*/ 0 w 9837816"/>
              <a:gd name="connsiteY1" fmla="*/ 283861 h 3929726"/>
              <a:gd name="connsiteX2" fmla="*/ 1549421 w 9837816"/>
              <a:gd name="connsiteY2" fmla="*/ 130629 h 3929726"/>
              <a:gd name="connsiteX3" fmla="*/ 2994020 w 9837816"/>
              <a:gd name="connsiteY3" fmla="*/ 23052 h 3929726"/>
              <a:gd name="connsiteX4" fmla="*/ 4415566 w 9837816"/>
              <a:gd name="connsiteY4" fmla="*/ 0 h 3929726"/>
              <a:gd name="connsiteX5" fmla="*/ 5337650 w 9837816"/>
              <a:gd name="connsiteY5" fmla="*/ 0 h 3929726"/>
              <a:gd name="connsiteX6" fmla="*/ 6351942 w 9837816"/>
              <a:gd name="connsiteY6" fmla="*/ 23052 h 3929726"/>
              <a:gd name="connsiteX7" fmla="*/ 7527599 w 9837816"/>
              <a:gd name="connsiteY7" fmla="*/ 92209 h 3929726"/>
              <a:gd name="connsiteX8" fmla="*/ 8488104 w 9837816"/>
              <a:gd name="connsiteY8" fmla="*/ 145997 h 3929726"/>
              <a:gd name="connsiteX9" fmla="*/ 9791892 w 9837816"/>
              <a:gd name="connsiteY9" fmla="*/ 276241 h 3929726"/>
              <a:gd name="connsiteX10" fmla="*/ 9837484 w 9837816"/>
              <a:gd name="connsiteY10" fmla="*/ 3926349 h 3929726"/>
              <a:gd name="connsiteX0" fmla="*/ 98524 w 9910559"/>
              <a:gd name="connsiteY0" fmla="*/ 3929726 h 3929726"/>
              <a:gd name="connsiteX1" fmla="*/ 72743 w 9910559"/>
              <a:gd name="connsiteY1" fmla="*/ 283861 h 3929726"/>
              <a:gd name="connsiteX2" fmla="*/ 1622164 w 9910559"/>
              <a:gd name="connsiteY2" fmla="*/ 130629 h 3929726"/>
              <a:gd name="connsiteX3" fmla="*/ 3066763 w 9910559"/>
              <a:gd name="connsiteY3" fmla="*/ 23052 h 3929726"/>
              <a:gd name="connsiteX4" fmla="*/ 4488309 w 9910559"/>
              <a:gd name="connsiteY4" fmla="*/ 0 h 3929726"/>
              <a:gd name="connsiteX5" fmla="*/ 5410393 w 9910559"/>
              <a:gd name="connsiteY5" fmla="*/ 0 h 3929726"/>
              <a:gd name="connsiteX6" fmla="*/ 6424685 w 9910559"/>
              <a:gd name="connsiteY6" fmla="*/ 23052 h 3929726"/>
              <a:gd name="connsiteX7" fmla="*/ 7600342 w 9910559"/>
              <a:gd name="connsiteY7" fmla="*/ 92209 h 3929726"/>
              <a:gd name="connsiteX8" fmla="*/ 8560847 w 9910559"/>
              <a:gd name="connsiteY8" fmla="*/ 145997 h 3929726"/>
              <a:gd name="connsiteX9" fmla="*/ 9864635 w 9910559"/>
              <a:gd name="connsiteY9" fmla="*/ 276241 h 3929726"/>
              <a:gd name="connsiteX10" fmla="*/ 9910227 w 9910559"/>
              <a:gd name="connsiteY10" fmla="*/ 3926349 h 3929726"/>
              <a:gd name="connsiteX0" fmla="*/ 98524 w 9910559"/>
              <a:gd name="connsiteY0" fmla="*/ 3929726 h 3929726"/>
              <a:gd name="connsiteX1" fmla="*/ 72743 w 9910559"/>
              <a:gd name="connsiteY1" fmla="*/ 283861 h 3929726"/>
              <a:gd name="connsiteX2" fmla="*/ 1622164 w 9910559"/>
              <a:gd name="connsiteY2" fmla="*/ 130629 h 3929726"/>
              <a:gd name="connsiteX3" fmla="*/ 3066763 w 9910559"/>
              <a:gd name="connsiteY3" fmla="*/ 23052 h 3929726"/>
              <a:gd name="connsiteX4" fmla="*/ 4488309 w 9910559"/>
              <a:gd name="connsiteY4" fmla="*/ 0 h 3929726"/>
              <a:gd name="connsiteX5" fmla="*/ 5410393 w 9910559"/>
              <a:gd name="connsiteY5" fmla="*/ 0 h 3929726"/>
              <a:gd name="connsiteX6" fmla="*/ 6424685 w 9910559"/>
              <a:gd name="connsiteY6" fmla="*/ 23052 h 3929726"/>
              <a:gd name="connsiteX7" fmla="*/ 7600342 w 9910559"/>
              <a:gd name="connsiteY7" fmla="*/ 92209 h 3929726"/>
              <a:gd name="connsiteX8" fmla="*/ 8560847 w 9910559"/>
              <a:gd name="connsiteY8" fmla="*/ 145997 h 3929726"/>
              <a:gd name="connsiteX9" fmla="*/ 9864635 w 9910559"/>
              <a:gd name="connsiteY9" fmla="*/ 276241 h 3929726"/>
              <a:gd name="connsiteX10" fmla="*/ 9910227 w 9910559"/>
              <a:gd name="connsiteY10" fmla="*/ 3926349 h 3929726"/>
              <a:gd name="connsiteX11" fmla="*/ 98524 w 9910559"/>
              <a:gd name="connsiteY11" fmla="*/ 3929726 h 3929726"/>
              <a:gd name="connsiteX0" fmla="*/ 844245 w 10656280"/>
              <a:gd name="connsiteY0" fmla="*/ 3929726 h 3929726"/>
              <a:gd name="connsiteX1" fmla="*/ 818464 w 10656280"/>
              <a:gd name="connsiteY1" fmla="*/ 283861 h 3929726"/>
              <a:gd name="connsiteX2" fmla="*/ 2367885 w 10656280"/>
              <a:gd name="connsiteY2" fmla="*/ 130629 h 3929726"/>
              <a:gd name="connsiteX3" fmla="*/ 3812484 w 10656280"/>
              <a:gd name="connsiteY3" fmla="*/ 23052 h 3929726"/>
              <a:gd name="connsiteX4" fmla="*/ 5234030 w 10656280"/>
              <a:gd name="connsiteY4" fmla="*/ 0 h 3929726"/>
              <a:gd name="connsiteX5" fmla="*/ 6156114 w 10656280"/>
              <a:gd name="connsiteY5" fmla="*/ 0 h 3929726"/>
              <a:gd name="connsiteX6" fmla="*/ 7170406 w 10656280"/>
              <a:gd name="connsiteY6" fmla="*/ 23052 h 3929726"/>
              <a:gd name="connsiteX7" fmla="*/ 8346063 w 10656280"/>
              <a:gd name="connsiteY7" fmla="*/ 92209 h 3929726"/>
              <a:gd name="connsiteX8" fmla="*/ 9306568 w 10656280"/>
              <a:gd name="connsiteY8" fmla="*/ 145997 h 3929726"/>
              <a:gd name="connsiteX9" fmla="*/ 10610356 w 10656280"/>
              <a:gd name="connsiteY9" fmla="*/ 276241 h 3929726"/>
              <a:gd name="connsiteX10" fmla="*/ 10655948 w 10656280"/>
              <a:gd name="connsiteY10" fmla="*/ 3926349 h 3929726"/>
              <a:gd name="connsiteX11" fmla="*/ 844245 w 10656280"/>
              <a:gd name="connsiteY11" fmla="*/ 3929726 h 3929726"/>
              <a:gd name="connsiteX0" fmla="*/ 134969 w 9947004"/>
              <a:gd name="connsiteY0" fmla="*/ 3929726 h 3929726"/>
              <a:gd name="connsiteX1" fmla="*/ 109188 w 9947004"/>
              <a:gd name="connsiteY1" fmla="*/ 283861 h 3929726"/>
              <a:gd name="connsiteX2" fmla="*/ 1658609 w 9947004"/>
              <a:gd name="connsiteY2" fmla="*/ 130629 h 3929726"/>
              <a:gd name="connsiteX3" fmla="*/ 3103208 w 9947004"/>
              <a:gd name="connsiteY3" fmla="*/ 23052 h 3929726"/>
              <a:gd name="connsiteX4" fmla="*/ 4524754 w 9947004"/>
              <a:gd name="connsiteY4" fmla="*/ 0 h 3929726"/>
              <a:gd name="connsiteX5" fmla="*/ 5446838 w 9947004"/>
              <a:gd name="connsiteY5" fmla="*/ 0 h 3929726"/>
              <a:gd name="connsiteX6" fmla="*/ 6461130 w 9947004"/>
              <a:gd name="connsiteY6" fmla="*/ 23052 h 3929726"/>
              <a:gd name="connsiteX7" fmla="*/ 7636787 w 9947004"/>
              <a:gd name="connsiteY7" fmla="*/ 92209 h 3929726"/>
              <a:gd name="connsiteX8" fmla="*/ 8597292 w 9947004"/>
              <a:gd name="connsiteY8" fmla="*/ 145997 h 3929726"/>
              <a:gd name="connsiteX9" fmla="*/ 9901080 w 9947004"/>
              <a:gd name="connsiteY9" fmla="*/ 276241 h 3929726"/>
              <a:gd name="connsiteX10" fmla="*/ 9946672 w 9947004"/>
              <a:gd name="connsiteY10" fmla="*/ 3926349 h 3929726"/>
              <a:gd name="connsiteX11" fmla="*/ 134969 w 9947004"/>
              <a:gd name="connsiteY11" fmla="*/ 3929726 h 3929726"/>
              <a:gd name="connsiteX0" fmla="*/ 25781 w 9837816"/>
              <a:gd name="connsiteY0" fmla="*/ 3929726 h 3929726"/>
              <a:gd name="connsiteX1" fmla="*/ 0 w 9837816"/>
              <a:gd name="connsiteY1" fmla="*/ 283861 h 3929726"/>
              <a:gd name="connsiteX2" fmla="*/ 1549421 w 9837816"/>
              <a:gd name="connsiteY2" fmla="*/ 130629 h 3929726"/>
              <a:gd name="connsiteX3" fmla="*/ 2994020 w 9837816"/>
              <a:gd name="connsiteY3" fmla="*/ 23052 h 3929726"/>
              <a:gd name="connsiteX4" fmla="*/ 4415566 w 9837816"/>
              <a:gd name="connsiteY4" fmla="*/ 0 h 3929726"/>
              <a:gd name="connsiteX5" fmla="*/ 5337650 w 9837816"/>
              <a:gd name="connsiteY5" fmla="*/ 0 h 3929726"/>
              <a:gd name="connsiteX6" fmla="*/ 6351942 w 9837816"/>
              <a:gd name="connsiteY6" fmla="*/ 23052 h 3929726"/>
              <a:gd name="connsiteX7" fmla="*/ 7527599 w 9837816"/>
              <a:gd name="connsiteY7" fmla="*/ 92209 h 3929726"/>
              <a:gd name="connsiteX8" fmla="*/ 8488104 w 9837816"/>
              <a:gd name="connsiteY8" fmla="*/ 145997 h 3929726"/>
              <a:gd name="connsiteX9" fmla="*/ 9791892 w 9837816"/>
              <a:gd name="connsiteY9" fmla="*/ 276241 h 3929726"/>
              <a:gd name="connsiteX10" fmla="*/ 9837484 w 9837816"/>
              <a:gd name="connsiteY10" fmla="*/ 3926349 h 3929726"/>
              <a:gd name="connsiteX11" fmla="*/ 25781 w 9837816"/>
              <a:gd name="connsiteY11" fmla="*/ 3929726 h 3929726"/>
              <a:gd name="connsiteX0" fmla="*/ 32131 w 9837816"/>
              <a:gd name="connsiteY0" fmla="*/ 4456776 h 4456776"/>
              <a:gd name="connsiteX1" fmla="*/ 0 w 9837816"/>
              <a:gd name="connsiteY1" fmla="*/ 283861 h 4456776"/>
              <a:gd name="connsiteX2" fmla="*/ 1549421 w 9837816"/>
              <a:gd name="connsiteY2" fmla="*/ 130629 h 4456776"/>
              <a:gd name="connsiteX3" fmla="*/ 2994020 w 9837816"/>
              <a:gd name="connsiteY3" fmla="*/ 23052 h 4456776"/>
              <a:gd name="connsiteX4" fmla="*/ 4415566 w 9837816"/>
              <a:gd name="connsiteY4" fmla="*/ 0 h 4456776"/>
              <a:gd name="connsiteX5" fmla="*/ 5337650 w 9837816"/>
              <a:gd name="connsiteY5" fmla="*/ 0 h 4456776"/>
              <a:gd name="connsiteX6" fmla="*/ 6351942 w 9837816"/>
              <a:gd name="connsiteY6" fmla="*/ 23052 h 4456776"/>
              <a:gd name="connsiteX7" fmla="*/ 7527599 w 9837816"/>
              <a:gd name="connsiteY7" fmla="*/ 92209 h 4456776"/>
              <a:gd name="connsiteX8" fmla="*/ 8488104 w 9837816"/>
              <a:gd name="connsiteY8" fmla="*/ 145997 h 4456776"/>
              <a:gd name="connsiteX9" fmla="*/ 9791892 w 9837816"/>
              <a:gd name="connsiteY9" fmla="*/ 276241 h 4456776"/>
              <a:gd name="connsiteX10" fmla="*/ 9837484 w 9837816"/>
              <a:gd name="connsiteY10" fmla="*/ 3926349 h 4456776"/>
              <a:gd name="connsiteX11" fmla="*/ 32131 w 9837816"/>
              <a:gd name="connsiteY11" fmla="*/ 4456776 h 4456776"/>
              <a:gd name="connsiteX0" fmla="*/ 32131 w 9831506"/>
              <a:gd name="connsiteY0" fmla="*/ 4456776 h 4510549"/>
              <a:gd name="connsiteX1" fmla="*/ 0 w 9831506"/>
              <a:gd name="connsiteY1" fmla="*/ 283861 h 4510549"/>
              <a:gd name="connsiteX2" fmla="*/ 1549421 w 9831506"/>
              <a:gd name="connsiteY2" fmla="*/ 130629 h 4510549"/>
              <a:gd name="connsiteX3" fmla="*/ 2994020 w 9831506"/>
              <a:gd name="connsiteY3" fmla="*/ 23052 h 4510549"/>
              <a:gd name="connsiteX4" fmla="*/ 4415566 w 9831506"/>
              <a:gd name="connsiteY4" fmla="*/ 0 h 4510549"/>
              <a:gd name="connsiteX5" fmla="*/ 5337650 w 9831506"/>
              <a:gd name="connsiteY5" fmla="*/ 0 h 4510549"/>
              <a:gd name="connsiteX6" fmla="*/ 6351942 w 9831506"/>
              <a:gd name="connsiteY6" fmla="*/ 23052 h 4510549"/>
              <a:gd name="connsiteX7" fmla="*/ 7527599 w 9831506"/>
              <a:gd name="connsiteY7" fmla="*/ 92209 h 4510549"/>
              <a:gd name="connsiteX8" fmla="*/ 8488104 w 9831506"/>
              <a:gd name="connsiteY8" fmla="*/ 145997 h 4510549"/>
              <a:gd name="connsiteX9" fmla="*/ 9791892 w 9831506"/>
              <a:gd name="connsiteY9" fmla="*/ 276241 h 4510549"/>
              <a:gd name="connsiteX10" fmla="*/ 9831134 w 9831506"/>
              <a:gd name="connsiteY10" fmla="*/ 4510549 h 4510549"/>
              <a:gd name="connsiteX11" fmla="*/ 32131 w 9831506"/>
              <a:gd name="connsiteY11" fmla="*/ 4456776 h 4510549"/>
              <a:gd name="connsiteX0" fmla="*/ 0 w 9799375"/>
              <a:gd name="connsiteY0" fmla="*/ 4456776 h 4510549"/>
              <a:gd name="connsiteX1" fmla="*/ 18669 w 9799375"/>
              <a:gd name="connsiteY1" fmla="*/ 271161 h 4510549"/>
              <a:gd name="connsiteX2" fmla="*/ 1517290 w 9799375"/>
              <a:gd name="connsiteY2" fmla="*/ 130629 h 4510549"/>
              <a:gd name="connsiteX3" fmla="*/ 2961889 w 9799375"/>
              <a:gd name="connsiteY3" fmla="*/ 23052 h 4510549"/>
              <a:gd name="connsiteX4" fmla="*/ 4383435 w 9799375"/>
              <a:gd name="connsiteY4" fmla="*/ 0 h 4510549"/>
              <a:gd name="connsiteX5" fmla="*/ 5305519 w 9799375"/>
              <a:gd name="connsiteY5" fmla="*/ 0 h 4510549"/>
              <a:gd name="connsiteX6" fmla="*/ 6319811 w 9799375"/>
              <a:gd name="connsiteY6" fmla="*/ 23052 h 4510549"/>
              <a:gd name="connsiteX7" fmla="*/ 7495468 w 9799375"/>
              <a:gd name="connsiteY7" fmla="*/ 92209 h 4510549"/>
              <a:gd name="connsiteX8" fmla="*/ 8455973 w 9799375"/>
              <a:gd name="connsiteY8" fmla="*/ 145997 h 4510549"/>
              <a:gd name="connsiteX9" fmla="*/ 9759761 w 9799375"/>
              <a:gd name="connsiteY9" fmla="*/ 276241 h 4510549"/>
              <a:gd name="connsiteX10" fmla="*/ 9799003 w 9799375"/>
              <a:gd name="connsiteY10" fmla="*/ 4510549 h 4510549"/>
              <a:gd name="connsiteX11" fmla="*/ 0 w 9799375"/>
              <a:gd name="connsiteY11" fmla="*/ 4456776 h 4510549"/>
              <a:gd name="connsiteX0" fmla="*/ 0 w 9799375"/>
              <a:gd name="connsiteY0" fmla="*/ 4456776 h 4510549"/>
              <a:gd name="connsiteX1" fmla="*/ 18669 w 9799375"/>
              <a:gd name="connsiteY1" fmla="*/ 271161 h 4510549"/>
              <a:gd name="connsiteX2" fmla="*/ 1517290 w 9799375"/>
              <a:gd name="connsiteY2" fmla="*/ 130629 h 4510549"/>
              <a:gd name="connsiteX3" fmla="*/ 2961889 w 9799375"/>
              <a:gd name="connsiteY3" fmla="*/ 38927 h 4510549"/>
              <a:gd name="connsiteX4" fmla="*/ 4383435 w 9799375"/>
              <a:gd name="connsiteY4" fmla="*/ 0 h 4510549"/>
              <a:gd name="connsiteX5" fmla="*/ 5305519 w 9799375"/>
              <a:gd name="connsiteY5" fmla="*/ 0 h 4510549"/>
              <a:gd name="connsiteX6" fmla="*/ 6319811 w 9799375"/>
              <a:gd name="connsiteY6" fmla="*/ 23052 h 4510549"/>
              <a:gd name="connsiteX7" fmla="*/ 7495468 w 9799375"/>
              <a:gd name="connsiteY7" fmla="*/ 92209 h 4510549"/>
              <a:gd name="connsiteX8" fmla="*/ 8455973 w 9799375"/>
              <a:gd name="connsiteY8" fmla="*/ 145997 h 4510549"/>
              <a:gd name="connsiteX9" fmla="*/ 9759761 w 9799375"/>
              <a:gd name="connsiteY9" fmla="*/ 276241 h 4510549"/>
              <a:gd name="connsiteX10" fmla="*/ 9799003 w 9799375"/>
              <a:gd name="connsiteY10" fmla="*/ 4510549 h 4510549"/>
              <a:gd name="connsiteX11" fmla="*/ 0 w 9799375"/>
              <a:gd name="connsiteY11" fmla="*/ 4456776 h 4510549"/>
              <a:gd name="connsiteX0" fmla="*/ 0 w 9799375"/>
              <a:gd name="connsiteY0" fmla="*/ 4456776 h 4510549"/>
              <a:gd name="connsiteX1" fmla="*/ 18669 w 9799375"/>
              <a:gd name="connsiteY1" fmla="*/ 271161 h 4510549"/>
              <a:gd name="connsiteX2" fmla="*/ 1517290 w 9799375"/>
              <a:gd name="connsiteY2" fmla="*/ 130629 h 4510549"/>
              <a:gd name="connsiteX3" fmla="*/ 2955539 w 9799375"/>
              <a:gd name="connsiteY3" fmla="*/ 57977 h 4510549"/>
              <a:gd name="connsiteX4" fmla="*/ 4383435 w 9799375"/>
              <a:gd name="connsiteY4" fmla="*/ 0 h 4510549"/>
              <a:gd name="connsiteX5" fmla="*/ 5305519 w 9799375"/>
              <a:gd name="connsiteY5" fmla="*/ 0 h 4510549"/>
              <a:gd name="connsiteX6" fmla="*/ 6319811 w 9799375"/>
              <a:gd name="connsiteY6" fmla="*/ 23052 h 4510549"/>
              <a:gd name="connsiteX7" fmla="*/ 7495468 w 9799375"/>
              <a:gd name="connsiteY7" fmla="*/ 92209 h 4510549"/>
              <a:gd name="connsiteX8" fmla="*/ 8455973 w 9799375"/>
              <a:gd name="connsiteY8" fmla="*/ 145997 h 4510549"/>
              <a:gd name="connsiteX9" fmla="*/ 9759761 w 9799375"/>
              <a:gd name="connsiteY9" fmla="*/ 276241 h 4510549"/>
              <a:gd name="connsiteX10" fmla="*/ 9799003 w 9799375"/>
              <a:gd name="connsiteY10" fmla="*/ 4510549 h 4510549"/>
              <a:gd name="connsiteX11" fmla="*/ 0 w 9799375"/>
              <a:gd name="connsiteY11" fmla="*/ 4456776 h 4510549"/>
              <a:gd name="connsiteX0" fmla="*/ 0 w 9799375"/>
              <a:gd name="connsiteY0" fmla="*/ 4456776 h 4510549"/>
              <a:gd name="connsiteX1" fmla="*/ 18669 w 9799375"/>
              <a:gd name="connsiteY1" fmla="*/ 271161 h 4510549"/>
              <a:gd name="connsiteX2" fmla="*/ 1517290 w 9799375"/>
              <a:gd name="connsiteY2" fmla="*/ 130629 h 4510549"/>
              <a:gd name="connsiteX3" fmla="*/ 2955539 w 9799375"/>
              <a:gd name="connsiteY3" fmla="*/ 57977 h 4510549"/>
              <a:gd name="connsiteX4" fmla="*/ 4383435 w 9799375"/>
              <a:gd name="connsiteY4" fmla="*/ 0 h 4510549"/>
              <a:gd name="connsiteX5" fmla="*/ 5305519 w 9799375"/>
              <a:gd name="connsiteY5" fmla="*/ 0 h 4510549"/>
              <a:gd name="connsiteX6" fmla="*/ 6319811 w 9799375"/>
              <a:gd name="connsiteY6" fmla="*/ 23052 h 4510549"/>
              <a:gd name="connsiteX7" fmla="*/ 7495468 w 9799375"/>
              <a:gd name="connsiteY7" fmla="*/ 92209 h 4510549"/>
              <a:gd name="connsiteX8" fmla="*/ 8455973 w 9799375"/>
              <a:gd name="connsiteY8" fmla="*/ 145997 h 4510549"/>
              <a:gd name="connsiteX9" fmla="*/ 9759761 w 9799375"/>
              <a:gd name="connsiteY9" fmla="*/ 276241 h 4510549"/>
              <a:gd name="connsiteX10" fmla="*/ 9799003 w 9799375"/>
              <a:gd name="connsiteY10" fmla="*/ 4510549 h 4510549"/>
              <a:gd name="connsiteX11" fmla="*/ 0 w 9799375"/>
              <a:gd name="connsiteY11" fmla="*/ 4456776 h 4510549"/>
              <a:gd name="connsiteX0" fmla="*/ 0 w 9799375"/>
              <a:gd name="connsiteY0" fmla="*/ 4466284 h 4520057"/>
              <a:gd name="connsiteX1" fmla="*/ 18669 w 9799375"/>
              <a:gd name="connsiteY1" fmla="*/ 280669 h 4520057"/>
              <a:gd name="connsiteX2" fmla="*/ 1517290 w 9799375"/>
              <a:gd name="connsiteY2" fmla="*/ 140137 h 4520057"/>
              <a:gd name="connsiteX3" fmla="*/ 2955539 w 9799375"/>
              <a:gd name="connsiteY3" fmla="*/ 67485 h 4520057"/>
              <a:gd name="connsiteX4" fmla="*/ 4383435 w 9799375"/>
              <a:gd name="connsiteY4" fmla="*/ 9508 h 4520057"/>
              <a:gd name="connsiteX5" fmla="*/ 5305519 w 9799375"/>
              <a:gd name="connsiteY5" fmla="*/ 9508 h 4520057"/>
              <a:gd name="connsiteX6" fmla="*/ 6319811 w 9799375"/>
              <a:gd name="connsiteY6" fmla="*/ 32560 h 4520057"/>
              <a:gd name="connsiteX7" fmla="*/ 7495468 w 9799375"/>
              <a:gd name="connsiteY7" fmla="*/ 101717 h 4520057"/>
              <a:gd name="connsiteX8" fmla="*/ 8455973 w 9799375"/>
              <a:gd name="connsiteY8" fmla="*/ 155505 h 4520057"/>
              <a:gd name="connsiteX9" fmla="*/ 9759761 w 9799375"/>
              <a:gd name="connsiteY9" fmla="*/ 285749 h 4520057"/>
              <a:gd name="connsiteX10" fmla="*/ 9799003 w 9799375"/>
              <a:gd name="connsiteY10" fmla="*/ 4520057 h 4520057"/>
              <a:gd name="connsiteX11" fmla="*/ 0 w 9799375"/>
              <a:gd name="connsiteY11" fmla="*/ 4466284 h 4520057"/>
              <a:gd name="connsiteX0" fmla="*/ 0 w 9799375"/>
              <a:gd name="connsiteY0" fmla="*/ 4463303 h 4517076"/>
              <a:gd name="connsiteX1" fmla="*/ 18669 w 9799375"/>
              <a:gd name="connsiteY1" fmla="*/ 277688 h 4517076"/>
              <a:gd name="connsiteX2" fmla="*/ 1517290 w 9799375"/>
              <a:gd name="connsiteY2" fmla="*/ 137156 h 4517076"/>
              <a:gd name="connsiteX3" fmla="*/ 2955539 w 9799375"/>
              <a:gd name="connsiteY3" fmla="*/ 64504 h 4517076"/>
              <a:gd name="connsiteX4" fmla="*/ 4383435 w 9799375"/>
              <a:gd name="connsiteY4" fmla="*/ 6527 h 4517076"/>
              <a:gd name="connsiteX5" fmla="*/ 5305519 w 9799375"/>
              <a:gd name="connsiteY5" fmla="*/ 6527 h 4517076"/>
              <a:gd name="connsiteX6" fmla="*/ 6319811 w 9799375"/>
              <a:gd name="connsiteY6" fmla="*/ 29579 h 4517076"/>
              <a:gd name="connsiteX7" fmla="*/ 7495468 w 9799375"/>
              <a:gd name="connsiteY7" fmla="*/ 98736 h 4517076"/>
              <a:gd name="connsiteX8" fmla="*/ 8455973 w 9799375"/>
              <a:gd name="connsiteY8" fmla="*/ 152524 h 4517076"/>
              <a:gd name="connsiteX9" fmla="*/ 9759761 w 9799375"/>
              <a:gd name="connsiteY9" fmla="*/ 282768 h 4517076"/>
              <a:gd name="connsiteX10" fmla="*/ 9799003 w 9799375"/>
              <a:gd name="connsiteY10" fmla="*/ 4517076 h 4517076"/>
              <a:gd name="connsiteX11" fmla="*/ 0 w 9799375"/>
              <a:gd name="connsiteY11" fmla="*/ 4463303 h 4517076"/>
              <a:gd name="connsiteX0" fmla="*/ 0 w 9799375"/>
              <a:gd name="connsiteY0" fmla="*/ 4462257 h 4516030"/>
              <a:gd name="connsiteX1" fmla="*/ 18669 w 9799375"/>
              <a:gd name="connsiteY1" fmla="*/ 276642 h 4516030"/>
              <a:gd name="connsiteX2" fmla="*/ 1517290 w 9799375"/>
              <a:gd name="connsiteY2" fmla="*/ 136110 h 4516030"/>
              <a:gd name="connsiteX3" fmla="*/ 2955539 w 9799375"/>
              <a:gd name="connsiteY3" fmla="*/ 63458 h 4516030"/>
              <a:gd name="connsiteX4" fmla="*/ 4383435 w 9799375"/>
              <a:gd name="connsiteY4" fmla="*/ 5481 h 4516030"/>
              <a:gd name="connsiteX5" fmla="*/ 5305519 w 9799375"/>
              <a:gd name="connsiteY5" fmla="*/ 5481 h 4516030"/>
              <a:gd name="connsiteX6" fmla="*/ 6319811 w 9799375"/>
              <a:gd name="connsiteY6" fmla="*/ 28533 h 4516030"/>
              <a:gd name="connsiteX7" fmla="*/ 7495468 w 9799375"/>
              <a:gd name="connsiteY7" fmla="*/ 97690 h 4516030"/>
              <a:gd name="connsiteX8" fmla="*/ 8455973 w 9799375"/>
              <a:gd name="connsiteY8" fmla="*/ 151478 h 4516030"/>
              <a:gd name="connsiteX9" fmla="*/ 9759761 w 9799375"/>
              <a:gd name="connsiteY9" fmla="*/ 281722 h 4516030"/>
              <a:gd name="connsiteX10" fmla="*/ 9799003 w 9799375"/>
              <a:gd name="connsiteY10" fmla="*/ 4516030 h 4516030"/>
              <a:gd name="connsiteX11" fmla="*/ 0 w 9799375"/>
              <a:gd name="connsiteY11" fmla="*/ 4462257 h 4516030"/>
              <a:gd name="connsiteX0" fmla="*/ 0 w 9799375"/>
              <a:gd name="connsiteY0" fmla="*/ 4456776 h 4510549"/>
              <a:gd name="connsiteX1" fmla="*/ 18669 w 9799375"/>
              <a:gd name="connsiteY1" fmla="*/ 271161 h 4510549"/>
              <a:gd name="connsiteX2" fmla="*/ 1517290 w 9799375"/>
              <a:gd name="connsiteY2" fmla="*/ 130629 h 4510549"/>
              <a:gd name="connsiteX3" fmla="*/ 2955539 w 9799375"/>
              <a:gd name="connsiteY3" fmla="*/ 57977 h 4510549"/>
              <a:gd name="connsiteX4" fmla="*/ 4383435 w 9799375"/>
              <a:gd name="connsiteY4" fmla="*/ 0 h 4510549"/>
              <a:gd name="connsiteX5" fmla="*/ 5299169 w 9799375"/>
              <a:gd name="connsiteY5" fmla="*/ 15875 h 4510549"/>
              <a:gd name="connsiteX6" fmla="*/ 6319811 w 9799375"/>
              <a:gd name="connsiteY6" fmla="*/ 23052 h 4510549"/>
              <a:gd name="connsiteX7" fmla="*/ 7495468 w 9799375"/>
              <a:gd name="connsiteY7" fmla="*/ 92209 h 4510549"/>
              <a:gd name="connsiteX8" fmla="*/ 8455973 w 9799375"/>
              <a:gd name="connsiteY8" fmla="*/ 145997 h 4510549"/>
              <a:gd name="connsiteX9" fmla="*/ 9759761 w 9799375"/>
              <a:gd name="connsiteY9" fmla="*/ 276241 h 4510549"/>
              <a:gd name="connsiteX10" fmla="*/ 9799003 w 9799375"/>
              <a:gd name="connsiteY10" fmla="*/ 4510549 h 4510549"/>
              <a:gd name="connsiteX11" fmla="*/ 0 w 9799375"/>
              <a:gd name="connsiteY11" fmla="*/ 4456776 h 4510549"/>
              <a:gd name="connsiteX0" fmla="*/ 0 w 9799375"/>
              <a:gd name="connsiteY0" fmla="*/ 4440901 h 4494674"/>
              <a:gd name="connsiteX1" fmla="*/ 18669 w 9799375"/>
              <a:gd name="connsiteY1" fmla="*/ 255286 h 4494674"/>
              <a:gd name="connsiteX2" fmla="*/ 1517290 w 9799375"/>
              <a:gd name="connsiteY2" fmla="*/ 114754 h 4494674"/>
              <a:gd name="connsiteX3" fmla="*/ 2955539 w 9799375"/>
              <a:gd name="connsiteY3" fmla="*/ 42102 h 4494674"/>
              <a:gd name="connsiteX4" fmla="*/ 4373910 w 9799375"/>
              <a:gd name="connsiteY4" fmla="*/ 3175 h 4494674"/>
              <a:gd name="connsiteX5" fmla="*/ 5299169 w 9799375"/>
              <a:gd name="connsiteY5" fmla="*/ 0 h 4494674"/>
              <a:gd name="connsiteX6" fmla="*/ 6319811 w 9799375"/>
              <a:gd name="connsiteY6" fmla="*/ 7177 h 4494674"/>
              <a:gd name="connsiteX7" fmla="*/ 7495468 w 9799375"/>
              <a:gd name="connsiteY7" fmla="*/ 76334 h 4494674"/>
              <a:gd name="connsiteX8" fmla="*/ 8455973 w 9799375"/>
              <a:gd name="connsiteY8" fmla="*/ 130122 h 4494674"/>
              <a:gd name="connsiteX9" fmla="*/ 9759761 w 9799375"/>
              <a:gd name="connsiteY9" fmla="*/ 260366 h 4494674"/>
              <a:gd name="connsiteX10" fmla="*/ 9799003 w 9799375"/>
              <a:gd name="connsiteY10" fmla="*/ 4494674 h 4494674"/>
              <a:gd name="connsiteX11" fmla="*/ 0 w 9799375"/>
              <a:gd name="connsiteY11" fmla="*/ 4440901 h 4494674"/>
              <a:gd name="connsiteX0" fmla="*/ 0 w 9799375"/>
              <a:gd name="connsiteY0" fmla="*/ 4447251 h 4501024"/>
              <a:gd name="connsiteX1" fmla="*/ 18669 w 9799375"/>
              <a:gd name="connsiteY1" fmla="*/ 261636 h 4501024"/>
              <a:gd name="connsiteX2" fmla="*/ 1517290 w 9799375"/>
              <a:gd name="connsiteY2" fmla="*/ 121104 h 4501024"/>
              <a:gd name="connsiteX3" fmla="*/ 2955539 w 9799375"/>
              <a:gd name="connsiteY3" fmla="*/ 48452 h 4501024"/>
              <a:gd name="connsiteX4" fmla="*/ 4373910 w 9799375"/>
              <a:gd name="connsiteY4" fmla="*/ 0 h 4501024"/>
              <a:gd name="connsiteX5" fmla="*/ 5299169 w 9799375"/>
              <a:gd name="connsiteY5" fmla="*/ 6350 h 4501024"/>
              <a:gd name="connsiteX6" fmla="*/ 6319811 w 9799375"/>
              <a:gd name="connsiteY6" fmla="*/ 13527 h 4501024"/>
              <a:gd name="connsiteX7" fmla="*/ 7495468 w 9799375"/>
              <a:gd name="connsiteY7" fmla="*/ 82684 h 4501024"/>
              <a:gd name="connsiteX8" fmla="*/ 8455973 w 9799375"/>
              <a:gd name="connsiteY8" fmla="*/ 136472 h 4501024"/>
              <a:gd name="connsiteX9" fmla="*/ 9759761 w 9799375"/>
              <a:gd name="connsiteY9" fmla="*/ 266716 h 4501024"/>
              <a:gd name="connsiteX10" fmla="*/ 9799003 w 9799375"/>
              <a:gd name="connsiteY10" fmla="*/ 4501024 h 4501024"/>
              <a:gd name="connsiteX11" fmla="*/ 0 w 9799375"/>
              <a:gd name="connsiteY11" fmla="*/ 4447251 h 4501024"/>
              <a:gd name="connsiteX0" fmla="*/ 0 w 9799375"/>
              <a:gd name="connsiteY0" fmla="*/ 4447251 h 4501024"/>
              <a:gd name="connsiteX1" fmla="*/ 18669 w 9799375"/>
              <a:gd name="connsiteY1" fmla="*/ 261636 h 4501024"/>
              <a:gd name="connsiteX2" fmla="*/ 1517290 w 9799375"/>
              <a:gd name="connsiteY2" fmla="*/ 121104 h 4501024"/>
              <a:gd name="connsiteX3" fmla="*/ 2955539 w 9799375"/>
              <a:gd name="connsiteY3" fmla="*/ 48452 h 4501024"/>
              <a:gd name="connsiteX4" fmla="*/ 4373910 w 9799375"/>
              <a:gd name="connsiteY4" fmla="*/ 0 h 4501024"/>
              <a:gd name="connsiteX5" fmla="*/ 5299169 w 9799375"/>
              <a:gd name="connsiteY5" fmla="*/ 6350 h 4501024"/>
              <a:gd name="connsiteX6" fmla="*/ 6319811 w 9799375"/>
              <a:gd name="connsiteY6" fmla="*/ 13527 h 4501024"/>
              <a:gd name="connsiteX7" fmla="*/ 7495468 w 9799375"/>
              <a:gd name="connsiteY7" fmla="*/ 82684 h 4501024"/>
              <a:gd name="connsiteX8" fmla="*/ 8455973 w 9799375"/>
              <a:gd name="connsiteY8" fmla="*/ 136472 h 4501024"/>
              <a:gd name="connsiteX9" fmla="*/ 9759761 w 9799375"/>
              <a:gd name="connsiteY9" fmla="*/ 266716 h 4501024"/>
              <a:gd name="connsiteX10" fmla="*/ 9799003 w 9799375"/>
              <a:gd name="connsiteY10" fmla="*/ 4501024 h 4501024"/>
              <a:gd name="connsiteX11" fmla="*/ 0 w 9799375"/>
              <a:gd name="connsiteY11" fmla="*/ 4447251 h 4501024"/>
              <a:gd name="connsiteX0" fmla="*/ 0 w 9799375"/>
              <a:gd name="connsiteY0" fmla="*/ 4447251 h 4501024"/>
              <a:gd name="connsiteX1" fmla="*/ 18669 w 9799375"/>
              <a:gd name="connsiteY1" fmla="*/ 261636 h 4501024"/>
              <a:gd name="connsiteX2" fmla="*/ 1517290 w 9799375"/>
              <a:gd name="connsiteY2" fmla="*/ 121104 h 4501024"/>
              <a:gd name="connsiteX3" fmla="*/ 2955539 w 9799375"/>
              <a:gd name="connsiteY3" fmla="*/ 48452 h 4501024"/>
              <a:gd name="connsiteX4" fmla="*/ 4373910 w 9799375"/>
              <a:gd name="connsiteY4" fmla="*/ 0 h 4501024"/>
              <a:gd name="connsiteX5" fmla="*/ 5299169 w 9799375"/>
              <a:gd name="connsiteY5" fmla="*/ 6350 h 4501024"/>
              <a:gd name="connsiteX6" fmla="*/ 6316636 w 9799375"/>
              <a:gd name="connsiteY6" fmla="*/ 32577 h 4501024"/>
              <a:gd name="connsiteX7" fmla="*/ 7495468 w 9799375"/>
              <a:gd name="connsiteY7" fmla="*/ 82684 h 4501024"/>
              <a:gd name="connsiteX8" fmla="*/ 8455973 w 9799375"/>
              <a:gd name="connsiteY8" fmla="*/ 136472 h 4501024"/>
              <a:gd name="connsiteX9" fmla="*/ 9759761 w 9799375"/>
              <a:gd name="connsiteY9" fmla="*/ 266716 h 4501024"/>
              <a:gd name="connsiteX10" fmla="*/ 9799003 w 9799375"/>
              <a:gd name="connsiteY10" fmla="*/ 4501024 h 4501024"/>
              <a:gd name="connsiteX11" fmla="*/ 0 w 9799375"/>
              <a:gd name="connsiteY11" fmla="*/ 4447251 h 4501024"/>
              <a:gd name="connsiteX0" fmla="*/ 0 w 9799375"/>
              <a:gd name="connsiteY0" fmla="*/ 4447251 h 4501024"/>
              <a:gd name="connsiteX1" fmla="*/ 18669 w 9799375"/>
              <a:gd name="connsiteY1" fmla="*/ 261636 h 4501024"/>
              <a:gd name="connsiteX2" fmla="*/ 1517290 w 9799375"/>
              <a:gd name="connsiteY2" fmla="*/ 121104 h 4501024"/>
              <a:gd name="connsiteX3" fmla="*/ 2955539 w 9799375"/>
              <a:gd name="connsiteY3" fmla="*/ 48452 h 4501024"/>
              <a:gd name="connsiteX4" fmla="*/ 4373910 w 9799375"/>
              <a:gd name="connsiteY4" fmla="*/ 0 h 4501024"/>
              <a:gd name="connsiteX5" fmla="*/ 5299169 w 9799375"/>
              <a:gd name="connsiteY5" fmla="*/ 6350 h 4501024"/>
              <a:gd name="connsiteX6" fmla="*/ 6316636 w 9799375"/>
              <a:gd name="connsiteY6" fmla="*/ 32577 h 4501024"/>
              <a:gd name="connsiteX7" fmla="*/ 7495468 w 9799375"/>
              <a:gd name="connsiteY7" fmla="*/ 82684 h 4501024"/>
              <a:gd name="connsiteX8" fmla="*/ 8455973 w 9799375"/>
              <a:gd name="connsiteY8" fmla="*/ 136472 h 4501024"/>
              <a:gd name="connsiteX9" fmla="*/ 9759761 w 9799375"/>
              <a:gd name="connsiteY9" fmla="*/ 266716 h 4501024"/>
              <a:gd name="connsiteX10" fmla="*/ 9799003 w 9799375"/>
              <a:gd name="connsiteY10" fmla="*/ 4501024 h 4501024"/>
              <a:gd name="connsiteX11" fmla="*/ 0 w 9799375"/>
              <a:gd name="connsiteY11" fmla="*/ 4447251 h 4501024"/>
              <a:gd name="connsiteX0" fmla="*/ 0 w 9799375"/>
              <a:gd name="connsiteY0" fmla="*/ 4447251 h 4501024"/>
              <a:gd name="connsiteX1" fmla="*/ 18669 w 9799375"/>
              <a:gd name="connsiteY1" fmla="*/ 261636 h 4501024"/>
              <a:gd name="connsiteX2" fmla="*/ 1517290 w 9799375"/>
              <a:gd name="connsiteY2" fmla="*/ 121104 h 4501024"/>
              <a:gd name="connsiteX3" fmla="*/ 2955539 w 9799375"/>
              <a:gd name="connsiteY3" fmla="*/ 48452 h 4501024"/>
              <a:gd name="connsiteX4" fmla="*/ 4373910 w 9799375"/>
              <a:gd name="connsiteY4" fmla="*/ 0 h 4501024"/>
              <a:gd name="connsiteX5" fmla="*/ 5299169 w 9799375"/>
              <a:gd name="connsiteY5" fmla="*/ 6350 h 4501024"/>
              <a:gd name="connsiteX6" fmla="*/ 6316636 w 9799375"/>
              <a:gd name="connsiteY6" fmla="*/ 32577 h 4501024"/>
              <a:gd name="connsiteX7" fmla="*/ 7501818 w 9799375"/>
              <a:gd name="connsiteY7" fmla="*/ 92209 h 4501024"/>
              <a:gd name="connsiteX8" fmla="*/ 8455973 w 9799375"/>
              <a:gd name="connsiteY8" fmla="*/ 136472 h 4501024"/>
              <a:gd name="connsiteX9" fmla="*/ 9759761 w 9799375"/>
              <a:gd name="connsiteY9" fmla="*/ 266716 h 4501024"/>
              <a:gd name="connsiteX10" fmla="*/ 9799003 w 9799375"/>
              <a:gd name="connsiteY10" fmla="*/ 4501024 h 4501024"/>
              <a:gd name="connsiteX11" fmla="*/ 0 w 9799375"/>
              <a:gd name="connsiteY11" fmla="*/ 4447251 h 4501024"/>
              <a:gd name="connsiteX0" fmla="*/ 0 w 9799375"/>
              <a:gd name="connsiteY0" fmla="*/ 4447251 h 4501024"/>
              <a:gd name="connsiteX1" fmla="*/ 18669 w 9799375"/>
              <a:gd name="connsiteY1" fmla="*/ 261636 h 4501024"/>
              <a:gd name="connsiteX2" fmla="*/ 1517290 w 9799375"/>
              <a:gd name="connsiteY2" fmla="*/ 121104 h 4501024"/>
              <a:gd name="connsiteX3" fmla="*/ 2955539 w 9799375"/>
              <a:gd name="connsiteY3" fmla="*/ 48452 h 4501024"/>
              <a:gd name="connsiteX4" fmla="*/ 4373910 w 9799375"/>
              <a:gd name="connsiteY4" fmla="*/ 0 h 4501024"/>
              <a:gd name="connsiteX5" fmla="*/ 5299169 w 9799375"/>
              <a:gd name="connsiteY5" fmla="*/ 6350 h 4501024"/>
              <a:gd name="connsiteX6" fmla="*/ 6316636 w 9799375"/>
              <a:gd name="connsiteY6" fmla="*/ 32577 h 4501024"/>
              <a:gd name="connsiteX7" fmla="*/ 7501818 w 9799375"/>
              <a:gd name="connsiteY7" fmla="*/ 92209 h 4501024"/>
              <a:gd name="connsiteX8" fmla="*/ 8500423 w 9799375"/>
              <a:gd name="connsiteY8" fmla="*/ 158697 h 4501024"/>
              <a:gd name="connsiteX9" fmla="*/ 9759761 w 9799375"/>
              <a:gd name="connsiteY9" fmla="*/ 266716 h 4501024"/>
              <a:gd name="connsiteX10" fmla="*/ 9799003 w 9799375"/>
              <a:gd name="connsiteY10" fmla="*/ 4501024 h 4501024"/>
              <a:gd name="connsiteX11" fmla="*/ 0 w 9799375"/>
              <a:gd name="connsiteY11" fmla="*/ 4447251 h 4501024"/>
              <a:gd name="connsiteX0" fmla="*/ 0 w 9799375"/>
              <a:gd name="connsiteY0" fmla="*/ 4447251 h 4501024"/>
              <a:gd name="connsiteX1" fmla="*/ 18669 w 9799375"/>
              <a:gd name="connsiteY1" fmla="*/ 261636 h 4501024"/>
              <a:gd name="connsiteX2" fmla="*/ 1517290 w 9799375"/>
              <a:gd name="connsiteY2" fmla="*/ 121104 h 4501024"/>
              <a:gd name="connsiteX3" fmla="*/ 2955539 w 9799375"/>
              <a:gd name="connsiteY3" fmla="*/ 48452 h 4501024"/>
              <a:gd name="connsiteX4" fmla="*/ 4373910 w 9799375"/>
              <a:gd name="connsiteY4" fmla="*/ 0 h 4501024"/>
              <a:gd name="connsiteX5" fmla="*/ 5299169 w 9799375"/>
              <a:gd name="connsiteY5" fmla="*/ 6350 h 4501024"/>
              <a:gd name="connsiteX6" fmla="*/ 6316636 w 9799375"/>
              <a:gd name="connsiteY6" fmla="*/ 32577 h 4501024"/>
              <a:gd name="connsiteX7" fmla="*/ 7501818 w 9799375"/>
              <a:gd name="connsiteY7" fmla="*/ 92209 h 4501024"/>
              <a:gd name="connsiteX8" fmla="*/ 8513123 w 9799375"/>
              <a:gd name="connsiteY8" fmla="*/ 149172 h 4501024"/>
              <a:gd name="connsiteX9" fmla="*/ 9759761 w 9799375"/>
              <a:gd name="connsiteY9" fmla="*/ 266716 h 4501024"/>
              <a:gd name="connsiteX10" fmla="*/ 9799003 w 9799375"/>
              <a:gd name="connsiteY10" fmla="*/ 4501024 h 4501024"/>
              <a:gd name="connsiteX11" fmla="*/ 0 w 9799375"/>
              <a:gd name="connsiteY11" fmla="*/ 4447251 h 4501024"/>
              <a:gd name="connsiteX0" fmla="*/ 0 w 9799375"/>
              <a:gd name="connsiteY0" fmla="*/ 4537573 h 4591346"/>
              <a:gd name="connsiteX1" fmla="*/ 18669 w 9799375"/>
              <a:gd name="connsiteY1" fmla="*/ 351958 h 4591346"/>
              <a:gd name="connsiteX2" fmla="*/ 1517290 w 9799375"/>
              <a:gd name="connsiteY2" fmla="*/ 211426 h 4591346"/>
              <a:gd name="connsiteX3" fmla="*/ 2955539 w 9799375"/>
              <a:gd name="connsiteY3" fmla="*/ 138774 h 4591346"/>
              <a:gd name="connsiteX4" fmla="*/ 4373910 w 9799375"/>
              <a:gd name="connsiteY4" fmla="*/ 90322 h 4591346"/>
              <a:gd name="connsiteX5" fmla="*/ 5299169 w 9799375"/>
              <a:gd name="connsiteY5" fmla="*/ 96672 h 4591346"/>
              <a:gd name="connsiteX6" fmla="*/ 6316636 w 9799375"/>
              <a:gd name="connsiteY6" fmla="*/ 122899 h 4591346"/>
              <a:gd name="connsiteX7" fmla="*/ 7501818 w 9799375"/>
              <a:gd name="connsiteY7" fmla="*/ 182531 h 4591346"/>
              <a:gd name="connsiteX8" fmla="*/ 8513123 w 9799375"/>
              <a:gd name="connsiteY8" fmla="*/ 239494 h 4591346"/>
              <a:gd name="connsiteX9" fmla="*/ 9759761 w 9799375"/>
              <a:gd name="connsiteY9" fmla="*/ 357038 h 4591346"/>
              <a:gd name="connsiteX10" fmla="*/ 9799003 w 9799375"/>
              <a:gd name="connsiteY10" fmla="*/ 4591346 h 4591346"/>
              <a:gd name="connsiteX11" fmla="*/ 0 w 9799375"/>
              <a:gd name="connsiteY11" fmla="*/ 4537573 h 4591346"/>
              <a:gd name="connsiteX0" fmla="*/ 0 w 9799375"/>
              <a:gd name="connsiteY0" fmla="*/ 4447251 h 4501024"/>
              <a:gd name="connsiteX1" fmla="*/ 18669 w 9799375"/>
              <a:gd name="connsiteY1" fmla="*/ 261636 h 4501024"/>
              <a:gd name="connsiteX2" fmla="*/ 1517290 w 9799375"/>
              <a:gd name="connsiteY2" fmla="*/ 121104 h 4501024"/>
              <a:gd name="connsiteX3" fmla="*/ 2955539 w 9799375"/>
              <a:gd name="connsiteY3" fmla="*/ 48452 h 4501024"/>
              <a:gd name="connsiteX4" fmla="*/ 4373910 w 9799375"/>
              <a:gd name="connsiteY4" fmla="*/ 0 h 4501024"/>
              <a:gd name="connsiteX5" fmla="*/ 5299169 w 9799375"/>
              <a:gd name="connsiteY5" fmla="*/ 6350 h 4501024"/>
              <a:gd name="connsiteX6" fmla="*/ 6316636 w 9799375"/>
              <a:gd name="connsiteY6" fmla="*/ 32577 h 4501024"/>
              <a:gd name="connsiteX7" fmla="*/ 7501818 w 9799375"/>
              <a:gd name="connsiteY7" fmla="*/ 92209 h 4501024"/>
              <a:gd name="connsiteX8" fmla="*/ 8513123 w 9799375"/>
              <a:gd name="connsiteY8" fmla="*/ 149172 h 4501024"/>
              <a:gd name="connsiteX9" fmla="*/ 9759761 w 9799375"/>
              <a:gd name="connsiteY9" fmla="*/ 266716 h 4501024"/>
              <a:gd name="connsiteX10" fmla="*/ 9799003 w 9799375"/>
              <a:gd name="connsiteY10" fmla="*/ 4501024 h 4501024"/>
              <a:gd name="connsiteX11" fmla="*/ 0 w 9799375"/>
              <a:gd name="connsiteY11" fmla="*/ 4447251 h 4501024"/>
              <a:gd name="connsiteX0" fmla="*/ 0 w 9799375"/>
              <a:gd name="connsiteY0" fmla="*/ 4447251 h 4501024"/>
              <a:gd name="connsiteX1" fmla="*/ 18669 w 9799375"/>
              <a:gd name="connsiteY1" fmla="*/ 261636 h 4501024"/>
              <a:gd name="connsiteX2" fmla="*/ 1507765 w 9799375"/>
              <a:gd name="connsiteY2" fmla="*/ 130629 h 4501024"/>
              <a:gd name="connsiteX3" fmla="*/ 2955539 w 9799375"/>
              <a:gd name="connsiteY3" fmla="*/ 48452 h 4501024"/>
              <a:gd name="connsiteX4" fmla="*/ 4373910 w 9799375"/>
              <a:gd name="connsiteY4" fmla="*/ 0 h 4501024"/>
              <a:gd name="connsiteX5" fmla="*/ 5299169 w 9799375"/>
              <a:gd name="connsiteY5" fmla="*/ 6350 h 4501024"/>
              <a:gd name="connsiteX6" fmla="*/ 6316636 w 9799375"/>
              <a:gd name="connsiteY6" fmla="*/ 32577 h 4501024"/>
              <a:gd name="connsiteX7" fmla="*/ 7501818 w 9799375"/>
              <a:gd name="connsiteY7" fmla="*/ 92209 h 4501024"/>
              <a:gd name="connsiteX8" fmla="*/ 8513123 w 9799375"/>
              <a:gd name="connsiteY8" fmla="*/ 149172 h 4501024"/>
              <a:gd name="connsiteX9" fmla="*/ 9759761 w 9799375"/>
              <a:gd name="connsiteY9" fmla="*/ 266716 h 4501024"/>
              <a:gd name="connsiteX10" fmla="*/ 9799003 w 9799375"/>
              <a:gd name="connsiteY10" fmla="*/ 4501024 h 4501024"/>
              <a:gd name="connsiteX11" fmla="*/ 0 w 9799375"/>
              <a:gd name="connsiteY11" fmla="*/ 4447251 h 4501024"/>
              <a:gd name="connsiteX0" fmla="*/ 0 w 9799375"/>
              <a:gd name="connsiteY0" fmla="*/ 4447251 h 4501024"/>
              <a:gd name="connsiteX1" fmla="*/ 18669 w 9799375"/>
              <a:gd name="connsiteY1" fmla="*/ 261636 h 4501024"/>
              <a:gd name="connsiteX2" fmla="*/ 1507765 w 9799375"/>
              <a:gd name="connsiteY2" fmla="*/ 143329 h 4501024"/>
              <a:gd name="connsiteX3" fmla="*/ 2955539 w 9799375"/>
              <a:gd name="connsiteY3" fmla="*/ 48452 h 4501024"/>
              <a:gd name="connsiteX4" fmla="*/ 4373910 w 9799375"/>
              <a:gd name="connsiteY4" fmla="*/ 0 h 4501024"/>
              <a:gd name="connsiteX5" fmla="*/ 5299169 w 9799375"/>
              <a:gd name="connsiteY5" fmla="*/ 6350 h 4501024"/>
              <a:gd name="connsiteX6" fmla="*/ 6316636 w 9799375"/>
              <a:gd name="connsiteY6" fmla="*/ 32577 h 4501024"/>
              <a:gd name="connsiteX7" fmla="*/ 7501818 w 9799375"/>
              <a:gd name="connsiteY7" fmla="*/ 92209 h 4501024"/>
              <a:gd name="connsiteX8" fmla="*/ 8513123 w 9799375"/>
              <a:gd name="connsiteY8" fmla="*/ 149172 h 4501024"/>
              <a:gd name="connsiteX9" fmla="*/ 9759761 w 9799375"/>
              <a:gd name="connsiteY9" fmla="*/ 266716 h 4501024"/>
              <a:gd name="connsiteX10" fmla="*/ 9799003 w 9799375"/>
              <a:gd name="connsiteY10" fmla="*/ 4501024 h 4501024"/>
              <a:gd name="connsiteX11" fmla="*/ 0 w 9799375"/>
              <a:gd name="connsiteY11" fmla="*/ 4447251 h 4501024"/>
              <a:gd name="connsiteX0" fmla="*/ 0 w 9799375"/>
              <a:gd name="connsiteY0" fmla="*/ 4447251 h 4501024"/>
              <a:gd name="connsiteX1" fmla="*/ 18669 w 9799375"/>
              <a:gd name="connsiteY1" fmla="*/ 261636 h 4501024"/>
              <a:gd name="connsiteX2" fmla="*/ 1507765 w 9799375"/>
              <a:gd name="connsiteY2" fmla="*/ 143329 h 4501024"/>
              <a:gd name="connsiteX3" fmla="*/ 2968239 w 9799375"/>
              <a:gd name="connsiteY3" fmla="*/ 38927 h 4501024"/>
              <a:gd name="connsiteX4" fmla="*/ 4373910 w 9799375"/>
              <a:gd name="connsiteY4" fmla="*/ 0 h 4501024"/>
              <a:gd name="connsiteX5" fmla="*/ 5299169 w 9799375"/>
              <a:gd name="connsiteY5" fmla="*/ 6350 h 4501024"/>
              <a:gd name="connsiteX6" fmla="*/ 6316636 w 9799375"/>
              <a:gd name="connsiteY6" fmla="*/ 32577 h 4501024"/>
              <a:gd name="connsiteX7" fmla="*/ 7501818 w 9799375"/>
              <a:gd name="connsiteY7" fmla="*/ 92209 h 4501024"/>
              <a:gd name="connsiteX8" fmla="*/ 8513123 w 9799375"/>
              <a:gd name="connsiteY8" fmla="*/ 149172 h 4501024"/>
              <a:gd name="connsiteX9" fmla="*/ 9759761 w 9799375"/>
              <a:gd name="connsiteY9" fmla="*/ 266716 h 4501024"/>
              <a:gd name="connsiteX10" fmla="*/ 9799003 w 9799375"/>
              <a:gd name="connsiteY10" fmla="*/ 4501024 h 4501024"/>
              <a:gd name="connsiteX11" fmla="*/ 0 w 9799375"/>
              <a:gd name="connsiteY11" fmla="*/ 4447251 h 4501024"/>
              <a:gd name="connsiteX0" fmla="*/ 0 w 9799375"/>
              <a:gd name="connsiteY0" fmla="*/ 4441209 h 4494982"/>
              <a:gd name="connsiteX1" fmla="*/ 18669 w 9799375"/>
              <a:gd name="connsiteY1" fmla="*/ 255594 h 4494982"/>
              <a:gd name="connsiteX2" fmla="*/ 1507765 w 9799375"/>
              <a:gd name="connsiteY2" fmla="*/ 137287 h 4494982"/>
              <a:gd name="connsiteX3" fmla="*/ 2968239 w 9799375"/>
              <a:gd name="connsiteY3" fmla="*/ 32885 h 4494982"/>
              <a:gd name="connsiteX4" fmla="*/ 4367560 w 9799375"/>
              <a:gd name="connsiteY4" fmla="*/ 13008 h 4494982"/>
              <a:gd name="connsiteX5" fmla="*/ 5299169 w 9799375"/>
              <a:gd name="connsiteY5" fmla="*/ 308 h 4494982"/>
              <a:gd name="connsiteX6" fmla="*/ 6316636 w 9799375"/>
              <a:gd name="connsiteY6" fmla="*/ 26535 h 4494982"/>
              <a:gd name="connsiteX7" fmla="*/ 7501818 w 9799375"/>
              <a:gd name="connsiteY7" fmla="*/ 86167 h 4494982"/>
              <a:gd name="connsiteX8" fmla="*/ 8513123 w 9799375"/>
              <a:gd name="connsiteY8" fmla="*/ 143130 h 4494982"/>
              <a:gd name="connsiteX9" fmla="*/ 9759761 w 9799375"/>
              <a:gd name="connsiteY9" fmla="*/ 260674 h 4494982"/>
              <a:gd name="connsiteX10" fmla="*/ 9799003 w 9799375"/>
              <a:gd name="connsiteY10" fmla="*/ 4494982 h 4494982"/>
              <a:gd name="connsiteX11" fmla="*/ 0 w 9799375"/>
              <a:gd name="connsiteY11" fmla="*/ 4441209 h 4494982"/>
              <a:gd name="connsiteX0" fmla="*/ 0 w 9799375"/>
              <a:gd name="connsiteY0" fmla="*/ 4446230 h 4500003"/>
              <a:gd name="connsiteX1" fmla="*/ 18669 w 9799375"/>
              <a:gd name="connsiteY1" fmla="*/ 260615 h 4500003"/>
              <a:gd name="connsiteX2" fmla="*/ 1507765 w 9799375"/>
              <a:gd name="connsiteY2" fmla="*/ 142308 h 4500003"/>
              <a:gd name="connsiteX3" fmla="*/ 2968239 w 9799375"/>
              <a:gd name="connsiteY3" fmla="*/ 37906 h 4500003"/>
              <a:gd name="connsiteX4" fmla="*/ 4364385 w 9799375"/>
              <a:gd name="connsiteY4" fmla="*/ 2154 h 4500003"/>
              <a:gd name="connsiteX5" fmla="*/ 5299169 w 9799375"/>
              <a:gd name="connsiteY5" fmla="*/ 5329 h 4500003"/>
              <a:gd name="connsiteX6" fmla="*/ 6316636 w 9799375"/>
              <a:gd name="connsiteY6" fmla="*/ 31556 h 4500003"/>
              <a:gd name="connsiteX7" fmla="*/ 7501818 w 9799375"/>
              <a:gd name="connsiteY7" fmla="*/ 91188 h 4500003"/>
              <a:gd name="connsiteX8" fmla="*/ 8513123 w 9799375"/>
              <a:gd name="connsiteY8" fmla="*/ 148151 h 4500003"/>
              <a:gd name="connsiteX9" fmla="*/ 9759761 w 9799375"/>
              <a:gd name="connsiteY9" fmla="*/ 265695 h 4500003"/>
              <a:gd name="connsiteX10" fmla="*/ 9799003 w 9799375"/>
              <a:gd name="connsiteY10" fmla="*/ 4500003 h 4500003"/>
              <a:gd name="connsiteX11" fmla="*/ 0 w 9799375"/>
              <a:gd name="connsiteY11" fmla="*/ 4446230 h 4500003"/>
              <a:gd name="connsiteX0" fmla="*/ 0 w 9799375"/>
              <a:gd name="connsiteY0" fmla="*/ 4446230 h 4500003"/>
              <a:gd name="connsiteX1" fmla="*/ 18669 w 9799375"/>
              <a:gd name="connsiteY1" fmla="*/ 260615 h 4500003"/>
              <a:gd name="connsiteX2" fmla="*/ 1288690 w 9799375"/>
              <a:gd name="connsiteY2" fmla="*/ 151833 h 4500003"/>
              <a:gd name="connsiteX3" fmla="*/ 2968239 w 9799375"/>
              <a:gd name="connsiteY3" fmla="*/ 37906 h 4500003"/>
              <a:gd name="connsiteX4" fmla="*/ 4364385 w 9799375"/>
              <a:gd name="connsiteY4" fmla="*/ 2154 h 4500003"/>
              <a:gd name="connsiteX5" fmla="*/ 5299169 w 9799375"/>
              <a:gd name="connsiteY5" fmla="*/ 5329 h 4500003"/>
              <a:gd name="connsiteX6" fmla="*/ 6316636 w 9799375"/>
              <a:gd name="connsiteY6" fmla="*/ 31556 h 4500003"/>
              <a:gd name="connsiteX7" fmla="*/ 7501818 w 9799375"/>
              <a:gd name="connsiteY7" fmla="*/ 91188 h 4500003"/>
              <a:gd name="connsiteX8" fmla="*/ 8513123 w 9799375"/>
              <a:gd name="connsiteY8" fmla="*/ 148151 h 4500003"/>
              <a:gd name="connsiteX9" fmla="*/ 9759761 w 9799375"/>
              <a:gd name="connsiteY9" fmla="*/ 265695 h 4500003"/>
              <a:gd name="connsiteX10" fmla="*/ 9799003 w 9799375"/>
              <a:gd name="connsiteY10" fmla="*/ 4500003 h 4500003"/>
              <a:gd name="connsiteX11" fmla="*/ 0 w 9799375"/>
              <a:gd name="connsiteY11" fmla="*/ 4446230 h 4500003"/>
              <a:gd name="connsiteX0" fmla="*/ 16954 w 9816329"/>
              <a:gd name="connsiteY0" fmla="*/ 4446230 h 4500003"/>
              <a:gd name="connsiteX1" fmla="*/ 1779 w 9816329"/>
              <a:gd name="connsiteY1" fmla="*/ 266965 h 4500003"/>
              <a:gd name="connsiteX2" fmla="*/ 1305644 w 9816329"/>
              <a:gd name="connsiteY2" fmla="*/ 151833 h 4500003"/>
              <a:gd name="connsiteX3" fmla="*/ 2985193 w 9816329"/>
              <a:gd name="connsiteY3" fmla="*/ 37906 h 4500003"/>
              <a:gd name="connsiteX4" fmla="*/ 4381339 w 9816329"/>
              <a:gd name="connsiteY4" fmla="*/ 2154 h 4500003"/>
              <a:gd name="connsiteX5" fmla="*/ 5316123 w 9816329"/>
              <a:gd name="connsiteY5" fmla="*/ 5329 h 4500003"/>
              <a:gd name="connsiteX6" fmla="*/ 6333590 w 9816329"/>
              <a:gd name="connsiteY6" fmla="*/ 31556 h 4500003"/>
              <a:gd name="connsiteX7" fmla="*/ 7518772 w 9816329"/>
              <a:gd name="connsiteY7" fmla="*/ 91188 h 4500003"/>
              <a:gd name="connsiteX8" fmla="*/ 8530077 w 9816329"/>
              <a:gd name="connsiteY8" fmla="*/ 148151 h 4500003"/>
              <a:gd name="connsiteX9" fmla="*/ 9776715 w 9816329"/>
              <a:gd name="connsiteY9" fmla="*/ 265695 h 4500003"/>
              <a:gd name="connsiteX10" fmla="*/ 9815957 w 9816329"/>
              <a:gd name="connsiteY10" fmla="*/ 4500003 h 4500003"/>
              <a:gd name="connsiteX11" fmla="*/ 16954 w 9816329"/>
              <a:gd name="connsiteY11" fmla="*/ 4446230 h 4500003"/>
              <a:gd name="connsiteX0" fmla="*/ 12167 w 9811542"/>
              <a:gd name="connsiteY0" fmla="*/ 4446230 h 4500003"/>
              <a:gd name="connsiteX1" fmla="*/ 2069 w 9811542"/>
              <a:gd name="connsiteY1" fmla="*/ 228865 h 4500003"/>
              <a:gd name="connsiteX2" fmla="*/ 1300857 w 9811542"/>
              <a:gd name="connsiteY2" fmla="*/ 151833 h 4500003"/>
              <a:gd name="connsiteX3" fmla="*/ 2980406 w 9811542"/>
              <a:gd name="connsiteY3" fmla="*/ 37906 h 4500003"/>
              <a:gd name="connsiteX4" fmla="*/ 4376552 w 9811542"/>
              <a:gd name="connsiteY4" fmla="*/ 2154 h 4500003"/>
              <a:gd name="connsiteX5" fmla="*/ 5311336 w 9811542"/>
              <a:gd name="connsiteY5" fmla="*/ 5329 h 4500003"/>
              <a:gd name="connsiteX6" fmla="*/ 6328803 w 9811542"/>
              <a:gd name="connsiteY6" fmla="*/ 31556 h 4500003"/>
              <a:gd name="connsiteX7" fmla="*/ 7513985 w 9811542"/>
              <a:gd name="connsiteY7" fmla="*/ 91188 h 4500003"/>
              <a:gd name="connsiteX8" fmla="*/ 8525290 w 9811542"/>
              <a:gd name="connsiteY8" fmla="*/ 148151 h 4500003"/>
              <a:gd name="connsiteX9" fmla="*/ 9771928 w 9811542"/>
              <a:gd name="connsiteY9" fmla="*/ 265695 h 4500003"/>
              <a:gd name="connsiteX10" fmla="*/ 9811170 w 9811542"/>
              <a:gd name="connsiteY10" fmla="*/ 4500003 h 4500003"/>
              <a:gd name="connsiteX11" fmla="*/ 12167 w 9811542"/>
              <a:gd name="connsiteY11" fmla="*/ 4446230 h 4500003"/>
              <a:gd name="connsiteX0" fmla="*/ 12167 w 9811542"/>
              <a:gd name="connsiteY0" fmla="*/ 4446230 h 4500003"/>
              <a:gd name="connsiteX1" fmla="*/ 2069 w 9811542"/>
              <a:gd name="connsiteY1" fmla="*/ 228865 h 4500003"/>
              <a:gd name="connsiteX2" fmla="*/ 1321164 w 9811542"/>
              <a:gd name="connsiteY2" fmla="*/ 137545 h 4500003"/>
              <a:gd name="connsiteX3" fmla="*/ 2980406 w 9811542"/>
              <a:gd name="connsiteY3" fmla="*/ 37906 h 4500003"/>
              <a:gd name="connsiteX4" fmla="*/ 4376552 w 9811542"/>
              <a:gd name="connsiteY4" fmla="*/ 2154 h 4500003"/>
              <a:gd name="connsiteX5" fmla="*/ 5311336 w 9811542"/>
              <a:gd name="connsiteY5" fmla="*/ 5329 h 4500003"/>
              <a:gd name="connsiteX6" fmla="*/ 6328803 w 9811542"/>
              <a:gd name="connsiteY6" fmla="*/ 31556 h 4500003"/>
              <a:gd name="connsiteX7" fmla="*/ 7513985 w 9811542"/>
              <a:gd name="connsiteY7" fmla="*/ 91188 h 4500003"/>
              <a:gd name="connsiteX8" fmla="*/ 8525290 w 9811542"/>
              <a:gd name="connsiteY8" fmla="*/ 148151 h 4500003"/>
              <a:gd name="connsiteX9" fmla="*/ 9771928 w 9811542"/>
              <a:gd name="connsiteY9" fmla="*/ 265695 h 4500003"/>
              <a:gd name="connsiteX10" fmla="*/ 9811170 w 9811542"/>
              <a:gd name="connsiteY10" fmla="*/ 4500003 h 4500003"/>
              <a:gd name="connsiteX11" fmla="*/ 12167 w 9811542"/>
              <a:gd name="connsiteY11" fmla="*/ 4446230 h 4500003"/>
              <a:gd name="connsiteX0" fmla="*/ 12167 w 9811439"/>
              <a:gd name="connsiteY0" fmla="*/ 4446230 h 4500003"/>
              <a:gd name="connsiteX1" fmla="*/ 2069 w 9811439"/>
              <a:gd name="connsiteY1" fmla="*/ 228865 h 4500003"/>
              <a:gd name="connsiteX2" fmla="*/ 1321164 w 9811439"/>
              <a:gd name="connsiteY2" fmla="*/ 137545 h 4500003"/>
              <a:gd name="connsiteX3" fmla="*/ 2980406 w 9811439"/>
              <a:gd name="connsiteY3" fmla="*/ 37906 h 4500003"/>
              <a:gd name="connsiteX4" fmla="*/ 4376552 w 9811439"/>
              <a:gd name="connsiteY4" fmla="*/ 2154 h 4500003"/>
              <a:gd name="connsiteX5" fmla="*/ 5311336 w 9811439"/>
              <a:gd name="connsiteY5" fmla="*/ 5329 h 4500003"/>
              <a:gd name="connsiteX6" fmla="*/ 6328803 w 9811439"/>
              <a:gd name="connsiteY6" fmla="*/ 31556 h 4500003"/>
              <a:gd name="connsiteX7" fmla="*/ 7513985 w 9811439"/>
              <a:gd name="connsiteY7" fmla="*/ 91188 h 4500003"/>
              <a:gd name="connsiteX8" fmla="*/ 8525290 w 9811439"/>
              <a:gd name="connsiteY8" fmla="*/ 148151 h 4500003"/>
              <a:gd name="connsiteX9" fmla="*/ 9751622 w 9811439"/>
              <a:gd name="connsiteY9" fmla="*/ 227595 h 4500003"/>
              <a:gd name="connsiteX10" fmla="*/ 9811170 w 9811439"/>
              <a:gd name="connsiteY10" fmla="*/ 4500003 h 4500003"/>
              <a:gd name="connsiteX11" fmla="*/ 12167 w 9811439"/>
              <a:gd name="connsiteY11" fmla="*/ 4446230 h 4500003"/>
              <a:gd name="connsiteX0" fmla="*/ 12167 w 9811439"/>
              <a:gd name="connsiteY0" fmla="*/ 4446230 h 4500003"/>
              <a:gd name="connsiteX1" fmla="*/ 2069 w 9811439"/>
              <a:gd name="connsiteY1" fmla="*/ 228865 h 4500003"/>
              <a:gd name="connsiteX2" fmla="*/ 1321164 w 9811439"/>
              <a:gd name="connsiteY2" fmla="*/ 137545 h 4500003"/>
              <a:gd name="connsiteX3" fmla="*/ 2980406 w 9811439"/>
              <a:gd name="connsiteY3" fmla="*/ 37906 h 4500003"/>
              <a:gd name="connsiteX4" fmla="*/ 4376552 w 9811439"/>
              <a:gd name="connsiteY4" fmla="*/ 2154 h 4500003"/>
              <a:gd name="connsiteX5" fmla="*/ 5311336 w 9811439"/>
              <a:gd name="connsiteY5" fmla="*/ 5329 h 4500003"/>
              <a:gd name="connsiteX6" fmla="*/ 6328803 w 9811439"/>
              <a:gd name="connsiteY6" fmla="*/ 31556 h 4500003"/>
              <a:gd name="connsiteX7" fmla="*/ 7513985 w 9811439"/>
              <a:gd name="connsiteY7" fmla="*/ 91188 h 4500003"/>
              <a:gd name="connsiteX8" fmla="*/ 8525290 w 9811439"/>
              <a:gd name="connsiteY8" fmla="*/ 133863 h 4500003"/>
              <a:gd name="connsiteX9" fmla="*/ 9751622 w 9811439"/>
              <a:gd name="connsiteY9" fmla="*/ 227595 h 4500003"/>
              <a:gd name="connsiteX10" fmla="*/ 9811170 w 9811439"/>
              <a:gd name="connsiteY10" fmla="*/ 4500003 h 4500003"/>
              <a:gd name="connsiteX11" fmla="*/ 12167 w 9811439"/>
              <a:gd name="connsiteY11" fmla="*/ 4446230 h 4500003"/>
              <a:gd name="connsiteX0" fmla="*/ 12167 w 9811439"/>
              <a:gd name="connsiteY0" fmla="*/ 4446230 h 4500003"/>
              <a:gd name="connsiteX1" fmla="*/ 2069 w 9811439"/>
              <a:gd name="connsiteY1" fmla="*/ 228865 h 4500003"/>
              <a:gd name="connsiteX2" fmla="*/ 1321164 w 9811439"/>
              <a:gd name="connsiteY2" fmla="*/ 137545 h 4500003"/>
              <a:gd name="connsiteX3" fmla="*/ 2980406 w 9811439"/>
              <a:gd name="connsiteY3" fmla="*/ 37906 h 4500003"/>
              <a:gd name="connsiteX4" fmla="*/ 4376552 w 9811439"/>
              <a:gd name="connsiteY4" fmla="*/ 2154 h 4500003"/>
              <a:gd name="connsiteX5" fmla="*/ 5311336 w 9811439"/>
              <a:gd name="connsiteY5" fmla="*/ 5329 h 4500003"/>
              <a:gd name="connsiteX6" fmla="*/ 6328803 w 9811439"/>
              <a:gd name="connsiteY6" fmla="*/ 31556 h 4500003"/>
              <a:gd name="connsiteX7" fmla="*/ 7513985 w 9811439"/>
              <a:gd name="connsiteY7" fmla="*/ 76901 h 4500003"/>
              <a:gd name="connsiteX8" fmla="*/ 8525290 w 9811439"/>
              <a:gd name="connsiteY8" fmla="*/ 133863 h 4500003"/>
              <a:gd name="connsiteX9" fmla="*/ 9751622 w 9811439"/>
              <a:gd name="connsiteY9" fmla="*/ 227595 h 4500003"/>
              <a:gd name="connsiteX10" fmla="*/ 9811170 w 9811439"/>
              <a:gd name="connsiteY10" fmla="*/ 4500003 h 4500003"/>
              <a:gd name="connsiteX11" fmla="*/ 12167 w 9811439"/>
              <a:gd name="connsiteY11" fmla="*/ 4446230 h 4500003"/>
              <a:gd name="connsiteX0" fmla="*/ 12167 w 9811439"/>
              <a:gd name="connsiteY0" fmla="*/ 4445884 h 4499657"/>
              <a:gd name="connsiteX1" fmla="*/ 2069 w 9811439"/>
              <a:gd name="connsiteY1" fmla="*/ 228519 h 4499657"/>
              <a:gd name="connsiteX2" fmla="*/ 1321164 w 9811439"/>
              <a:gd name="connsiteY2" fmla="*/ 137199 h 4499657"/>
              <a:gd name="connsiteX3" fmla="*/ 2980406 w 9811439"/>
              <a:gd name="connsiteY3" fmla="*/ 37560 h 4499657"/>
              <a:gd name="connsiteX4" fmla="*/ 4376552 w 9811439"/>
              <a:gd name="connsiteY4" fmla="*/ 1808 h 4499657"/>
              <a:gd name="connsiteX5" fmla="*/ 5311336 w 9811439"/>
              <a:gd name="connsiteY5" fmla="*/ 4983 h 4499657"/>
              <a:gd name="connsiteX6" fmla="*/ 6328803 w 9811439"/>
              <a:gd name="connsiteY6" fmla="*/ 21685 h 4499657"/>
              <a:gd name="connsiteX7" fmla="*/ 7513985 w 9811439"/>
              <a:gd name="connsiteY7" fmla="*/ 76555 h 4499657"/>
              <a:gd name="connsiteX8" fmla="*/ 8525290 w 9811439"/>
              <a:gd name="connsiteY8" fmla="*/ 133517 h 4499657"/>
              <a:gd name="connsiteX9" fmla="*/ 9751622 w 9811439"/>
              <a:gd name="connsiteY9" fmla="*/ 227249 h 4499657"/>
              <a:gd name="connsiteX10" fmla="*/ 9811170 w 9811439"/>
              <a:gd name="connsiteY10" fmla="*/ 4499657 h 4499657"/>
              <a:gd name="connsiteX11" fmla="*/ 12167 w 9811439"/>
              <a:gd name="connsiteY11" fmla="*/ 4445884 h 4499657"/>
              <a:gd name="connsiteX0" fmla="*/ 12167 w 9811671"/>
              <a:gd name="connsiteY0" fmla="*/ 4445884 h 4499657"/>
              <a:gd name="connsiteX1" fmla="*/ 2069 w 9811671"/>
              <a:gd name="connsiteY1" fmla="*/ 228519 h 4499657"/>
              <a:gd name="connsiteX2" fmla="*/ 1321164 w 9811671"/>
              <a:gd name="connsiteY2" fmla="*/ 137199 h 4499657"/>
              <a:gd name="connsiteX3" fmla="*/ 2980406 w 9811671"/>
              <a:gd name="connsiteY3" fmla="*/ 37560 h 4499657"/>
              <a:gd name="connsiteX4" fmla="*/ 4376552 w 9811671"/>
              <a:gd name="connsiteY4" fmla="*/ 1808 h 4499657"/>
              <a:gd name="connsiteX5" fmla="*/ 5311336 w 9811671"/>
              <a:gd name="connsiteY5" fmla="*/ 4983 h 4499657"/>
              <a:gd name="connsiteX6" fmla="*/ 6328803 w 9811671"/>
              <a:gd name="connsiteY6" fmla="*/ 21685 h 4499657"/>
              <a:gd name="connsiteX7" fmla="*/ 7513985 w 9811671"/>
              <a:gd name="connsiteY7" fmla="*/ 76555 h 4499657"/>
              <a:gd name="connsiteX8" fmla="*/ 8525290 w 9811671"/>
              <a:gd name="connsiteY8" fmla="*/ 133517 h 4499657"/>
              <a:gd name="connsiteX9" fmla="*/ 9785467 w 9811671"/>
              <a:gd name="connsiteY9" fmla="*/ 224074 h 4499657"/>
              <a:gd name="connsiteX10" fmla="*/ 9811170 w 9811671"/>
              <a:gd name="connsiteY10" fmla="*/ 4499657 h 4499657"/>
              <a:gd name="connsiteX11" fmla="*/ 12167 w 9811671"/>
              <a:gd name="connsiteY11" fmla="*/ 4445884 h 4499657"/>
              <a:gd name="connsiteX0" fmla="*/ 12167 w 9811671"/>
              <a:gd name="connsiteY0" fmla="*/ 4445884 h 4499657"/>
              <a:gd name="connsiteX1" fmla="*/ 2069 w 9811671"/>
              <a:gd name="connsiteY1" fmla="*/ 228519 h 4499657"/>
              <a:gd name="connsiteX2" fmla="*/ 1321164 w 9811671"/>
              <a:gd name="connsiteY2" fmla="*/ 137199 h 4499657"/>
              <a:gd name="connsiteX3" fmla="*/ 2980406 w 9811671"/>
              <a:gd name="connsiteY3" fmla="*/ 37560 h 4499657"/>
              <a:gd name="connsiteX4" fmla="*/ 4376552 w 9811671"/>
              <a:gd name="connsiteY4" fmla="*/ 1808 h 4499657"/>
              <a:gd name="connsiteX5" fmla="*/ 5311336 w 9811671"/>
              <a:gd name="connsiteY5" fmla="*/ 4983 h 4499657"/>
              <a:gd name="connsiteX6" fmla="*/ 6328803 w 9811671"/>
              <a:gd name="connsiteY6" fmla="*/ 21685 h 4499657"/>
              <a:gd name="connsiteX7" fmla="*/ 7513985 w 9811671"/>
              <a:gd name="connsiteY7" fmla="*/ 76555 h 4499657"/>
              <a:gd name="connsiteX8" fmla="*/ 9785467 w 9811671"/>
              <a:gd name="connsiteY8" fmla="*/ 224074 h 4499657"/>
              <a:gd name="connsiteX9" fmla="*/ 9811170 w 9811671"/>
              <a:gd name="connsiteY9" fmla="*/ 4499657 h 4499657"/>
              <a:gd name="connsiteX10" fmla="*/ 12167 w 9811671"/>
              <a:gd name="connsiteY10" fmla="*/ 4445884 h 4499657"/>
              <a:gd name="connsiteX0" fmla="*/ 12167 w 9811671"/>
              <a:gd name="connsiteY0" fmla="*/ 4445884 h 4499657"/>
              <a:gd name="connsiteX1" fmla="*/ 2069 w 9811671"/>
              <a:gd name="connsiteY1" fmla="*/ 228519 h 4499657"/>
              <a:gd name="connsiteX2" fmla="*/ 1321164 w 9811671"/>
              <a:gd name="connsiteY2" fmla="*/ 137199 h 4499657"/>
              <a:gd name="connsiteX3" fmla="*/ 2980406 w 9811671"/>
              <a:gd name="connsiteY3" fmla="*/ 37560 h 4499657"/>
              <a:gd name="connsiteX4" fmla="*/ 4376552 w 9811671"/>
              <a:gd name="connsiteY4" fmla="*/ 1808 h 4499657"/>
              <a:gd name="connsiteX5" fmla="*/ 5311336 w 9811671"/>
              <a:gd name="connsiteY5" fmla="*/ 4983 h 4499657"/>
              <a:gd name="connsiteX6" fmla="*/ 6328803 w 9811671"/>
              <a:gd name="connsiteY6" fmla="*/ 21685 h 4499657"/>
              <a:gd name="connsiteX7" fmla="*/ 9785467 w 9811671"/>
              <a:gd name="connsiteY7" fmla="*/ 224074 h 4499657"/>
              <a:gd name="connsiteX8" fmla="*/ 9811170 w 9811671"/>
              <a:gd name="connsiteY8" fmla="*/ 4499657 h 4499657"/>
              <a:gd name="connsiteX9" fmla="*/ 12167 w 9811671"/>
              <a:gd name="connsiteY9" fmla="*/ 4445884 h 4499657"/>
              <a:gd name="connsiteX0" fmla="*/ 12167 w 9811671"/>
              <a:gd name="connsiteY0" fmla="*/ 4445884 h 4499657"/>
              <a:gd name="connsiteX1" fmla="*/ 2069 w 9811671"/>
              <a:gd name="connsiteY1" fmla="*/ 228519 h 4499657"/>
              <a:gd name="connsiteX2" fmla="*/ 1321164 w 9811671"/>
              <a:gd name="connsiteY2" fmla="*/ 137199 h 4499657"/>
              <a:gd name="connsiteX3" fmla="*/ 2980406 w 9811671"/>
              <a:gd name="connsiteY3" fmla="*/ 37560 h 4499657"/>
              <a:gd name="connsiteX4" fmla="*/ 4376552 w 9811671"/>
              <a:gd name="connsiteY4" fmla="*/ 1808 h 4499657"/>
              <a:gd name="connsiteX5" fmla="*/ 5311336 w 9811671"/>
              <a:gd name="connsiteY5" fmla="*/ 4983 h 4499657"/>
              <a:gd name="connsiteX6" fmla="*/ 9785467 w 9811671"/>
              <a:gd name="connsiteY6" fmla="*/ 224074 h 4499657"/>
              <a:gd name="connsiteX7" fmla="*/ 9811170 w 9811671"/>
              <a:gd name="connsiteY7" fmla="*/ 4499657 h 4499657"/>
              <a:gd name="connsiteX8" fmla="*/ 12167 w 9811671"/>
              <a:gd name="connsiteY8" fmla="*/ 4445884 h 4499657"/>
              <a:gd name="connsiteX0" fmla="*/ 12167 w 9811671"/>
              <a:gd name="connsiteY0" fmla="*/ 4452027 h 4505800"/>
              <a:gd name="connsiteX1" fmla="*/ 2069 w 9811671"/>
              <a:gd name="connsiteY1" fmla="*/ 234662 h 4505800"/>
              <a:gd name="connsiteX2" fmla="*/ 1321164 w 9811671"/>
              <a:gd name="connsiteY2" fmla="*/ 143342 h 4505800"/>
              <a:gd name="connsiteX3" fmla="*/ 2980406 w 9811671"/>
              <a:gd name="connsiteY3" fmla="*/ 43703 h 4505800"/>
              <a:gd name="connsiteX4" fmla="*/ 5311336 w 9811671"/>
              <a:gd name="connsiteY4" fmla="*/ 11126 h 4505800"/>
              <a:gd name="connsiteX5" fmla="*/ 9785467 w 9811671"/>
              <a:gd name="connsiteY5" fmla="*/ 230217 h 4505800"/>
              <a:gd name="connsiteX6" fmla="*/ 9811170 w 9811671"/>
              <a:gd name="connsiteY6" fmla="*/ 4505800 h 4505800"/>
              <a:gd name="connsiteX7" fmla="*/ 12167 w 9811671"/>
              <a:gd name="connsiteY7" fmla="*/ 4452027 h 4505800"/>
              <a:gd name="connsiteX0" fmla="*/ 12167 w 9811671"/>
              <a:gd name="connsiteY0" fmla="*/ 4440901 h 4494674"/>
              <a:gd name="connsiteX1" fmla="*/ 2069 w 9811671"/>
              <a:gd name="connsiteY1" fmla="*/ 223536 h 4494674"/>
              <a:gd name="connsiteX2" fmla="*/ 1321164 w 9811671"/>
              <a:gd name="connsiteY2" fmla="*/ 132216 h 4494674"/>
              <a:gd name="connsiteX3" fmla="*/ 5311336 w 9811671"/>
              <a:gd name="connsiteY3" fmla="*/ 0 h 4494674"/>
              <a:gd name="connsiteX4" fmla="*/ 9785467 w 9811671"/>
              <a:gd name="connsiteY4" fmla="*/ 219091 h 4494674"/>
              <a:gd name="connsiteX5" fmla="*/ 9811170 w 9811671"/>
              <a:gd name="connsiteY5" fmla="*/ 4494674 h 4494674"/>
              <a:gd name="connsiteX6" fmla="*/ 12167 w 9811671"/>
              <a:gd name="connsiteY6" fmla="*/ 4440901 h 4494674"/>
              <a:gd name="connsiteX0" fmla="*/ 12167 w 9811671"/>
              <a:gd name="connsiteY0" fmla="*/ 4440901 h 4494674"/>
              <a:gd name="connsiteX1" fmla="*/ 2069 w 9811671"/>
              <a:gd name="connsiteY1" fmla="*/ 223536 h 4494674"/>
              <a:gd name="connsiteX2" fmla="*/ 5311336 w 9811671"/>
              <a:gd name="connsiteY2" fmla="*/ 0 h 4494674"/>
              <a:gd name="connsiteX3" fmla="*/ 9785467 w 9811671"/>
              <a:gd name="connsiteY3" fmla="*/ 219091 h 4494674"/>
              <a:gd name="connsiteX4" fmla="*/ 9811170 w 9811671"/>
              <a:gd name="connsiteY4" fmla="*/ 4494674 h 4494674"/>
              <a:gd name="connsiteX5" fmla="*/ 12167 w 9811671"/>
              <a:gd name="connsiteY5" fmla="*/ 4440901 h 4494674"/>
              <a:gd name="connsiteX0" fmla="*/ 12167 w 9811671"/>
              <a:gd name="connsiteY0" fmla="*/ 4440901 h 4494674"/>
              <a:gd name="connsiteX1" fmla="*/ 2069 w 9811671"/>
              <a:gd name="connsiteY1" fmla="*/ 223536 h 4494674"/>
              <a:gd name="connsiteX2" fmla="*/ 5311336 w 9811671"/>
              <a:gd name="connsiteY2" fmla="*/ 0 h 4494674"/>
              <a:gd name="connsiteX3" fmla="*/ 9785467 w 9811671"/>
              <a:gd name="connsiteY3" fmla="*/ 219091 h 4494674"/>
              <a:gd name="connsiteX4" fmla="*/ 9811170 w 9811671"/>
              <a:gd name="connsiteY4" fmla="*/ 4494674 h 4494674"/>
              <a:gd name="connsiteX5" fmla="*/ 12167 w 9811671"/>
              <a:gd name="connsiteY5" fmla="*/ 4440901 h 4494674"/>
              <a:gd name="connsiteX0" fmla="*/ 12167 w 9811671"/>
              <a:gd name="connsiteY0" fmla="*/ 4440901 h 4494674"/>
              <a:gd name="connsiteX1" fmla="*/ 2069 w 9811671"/>
              <a:gd name="connsiteY1" fmla="*/ 223536 h 4494674"/>
              <a:gd name="connsiteX2" fmla="*/ 5311336 w 9811671"/>
              <a:gd name="connsiteY2" fmla="*/ 0 h 4494674"/>
              <a:gd name="connsiteX3" fmla="*/ 9785467 w 9811671"/>
              <a:gd name="connsiteY3" fmla="*/ 219091 h 4494674"/>
              <a:gd name="connsiteX4" fmla="*/ 9811170 w 9811671"/>
              <a:gd name="connsiteY4" fmla="*/ 4494674 h 4494674"/>
              <a:gd name="connsiteX5" fmla="*/ 12167 w 9811671"/>
              <a:gd name="connsiteY5" fmla="*/ 4440901 h 4494674"/>
              <a:gd name="connsiteX0" fmla="*/ 12167 w 9811671"/>
              <a:gd name="connsiteY0" fmla="*/ 4440901 h 4494674"/>
              <a:gd name="connsiteX1" fmla="*/ 2069 w 9811671"/>
              <a:gd name="connsiteY1" fmla="*/ 223536 h 4494674"/>
              <a:gd name="connsiteX2" fmla="*/ 5311336 w 9811671"/>
              <a:gd name="connsiteY2" fmla="*/ 0 h 4494674"/>
              <a:gd name="connsiteX3" fmla="*/ 9785467 w 9811671"/>
              <a:gd name="connsiteY3" fmla="*/ 219091 h 4494674"/>
              <a:gd name="connsiteX4" fmla="*/ 9811170 w 9811671"/>
              <a:gd name="connsiteY4" fmla="*/ 4494674 h 4494674"/>
              <a:gd name="connsiteX5" fmla="*/ 12167 w 9811671"/>
              <a:gd name="connsiteY5" fmla="*/ 4440901 h 4494674"/>
              <a:gd name="connsiteX0" fmla="*/ 12167 w 9811671"/>
              <a:gd name="connsiteY0" fmla="*/ 4440901 h 4494674"/>
              <a:gd name="connsiteX1" fmla="*/ 2069 w 9811671"/>
              <a:gd name="connsiteY1" fmla="*/ 223536 h 4494674"/>
              <a:gd name="connsiteX2" fmla="*/ 5311336 w 9811671"/>
              <a:gd name="connsiteY2" fmla="*/ 0 h 4494674"/>
              <a:gd name="connsiteX3" fmla="*/ 9785467 w 9811671"/>
              <a:gd name="connsiteY3" fmla="*/ 219091 h 4494674"/>
              <a:gd name="connsiteX4" fmla="*/ 9811170 w 9811671"/>
              <a:gd name="connsiteY4" fmla="*/ 4494674 h 4494674"/>
              <a:gd name="connsiteX5" fmla="*/ 12167 w 9811671"/>
              <a:gd name="connsiteY5" fmla="*/ 4440901 h 4494674"/>
              <a:gd name="connsiteX0" fmla="*/ 0 w 9799504"/>
              <a:gd name="connsiteY0" fmla="*/ 4440901 h 4494674"/>
              <a:gd name="connsiteX1" fmla="*/ 16978 w 9799504"/>
              <a:gd name="connsiteY1" fmla="*/ 1166087 h 4494674"/>
              <a:gd name="connsiteX2" fmla="*/ 5299169 w 9799504"/>
              <a:gd name="connsiteY2" fmla="*/ 0 h 4494674"/>
              <a:gd name="connsiteX3" fmla="*/ 9773300 w 9799504"/>
              <a:gd name="connsiteY3" fmla="*/ 219091 h 4494674"/>
              <a:gd name="connsiteX4" fmla="*/ 9799003 w 9799504"/>
              <a:gd name="connsiteY4" fmla="*/ 4494674 h 4494674"/>
              <a:gd name="connsiteX5" fmla="*/ 0 w 9799504"/>
              <a:gd name="connsiteY5" fmla="*/ 4440901 h 4494674"/>
              <a:gd name="connsiteX0" fmla="*/ 0 w 9799504"/>
              <a:gd name="connsiteY0" fmla="*/ 4224905 h 4278678"/>
              <a:gd name="connsiteX1" fmla="*/ 16978 w 9799504"/>
              <a:gd name="connsiteY1" fmla="*/ 950091 h 4278678"/>
              <a:gd name="connsiteX2" fmla="*/ 5062258 w 9799504"/>
              <a:gd name="connsiteY2" fmla="*/ 578001 h 4278678"/>
              <a:gd name="connsiteX3" fmla="*/ 9773300 w 9799504"/>
              <a:gd name="connsiteY3" fmla="*/ 3095 h 4278678"/>
              <a:gd name="connsiteX4" fmla="*/ 9799003 w 9799504"/>
              <a:gd name="connsiteY4" fmla="*/ 4278678 h 4278678"/>
              <a:gd name="connsiteX5" fmla="*/ 0 w 9799504"/>
              <a:gd name="connsiteY5" fmla="*/ 4224905 h 4278678"/>
              <a:gd name="connsiteX0" fmla="*/ 0 w 9799504"/>
              <a:gd name="connsiteY0" fmla="*/ 4224549 h 4278322"/>
              <a:gd name="connsiteX1" fmla="*/ 16978 w 9799504"/>
              <a:gd name="connsiteY1" fmla="*/ 949735 h 4278322"/>
              <a:gd name="connsiteX2" fmla="*/ 5021645 w 9799504"/>
              <a:gd name="connsiteY2" fmla="*/ 664728 h 4278322"/>
              <a:gd name="connsiteX3" fmla="*/ 9773300 w 9799504"/>
              <a:gd name="connsiteY3" fmla="*/ 2739 h 4278322"/>
              <a:gd name="connsiteX4" fmla="*/ 9799003 w 9799504"/>
              <a:gd name="connsiteY4" fmla="*/ 4278322 h 4278322"/>
              <a:gd name="connsiteX5" fmla="*/ 0 w 9799504"/>
              <a:gd name="connsiteY5" fmla="*/ 4224549 h 4278322"/>
              <a:gd name="connsiteX0" fmla="*/ 0 w 9799504"/>
              <a:gd name="connsiteY0" fmla="*/ 4224769 h 4278542"/>
              <a:gd name="connsiteX1" fmla="*/ 16978 w 9799504"/>
              <a:gd name="connsiteY1" fmla="*/ 949955 h 4278542"/>
              <a:gd name="connsiteX2" fmla="*/ 4981032 w 9799504"/>
              <a:gd name="connsiteY2" fmla="*/ 608599 h 4278542"/>
              <a:gd name="connsiteX3" fmla="*/ 9773300 w 9799504"/>
              <a:gd name="connsiteY3" fmla="*/ 2959 h 4278542"/>
              <a:gd name="connsiteX4" fmla="*/ 9799003 w 9799504"/>
              <a:gd name="connsiteY4" fmla="*/ 4278542 h 4278542"/>
              <a:gd name="connsiteX5" fmla="*/ 0 w 9799504"/>
              <a:gd name="connsiteY5" fmla="*/ 4224769 h 4278542"/>
              <a:gd name="connsiteX0" fmla="*/ 0 w 9799610"/>
              <a:gd name="connsiteY0" fmla="*/ 3616170 h 3669943"/>
              <a:gd name="connsiteX1" fmla="*/ 16978 w 9799610"/>
              <a:gd name="connsiteY1" fmla="*/ 341356 h 3669943"/>
              <a:gd name="connsiteX2" fmla="*/ 4981032 w 9799610"/>
              <a:gd name="connsiteY2" fmla="*/ 0 h 3669943"/>
              <a:gd name="connsiteX3" fmla="*/ 9780069 w 9799610"/>
              <a:gd name="connsiteY3" fmla="*/ 321543 h 3669943"/>
              <a:gd name="connsiteX4" fmla="*/ 9799003 w 9799610"/>
              <a:gd name="connsiteY4" fmla="*/ 3669943 h 3669943"/>
              <a:gd name="connsiteX5" fmla="*/ 0 w 9799610"/>
              <a:gd name="connsiteY5" fmla="*/ 3616170 h 3669943"/>
              <a:gd name="connsiteX0" fmla="*/ 0 w 9799504"/>
              <a:gd name="connsiteY0" fmla="*/ 3616170 h 3669943"/>
              <a:gd name="connsiteX1" fmla="*/ 16978 w 9799504"/>
              <a:gd name="connsiteY1" fmla="*/ 341356 h 3669943"/>
              <a:gd name="connsiteX2" fmla="*/ 4981032 w 9799504"/>
              <a:gd name="connsiteY2" fmla="*/ 0 h 3669943"/>
              <a:gd name="connsiteX3" fmla="*/ 9773300 w 9799504"/>
              <a:gd name="connsiteY3" fmla="*/ 183234 h 3669943"/>
              <a:gd name="connsiteX4" fmla="*/ 9799003 w 9799504"/>
              <a:gd name="connsiteY4" fmla="*/ 3669943 h 3669943"/>
              <a:gd name="connsiteX5" fmla="*/ 0 w 9799504"/>
              <a:gd name="connsiteY5" fmla="*/ 3616170 h 3669943"/>
              <a:gd name="connsiteX0" fmla="*/ 0 w 9799504"/>
              <a:gd name="connsiteY0" fmla="*/ 3616170 h 3669943"/>
              <a:gd name="connsiteX1" fmla="*/ 16978 w 9799504"/>
              <a:gd name="connsiteY1" fmla="*/ 341356 h 3669943"/>
              <a:gd name="connsiteX2" fmla="*/ 4981032 w 9799504"/>
              <a:gd name="connsiteY2" fmla="*/ 0 h 3669943"/>
              <a:gd name="connsiteX3" fmla="*/ 9773300 w 9799504"/>
              <a:gd name="connsiteY3" fmla="*/ 183234 h 3669943"/>
              <a:gd name="connsiteX4" fmla="*/ 9799003 w 9799504"/>
              <a:gd name="connsiteY4" fmla="*/ 3669943 h 3669943"/>
              <a:gd name="connsiteX5" fmla="*/ 0 w 9799504"/>
              <a:gd name="connsiteY5" fmla="*/ 3616170 h 3669943"/>
              <a:gd name="connsiteX0" fmla="*/ 0 w 9799504"/>
              <a:gd name="connsiteY0" fmla="*/ 3616170 h 3669943"/>
              <a:gd name="connsiteX1" fmla="*/ 16978 w 9799504"/>
              <a:gd name="connsiteY1" fmla="*/ 341356 h 3669943"/>
              <a:gd name="connsiteX2" fmla="*/ 4981032 w 9799504"/>
              <a:gd name="connsiteY2" fmla="*/ 0 h 3669943"/>
              <a:gd name="connsiteX3" fmla="*/ 9773300 w 9799504"/>
              <a:gd name="connsiteY3" fmla="*/ 183234 h 3669943"/>
              <a:gd name="connsiteX4" fmla="*/ 9799003 w 9799504"/>
              <a:gd name="connsiteY4" fmla="*/ 3669943 h 3669943"/>
              <a:gd name="connsiteX5" fmla="*/ 0 w 9799504"/>
              <a:gd name="connsiteY5" fmla="*/ 3616170 h 3669943"/>
              <a:gd name="connsiteX0" fmla="*/ 243 w 9799747"/>
              <a:gd name="connsiteY0" fmla="*/ 3616170 h 3669943"/>
              <a:gd name="connsiteX1" fmla="*/ 3683 w 9799747"/>
              <a:gd name="connsiteY1" fmla="*/ 192802 h 3669943"/>
              <a:gd name="connsiteX2" fmla="*/ 4981275 w 9799747"/>
              <a:gd name="connsiteY2" fmla="*/ 0 h 3669943"/>
              <a:gd name="connsiteX3" fmla="*/ 9773543 w 9799747"/>
              <a:gd name="connsiteY3" fmla="*/ 183234 h 3669943"/>
              <a:gd name="connsiteX4" fmla="*/ 9799246 w 9799747"/>
              <a:gd name="connsiteY4" fmla="*/ 3669943 h 3669943"/>
              <a:gd name="connsiteX5" fmla="*/ 243 w 9799747"/>
              <a:gd name="connsiteY5" fmla="*/ 3616170 h 3669943"/>
              <a:gd name="connsiteX0" fmla="*/ 243 w 9799747"/>
              <a:gd name="connsiteY0" fmla="*/ 3616170 h 3669943"/>
              <a:gd name="connsiteX1" fmla="*/ 3683 w 9799747"/>
              <a:gd name="connsiteY1" fmla="*/ 192802 h 3669943"/>
              <a:gd name="connsiteX2" fmla="*/ 4981275 w 9799747"/>
              <a:gd name="connsiteY2" fmla="*/ 0 h 3669943"/>
              <a:gd name="connsiteX3" fmla="*/ 9773543 w 9799747"/>
              <a:gd name="connsiteY3" fmla="*/ 183234 h 3669943"/>
              <a:gd name="connsiteX4" fmla="*/ 9799246 w 9799747"/>
              <a:gd name="connsiteY4" fmla="*/ 3669943 h 3669943"/>
              <a:gd name="connsiteX5" fmla="*/ 243 w 9799747"/>
              <a:gd name="connsiteY5" fmla="*/ 3616170 h 3669943"/>
              <a:gd name="connsiteX0" fmla="*/ 243 w 9799747"/>
              <a:gd name="connsiteY0" fmla="*/ 3616170 h 3669943"/>
              <a:gd name="connsiteX1" fmla="*/ 3683 w 9799747"/>
              <a:gd name="connsiteY1" fmla="*/ 192802 h 3669943"/>
              <a:gd name="connsiteX2" fmla="*/ 4981275 w 9799747"/>
              <a:gd name="connsiteY2" fmla="*/ 0 h 3669943"/>
              <a:gd name="connsiteX3" fmla="*/ 9773543 w 9799747"/>
              <a:gd name="connsiteY3" fmla="*/ 183234 h 3669943"/>
              <a:gd name="connsiteX4" fmla="*/ 9799246 w 9799747"/>
              <a:gd name="connsiteY4" fmla="*/ 3669943 h 3669943"/>
              <a:gd name="connsiteX5" fmla="*/ 243 w 9799747"/>
              <a:gd name="connsiteY5" fmla="*/ 3616170 h 3669943"/>
              <a:gd name="connsiteX0" fmla="*/ 243 w 9799747"/>
              <a:gd name="connsiteY0" fmla="*/ 3616170 h 3669943"/>
              <a:gd name="connsiteX1" fmla="*/ 3683 w 9799747"/>
              <a:gd name="connsiteY1" fmla="*/ 192802 h 3669943"/>
              <a:gd name="connsiteX2" fmla="*/ 4981275 w 9799747"/>
              <a:gd name="connsiteY2" fmla="*/ 0 h 3669943"/>
              <a:gd name="connsiteX3" fmla="*/ 9773543 w 9799747"/>
              <a:gd name="connsiteY3" fmla="*/ 183234 h 3669943"/>
              <a:gd name="connsiteX4" fmla="*/ 9799246 w 9799747"/>
              <a:gd name="connsiteY4" fmla="*/ 3669943 h 3669943"/>
              <a:gd name="connsiteX5" fmla="*/ 243 w 9799747"/>
              <a:gd name="connsiteY5" fmla="*/ 3616170 h 366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9747" h="3669943">
                <a:moveTo>
                  <a:pt x="243" y="3616170"/>
                </a:moveTo>
                <a:cubicBezTo>
                  <a:pt x="6466" y="2220965"/>
                  <a:pt x="-5652" y="2285609"/>
                  <a:pt x="3683" y="192802"/>
                </a:cubicBezTo>
                <a:cubicBezTo>
                  <a:pt x="128599" y="200251"/>
                  <a:pt x="2020196" y="2796"/>
                  <a:pt x="4981275" y="0"/>
                </a:cubicBezTo>
                <a:cubicBezTo>
                  <a:pt x="7731666" y="1314"/>
                  <a:pt x="9717171" y="181919"/>
                  <a:pt x="9773543" y="183234"/>
                </a:cubicBezTo>
                <a:cubicBezTo>
                  <a:pt x="9768420" y="1407557"/>
                  <a:pt x="9804369" y="2445620"/>
                  <a:pt x="9799246" y="3669943"/>
                </a:cubicBezTo>
                <a:lnTo>
                  <a:pt x="243" y="3616170"/>
                </a:lnTo>
                <a:close/>
              </a:path>
            </a:pathLst>
          </a:custGeom>
          <a:blipFill>
            <a:blip r:embed="rId2"/>
            <a:stretch>
              <a:fillRect/>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089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0ADC1F-6CD7-8747-AECB-A64A342ACDFB}"/>
              </a:ext>
            </a:extLst>
          </p:cNvPr>
          <p:cNvSpPr>
            <a:spLocks noGrp="1"/>
          </p:cNvSpPr>
          <p:nvPr>
            <p:ph type="title"/>
          </p:nvPr>
        </p:nvSpPr>
        <p:spPr/>
        <p:txBody>
          <a:bodyPr/>
          <a:lstStyle/>
          <a:p>
            <a:r>
              <a:rPr lang="en-US"/>
              <a:t>Jesus Said:</a:t>
            </a:r>
            <a:endParaRPr lang="en-US" dirty="0"/>
          </a:p>
        </p:txBody>
      </p:sp>
      <p:sp>
        <p:nvSpPr>
          <p:cNvPr id="3" name="Content Placeholder 2">
            <a:extLst>
              <a:ext uri="{FF2B5EF4-FFF2-40B4-BE49-F238E27FC236}">
                <a16:creationId xmlns="" xmlns:a16="http://schemas.microsoft.com/office/drawing/2014/main" id="{3F9370DF-51B6-EE49-B21C-6E72CA0A3FCD}"/>
              </a:ext>
            </a:extLst>
          </p:cNvPr>
          <p:cNvSpPr>
            <a:spLocks noGrp="1"/>
          </p:cNvSpPr>
          <p:nvPr>
            <p:ph idx="1"/>
          </p:nvPr>
        </p:nvSpPr>
        <p:spPr/>
        <p:txBody>
          <a:bodyPr/>
          <a:lstStyle/>
          <a:p>
            <a:pPr marL="0" indent="0">
              <a:buNone/>
            </a:pPr>
            <a:r>
              <a:rPr lang="en-US" dirty="0"/>
              <a:t>“This gospel of the kingdom will be preached in the whole world as a testimony to all nations, and then the end will come.” </a:t>
            </a:r>
            <a:r>
              <a:rPr lang="en-US" sz="1400" dirty="0">
                <a:solidFill>
                  <a:srgbClr val="C00000"/>
                </a:solidFill>
              </a:rPr>
              <a:t>Matthew 24:14</a:t>
            </a:r>
          </a:p>
          <a:p>
            <a:pPr marL="0" indent="0">
              <a:buNone/>
            </a:pPr>
            <a:endParaRPr lang="en-US" sz="1400" dirty="0">
              <a:solidFill>
                <a:srgbClr val="C00000"/>
              </a:solidFill>
            </a:endParaRPr>
          </a:p>
          <a:p>
            <a:pPr marL="0" indent="0">
              <a:buNone/>
            </a:pPr>
            <a:r>
              <a:rPr lang="en-US" b="1" dirty="0"/>
              <a:t>What kingdom?</a:t>
            </a:r>
            <a:r>
              <a:rPr lang="en-US" dirty="0"/>
              <a:t/>
            </a:r>
            <a:br>
              <a:rPr lang="en-US" dirty="0"/>
            </a:br>
            <a:endParaRPr lang="en-US" dirty="0"/>
          </a:p>
          <a:p>
            <a:r>
              <a:rPr lang="en-US" dirty="0"/>
              <a:t>The kingdom of the Creator God of Love whose laws are design laws</a:t>
            </a:r>
          </a:p>
          <a:p>
            <a:endParaRPr lang="en-US" dirty="0"/>
          </a:p>
          <a:p>
            <a:r>
              <a:rPr lang="en-US" dirty="0"/>
              <a:t>Has that message gone to the world? </a:t>
            </a:r>
          </a:p>
        </p:txBody>
      </p:sp>
    </p:spTree>
    <p:extLst>
      <p:ext uri="{BB962C8B-B14F-4D97-AF65-F5344CB8AC3E}">
        <p14:creationId xmlns:p14="http://schemas.microsoft.com/office/powerpoint/2010/main" val="25703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8A0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8A078"/>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630F32-B6FE-0544-832A-87257E718C66}"/>
              </a:ext>
            </a:extLst>
          </p:cNvPr>
          <p:cNvSpPr>
            <a:spLocks noGrp="1"/>
          </p:cNvSpPr>
          <p:nvPr>
            <p:ph type="title"/>
          </p:nvPr>
        </p:nvSpPr>
        <p:spPr/>
        <p:txBody>
          <a:bodyPr/>
          <a:lstStyle/>
          <a:p>
            <a:r>
              <a:rPr lang="en-US"/>
              <a:t>Beastly Intoxication</a:t>
            </a:r>
            <a:endParaRPr lang="en-US" dirty="0"/>
          </a:p>
        </p:txBody>
      </p:sp>
      <p:sp>
        <p:nvSpPr>
          <p:cNvPr id="3" name="Content Placeholder 2">
            <a:extLst>
              <a:ext uri="{FF2B5EF4-FFF2-40B4-BE49-F238E27FC236}">
                <a16:creationId xmlns="" xmlns:a16="http://schemas.microsoft.com/office/drawing/2014/main" id="{289297A6-32D0-5C4D-9C3E-C118ADEFE168}"/>
              </a:ext>
            </a:extLst>
          </p:cNvPr>
          <p:cNvSpPr>
            <a:spLocks noGrp="1"/>
          </p:cNvSpPr>
          <p:nvPr>
            <p:ph idx="1"/>
          </p:nvPr>
        </p:nvSpPr>
        <p:spPr/>
        <p:txBody>
          <a:bodyPr/>
          <a:lstStyle/>
          <a:p>
            <a:pPr marL="0" indent="0">
              <a:buNone/>
            </a:pPr>
            <a:r>
              <a:rPr lang="en-US" dirty="0"/>
              <a:t>“Fallen! Fallen is Babylon the Great! She has become a home for demons and a haunt for every evil spirit, a haunt for every unclean and detestable bird. For all the nations have drunk the </a:t>
            </a:r>
            <a:r>
              <a:rPr lang="en-US" b="1" dirty="0"/>
              <a:t>maddening wine</a:t>
            </a:r>
            <a:r>
              <a:rPr lang="en-US" dirty="0">
                <a:solidFill>
                  <a:srgbClr val="C00000"/>
                </a:solidFill>
              </a:rPr>
              <a:t> </a:t>
            </a:r>
            <a:r>
              <a:rPr lang="en-US" dirty="0"/>
              <a:t>of her adulteries.” </a:t>
            </a:r>
            <a:r>
              <a:rPr lang="en-US" sz="1400" dirty="0">
                <a:solidFill>
                  <a:srgbClr val="C00000"/>
                </a:solidFill>
              </a:rPr>
              <a:t>Revelation 18:2,3</a:t>
            </a:r>
            <a:r>
              <a:rPr lang="en-US" dirty="0"/>
              <a:t/>
            </a:r>
            <a:br>
              <a:rPr lang="en-US" dirty="0"/>
            </a:br>
            <a:endParaRPr lang="en-US" dirty="0"/>
          </a:p>
          <a:p>
            <a:r>
              <a:rPr lang="en-US" dirty="0"/>
              <a:t>The “maddening wine” is the lies about God that the entire world accepts —specifically that God’s laws are imposed and God functions as enforcer and source of inflicted pain, suffering and death.</a:t>
            </a:r>
          </a:p>
        </p:txBody>
      </p:sp>
    </p:spTree>
    <p:extLst>
      <p:ext uri="{BB962C8B-B14F-4D97-AF65-F5344CB8AC3E}">
        <p14:creationId xmlns:p14="http://schemas.microsoft.com/office/powerpoint/2010/main" val="29702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AF9B9E-067F-7540-96AD-A96892114E5D}"/>
              </a:ext>
            </a:extLst>
          </p:cNvPr>
          <p:cNvSpPr>
            <a:spLocks noGrp="1"/>
          </p:cNvSpPr>
          <p:nvPr>
            <p:ph type="title"/>
          </p:nvPr>
        </p:nvSpPr>
        <p:spPr/>
        <p:txBody>
          <a:bodyPr/>
          <a:lstStyle/>
          <a:p>
            <a:r>
              <a:rPr lang="en-US"/>
              <a:t>Law of Worship</a:t>
            </a:r>
            <a:endParaRPr lang="en-US" dirty="0"/>
          </a:p>
        </p:txBody>
      </p:sp>
      <p:sp>
        <p:nvSpPr>
          <p:cNvPr id="3" name="Content Placeholder 2">
            <a:extLst>
              <a:ext uri="{FF2B5EF4-FFF2-40B4-BE49-F238E27FC236}">
                <a16:creationId xmlns="" xmlns:a16="http://schemas.microsoft.com/office/drawing/2014/main" id="{83BE1288-6DB7-6045-B7A9-855E3C78A600}"/>
              </a:ext>
            </a:extLst>
          </p:cNvPr>
          <p:cNvSpPr>
            <a:spLocks noGrp="1"/>
          </p:cNvSpPr>
          <p:nvPr>
            <p:ph idx="1"/>
          </p:nvPr>
        </p:nvSpPr>
        <p:spPr>
          <a:xfrm>
            <a:off x="1025236" y="1447800"/>
            <a:ext cx="7661564" cy="3268979"/>
          </a:xfrm>
        </p:spPr>
        <p:txBody>
          <a:bodyPr/>
          <a:lstStyle/>
          <a:p>
            <a:r>
              <a:rPr lang="en-US" dirty="0"/>
              <a:t>By beholding we are changed. </a:t>
            </a:r>
            <a:r>
              <a:rPr lang="en-US" sz="1400" dirty="0">
                <a:solidFill>
                  <a:srgbClr val="C00000"/>
                </a:solidFill>
              </a:rPr>
              <a:t>2Corinthians 3:18</a:t>
            </a:r>
          </a:p>
          <a:p>
            <a:endParaRPr lang="en-US" dirty="0"/>
          </a:p>
          <a:p>
            <a:r>
              <a:rPr lang="en-US" dirty="0"/>
              <a:t>“Let us fix our eyes on Jesus, the author and perfecter of our faith.” </a:t>
            </a:r>
            <a:r>
              <a:rPr lang="en-US" sz="1400" dirty="0">
                <a:solidFill>
                  <a:srgbClr val="C00000"/>
                </a:solidFill>
              </a:rPr>
              <a:t>Hebrews 12:2</a:t>
            </a:r>
          </a:p>
          <a:p>
            <a:endParaRPr lang="en-US" dirty="0"/>
          </a:p>
          <a:p>
            <a:r>
              <a:rPr lang="en-US" dirty="0"/>
              <a:t>“We know that when he appears, we shall be like him, for we shall see him as he is.” </a:t>
            </a:r>
            <a:r>
              <a:rPr lang="en-US" sz="1400" dirty="0">
                <a:solidFill>
                  <a:srgbClr val="C00000"/>
                </a:solidFill>
              </a:rPr>
              <a:t>1John 3:2</a:t>
            </a:r>
            <a:br>
              <a:rPr lang="en-US" sz="1400" dirty="0">
                <a:solidFill>
                  <a:srgbClr val="C00000"/>
                </a:solidFill>
              </a:rPr>
            </a:br>
            <a:endParaRPr lang="en-US" dirty="0">
              <a:solidFill>
                <a:srgbClr val="C00000"/>
              </a:solidFill>
            </a:endParaRPr>
          </a:p>
          <a:p>
            <a:r>
              <a:rPr lang="en-US" dirty="0"/>
              <a:t>Which requires we reject the imperial view of God with the human law construct and worship the Creator.</a:t>
            </a:r>
          </a:p>
        </p:txBody>
      </p:sp>
    </p:spTree>
    <p:extLst>
      <p:ext uri="{BB962C8B-B14F-4D97-AF65-F5344CB8AC3E}">
        <p14:creationId xmlns:p14="http://schemas.microsoft.com/office/powerpoint/2010/main" val="56927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8A0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C8A078"/>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818F8A-7845-F346-9FAE-35DD6644896C}"/>
              </a:ext>
            </a:extLst>
          </p:cNvPr>
          <p:cNvSpPr>
            <a:spLocks noGrp="1"/>
          </p:cNvSpPr>
          <p:nvPr>
            <p:ph type="title"/>
          </p:nvPr>
        </p:nvSpPr>
        <p:spPr/>
        <p:txBody>
          <a:bodyPr/>
          <a:lstStyle/>
          <a:p>
            <a:r>
              <a:rPr lang="en-US"/>
              <a:t>Revelation 14:6-8</a:t>
            </a:r>
            <a:endParaRPr lang="en-US" dirty="0"/>
          </a:p>
        </p:txBody>
      </p:sp>
      <p:sp>
        <p:nvSpPr>
          <p:cNvPr id="3" name="Content Placeholder 2">
            <a:extLst>
              <a:ext uri="{FF2B5EF4-FFF2-40B4-BE49-F238E27FC236}">
                <a16:creationId xmlns="" xmlns:a16="http://schemas.microsoft.com/office/drawing/2014/main" id="{CA9CEF25-6EF1-3A4A-AB37-4757021FD28A}"/>
              </a:ext>
            </a:extLst>
          </p:cNvPr>
          <p:cNvSpPr>
            <a:spLocks noGrp="1"/>
          </p:cNvSpPr>
          <p:nvPr>
            <p:ph idx="1"/>
          </p:nvPr>
        </p:nvSpPr>
        <p:spPr/>
        <p:txBody>
          <a:bodyPr/>
          <a:lstStyle/>
          <a:p>
            <a:pPr marL="0" indent="0">
              <a:buNone/>
            </a:pPr>
            <a:r>
              <a:rPr lang="en-US" dirty="0"/>
              <a:t>“I saw another angel flying in midair, and he had the eternal gospel to proclaim to those who live on the earth—to every nation, tribe, language and people. He said in a loud voice, ‘Fear God and give him glory, because the hour of his judgment has come. Worship him who made the heavens, the earth, the sea and the springs of water.’</a:t>
            </a:r>
            <a:br>
              <a:rPr lang="en-US" dirty="0"/>
            </a:br>
            <a:endParaRPr lang="en-US" dirty="0"/>
          </a:p>
          <a:p>
            <a:pPr marL="0" indent="0">
              <a:buNone/>
            </a:pPr>
            <a:r>
              <a:rPr lang="en-US" dirty="0"/>
              <a:t>“A second angel followed and said, ‘Fallen! Fallen is Babylon the Great, which made all the nations drink the maddening wine of her adulteries.’” </a:t>
            </a:r>
          </a:p>
          <a:p>
            <a:endParaRPr lang="en-US" dirty="0"/>
          </a:p>
        </p:txBody>
      </p:sp>
    </p:spTree>
    <p:extLst>
      <p:ext uri="{BB962C8B-B14F-4D97-AF65-F5344CB8AC3E}">
        <p14:creationId xmlns:p14="http://schemas.microsoft.com/office/powerpoint/2010/main" val="284713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F0E827-7528-0144-BFFB-F1C7019E42FE}"/>
              </a:ext>
            </a:extLst>
          </p:cNvPr>
          <p:cNvSpPr>
            <a:spLocks noGrp="1"/>
          </p:cNvSpPr>
          <p:nvPr>
            <p:ph type="title"/>
          </p:nvPr>
        </p:nvSpPr>
        <p:spPr/>
        <p:txBody>
          <a:bodyPr/>
          <a:lstStyle/>
          <a:p>
            <a:r>
              <a:rPr lang="en-US" dirty="0"/>
              <a:t>Sabbath An Aid In Human Healing</a:t>
            </a:r>
          </a:p>
        </p:txBody>
      </p:sp>
      <p:sp>
        <p:nvSpPr>
          <p:cNvPr id="3" name="Content Placeholder 2">
            <a:extLst>
              <a:ext uri="{FF2B5EF4-FFF2-40B4-BE49-F238E27FC236}">
                <a16:creationId xmlns="" xmlns:a16="http://schemas.microsoft.com/office/drawing/2014/main" id="{F40D8956-D610-9440-A48D-EF4206A282B0}"/>
              </a:ext>
            </a:extLst>
          </p:cNvPr>
          <p:cNvSpPr>
            <a:spLocks noGrp="1"/>
          </p:cNvSpPr>
          <p:nvPr>
            <p:ph idx="1"/>
          </p:nvPr>
        </p:nvSpPr>
        <p:spPr>
          <a:xfrm>
            <a:off x="719847" y="1264596"/>
            <a:ext cx="7966953" cy="3452183"/>
          </a:xfrm>
        </p:spPr>
        <p:txBody>
          <a:bodyPr/>
          <a:lstStyle/>
          <a:p>
            <a:pPr marL="0" indent="0">
              <a:spcAft>
                <a:spcPts val="600"/>
              </a:spcAft>
              <a:buNone/>
            </a:pPr>
            <a:r>
              <a:rPr lang="en-US" b="1" dirty="0"/>
              <a:t>What law lens do you understand Sabbath through? </a:t>
            </a:r>
          </a:p>
          <a:p>
            <a:pPr>
              <a:spcAft>
                <a:spcPts val="600"/>
              </a:spcAft>
            </a:pPr>
            <a:r>
              <a:rPr lang="en-US" dirty="0"/>
              <a:t>“The Sabbath was made for man, not man for the Sabbath.” </a:t>
            </a:r>
            <a:r>
              <a:rPr lang="en-US" sz="1400" dirty="0">
                <a:solidFill>
                  <a:srgbClr val="C00000"/>
                </a:solidFill>
              </a:rPr>
              <a:t>Mark 2:27</a:t>
            </a:r>
          </a:p>
          <a:p>
            <a:pPr>
              <a:spcAft>
                <a:spcPts val="600"/>
              </a:spcAft>
            </a:pPr>
            <a:r>
              <a:rPr lang="en-US" dirty="0"/>
              <a:t>“Remember the Sabbath to keep it holy…for in six days God created…” </a:t>
            </a:r>
            <a:r>
              <a:rPr lang="en-US" sz="1400" dirty="0">
                <a:solidFill>
                  <a:srgbClr val="C00000"/>
                </a:solidFill>
              </a:rPr>
              <a:t>Exodus 20:8-11</a:t>
            </a:r>
            <a:br>
              <a:rPr lang="en-US" sz="1400" dirty="0">
                <a:solidFill>
                  <a:srgbClr val="C00000"/>
                </a:solidFill>
              </a:rPr>
            </a:br>
            <a:endParaRPr lang="en-US" dirty="0">
              <a:solidFill>
                <a:srgbClr val="C00000"/>
              </a:solidFill>
            </a:endParaRPr>
          </a:p>
          <a:p>
            <a:pPr marL="0" indent="0">
              <a:spcAft>
                <a:spcPts val="600"/>
              </a:spcAft>
              <a:buNone/>
            </a:pPr>
            <a:r>
              <a:rPr lang="en-US" b="1" dirty="0"/>
              <a:t>How is Sabbath understood through design law?</a:t>
            </a:r>
          </a:p>
          <a:p>
            <a:pPr>
              <a:spcAft>
                <a:spcPts val="600"/>
              </a:spcAft>
            </a:pPr>
            <a:r>
              <a:rPr lang="en-US" dirty="0"/>
              <a:t>“You must observe my Sabbaths. This will be a sign between me and you for the generations to come, so you may know that I am the Lord, who makes you holy.” </a:t>
            </a:r>
            <a:r>
              <a:rPr lang="en-US" sz="1400" dirty="0">
                <a:solidFill>
                  <a:srgbClr val="C00000"/>
                </a:solidFill>
              </a:rPr>
              <a:t>Exodus 31:13 NIV84, Ezekiel 20:12,20</a:t>
            </a:r>
          </a:p>
          <a:p>
            <a:endParaRPr lang="en-US" dirty="0"/>
          </a:p>
        </p:txBody>
      </p:sp>
    </p:spTree>
    <p:extLst>
      <p:ext uri="{BB962C8B-B14F-4D97-AF65-F5344CB8AC3E}">
        <p14:creationId xmlns:p14="http://schemas.microsoft.com/office/powerpoint/2010/main" val="319848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96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96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89678"/>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49583F-71C1-C74B-AA67-03715069CA3C}"/>
              </a:ext>
            </a:extLst>
          </p:cNvPr>
          <p:cNvSpPr>
            <a:spLocks noGrp="1"/>
          </p:cNvSpPr>
          <p:nvPr>
            <p:ph type="title"/>
          </p:nvPr>
        </p:nvSpPr>
        <p:spPr/>
        <p:txBody>
          <a:bodyPr/>
          <a:lstStyle/>
          <a:p>
            <a:r>
              <a:rPr lang="en-US" dirty="0"/>
              <a:t>Remember The Sabbath To Keep It Holy…</a:t>
            </a:r>
          </a:p>
        </p:txBody>
      </p:sp>
      <p:sp>
        <p:nvSpPr>
          <p:cNvPr id="3" name="Content Placeholder 2">
            <a:extLst>
              <a:ext uri="{FF2B5EF4-FFF2-40B4-BE49-F238E27FC236}">
                <a16:creationId xmlns="" xmlns:a16="http://schemas.microsoft.com/office/drawing/2014/main" id="{9F7700D8-881B-D044-9E33-8C7BAC8624DD}"/>
              </a:ext>
            </a:extLst>
          </p:cNvPr>
          <p:cNvSpPr>
            <a:spLocks noGrp="1"/>
          </p:cNvSpPr>
          <p:nvPr>
            <p:ph idx="1"/>
          </p:nvPr>
        </p:nvSpPr>
        <p:spPr/>
        <p:txBody>
          <a:bodyPr/>
          <a:lstStyle/>
          <a:p>
            <a:r>
              <a:rPr lang="en-US" dirty="0"/>
              <a:t>If you have an orgy of pagan worship on the Sabbath, have you made it less holy?</a:t>
            </a:r>
            <a:br>
              <a:rPr lang="en-US" dirty="0"/>
            </a:br>
            <a:endParaRPr lang="en-US" dirty="0"/>
          </a:p>
          <a:p>
            <a:r>
              <a:rPr lang="en-US" dirty="0"/>
              <a:t>If you live righteously on the Sabbath, have you made it more holy?</a:t>
            </a:r>
            <a:br>
              <a:rPr lang="en-US" dirty="0"/>
            </a:br>
            <a:endParaRPr lang="en-US" dirty="0"/>
          </a:p>
          <a:p>
            <a:r>
              <a:rPr lang="en-US" dirty="0"/>
              <a:t>Are we keeping the Sabbath holy or keeping ourselves holy?</a:t>
            </a:r>
            <a:br>
              <a:rPr lang="en-US" dirty="0"/>
            </a:br>
            <a:endParaRPr lang="en-US" dirty="0"/>
          </a:p>
          <a:p>
            <a:r>
              <a:rPr lang="en-US" dirty="0"/>
              <a:t>Can we keep ourselves holy only one day per week? </a:t>
            </a:r>
          </a:p>
        </p:txBody>
      </p:sp>
    </p:spTree>
    <p:extLst>
      <p:ext uri="{BB962C8B-B14F-4D97-AF65-F5344CB8AC3E}">
        <p14:creationId xmlns:p14="http://schemas.microsoft.com/office/powerpoint/2010/main" val="299163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96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96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89678"/>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A0D838-7602-DA43-A8CA-D78D6320FC6B}"/>
              </a:ext>
            </a:extLst>
          </p:cNvPr>
          <p:cNvSpPr>
            <a:spLocks noGrp="1"/>
          </p:cNvSpPr>
          <p:nvPr>
            <p:ph type="title"/>
          </p:nvPr>
        </p:nvSpPr>
        <p:spPr/>
        <p:txBody>
          <a:bodyPr/>
          <a:lstStyle/>
          <a:p>
            <a:r>
              <a:rPr lang="en-US" dirty="0"/>
              <a:t>What Is The Purpose Of The Sabbath? </a:t>
            </a:r>
          </a:p>
        </p:txBody>
      </p:sp>
      <p:sp>
        <p:nvSpPr>
          <p:cNvPr id="3" name="Content Placeholder 2">
            <a:extLst>
              <a:ext uri="{FF2B5EF4-FFF2-40B4-BE49-F238E27FC236}">
                <a16:creationId xmlns="" xmlns:a16="http://schemas.microsoft.com/office/drawing/2014/main" id="{5267663C-9909-0344-BC4B-627C8FB4700B}"/>
              </a:ext>
            </a:extLst>
          </p:cNvPr>
          <p:cNvSpPr>
            <a:spLocks noGrp="1"/>
          </p:cNvSpPr>
          <p:nvPr>
            <p:ph idx="1"/>
          </p:nvPr>
        </p:nvSpPr>
        <p:spPr/>
        <p:txBody>
          <a:bodyPr/>
          <a:lstStyle/>
          <a:p>
            <a:r>
              <a:rPr lang="en-US" dirty="0"/>
              <a:t>Sign—mark, flag, pennant, banner—and resource for healing.</a:t>
            </a:r>
            <a:br>
              <a:rPr lang="en-US" dirty="0"/>
            </a:br>
            <a:endParaRPr lang="en-US" dirty="0"/>
          </a:p>
          <a:p>
            <a:r>
              <a:rPr lang="en-US" dirty="0"/>
              <a:t>How did the Sabbath become a day of rest and worship? By its creation.</a:t>
            </a:r>
            <a:br>
              <a:rPr lang="en-US" dirty="0"/>
            </a:br>
            <a:endParaRPr lang="en-US" dirty="0"/>
          </a:p>
          <a:p>
            <a:r>
              <a:rPr lang="en-US" dirty="0"/>
              <a:t>What was happening that week and why is the Sabbath so significant? </a:t>
            </a:r>
            <a:br>
              <a:rPr lang="en-US" dirty="0"/>
            </a:br>
            <a:endParaRPr lang="en-US" dirty="0"/>
          </a:p>
          <a:p>
            <a:r>
              <a:rPr lang="en-US" dirty="0"/>
              <a:t>Satan alleged that God is arbitrary and God’s law is imposed law requiring punishment.</a:t>
            </a:r>
          </a:p>
        </p:txBody>
      </p:sp>
    </p:spTree>
    <p:extLst>
      <p:ext uri="{BB962C8B-B14F-4D97-AF65-F5344CB8AC3E}">
        <p14:creationId xmlns:p14="http://schemas.microsoft.com/office/powerpoint/2010/main" val="97907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96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96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89678"/>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A0D838-7602-DA43-A8CA-D78D6320FC6B}"/>
              </a:ext>
            </a:extLst>
          </p:cNvPr>
          <p:cNvSpPr>
            <a:spLocks noGrp="1"/>
          </p:cNvSpPr>
          <p:nvPr>
            <p:ph type="title"/>
          </p:nvPr>
        </p:nvSpPr>
        <p:spPr/>
        <p:txBody>
          <a:bodyPr/>
          <a:lstStyle/>
          <a:p>
            <a:r>
              <a:rPr lang="en-US" dirty="0"/>
              <a:t>What Is The Purpose Of The Sabbath? </a:t>
            </a:r>
          </a:p>
        </p:txBody>
      </p:sp>
      <p:sp>
        <p:nvSpPr>
          <p:cNvPr id="3" name="Content Placeholder 2">
            <a:extLst>
              <a:ext uri="{FF2B5EF4-FFF2-40B4-BE49-F238E27FC236}">
                <a16:creationId xmlns="" xmlns:a16="http://schemas.microsoft.com/office/drawing/2014/main" id="{5267663C-9909-0344-BC4B-627C8FB4700B}"/>
              </a:ext>
            </a:extLst>
          </p:cNvPr>
          <p:cNvSpPr>
            <a:spLocks noGrp="1"/>
          </p:cNvSpPr>
          <p:nvPr>
            <p:ph idx="1"/>
          </p:nvPr>
        </p:nvSpPr>
        <p:spPr/>
        <p:txBody>
          <a:bodyPr/>
          <a:lstStyle/>
          <a:p>
            <a:r>
              <a:rPr lang="en-US" dirty="0"/>
              <a:t>God responded by creating this planet and humankind — revealing what?</a:t>
            </a:r>
            <a:br>
              <a:rPr lang="en-US" dirty="0"/>
            </a:br>
            <a:endParaRPr lang="en-US" dirty="0"/>
          </a:p>
          <a:p>
            <a:r>
              <a:rPr lang="en-US" dirty="0"/>
              <a:t>Then God said, “Universe you have heard the allegations, seen the evidence, now take your time, think for yourself, and come to your own conclusion. I rest my case.” </a:t>
            </a:r>
            <a:br>
              <a:rPr lang="en-US" dirty="0"/>
            </a:br>
            <a:endParaRPr lang="en-US" dirty="0"/>
          </a:p>
          <a:p>
            <a:r>
              <a:rPr lang="en-US" dirty="0"/>
              <a:t>Day 1-6 of Creation week reveals God is powerful; day seven reveals His Character — truth, presented in love, leaving free.</a:t>
            </a:r>
          </a:p>
        </p:txBody>
      </p:sp>
    </p:spTree>
    <p:extLst>
      <p:ext uri="{BB962C8B-B14F-4D97-AF65-F5344CB8AC3E}">
        <p14:creationId xmlns:p14="http://schemas.microsoft.com/office/powerpoint/2010/main" val="223680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A0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theme/theme1.xml><?xml version="1.0" encoding="utf-8"?>
<a:theme xmlns:a="http://schemas.openxmlformats.org/drawingml/2006/main" name="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POL_Theme</Template>
  <TotalTime>0</TotalTime>
  <Words>508</Words>
  <Application>Microsoft Office PowerPoint</Application>
  <PresentationFormat>On-screen Show (16:9)</PresentationFormat>
  <Paragraphs>73</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Lato</vt:lpstr>
      <vt:lpstr>Calibri</vt:lpstr>
      <vt:lpstr>Proxima Nova Cond Black</vt:lpstr>
      <vt:lpstr>Big Caslon</vt:lpstr>
      <vt:lpstr>Tahoma</vt:lpstr>
      <vt:lpstr>POL</vt:lpstr>
      <vt:lpstr> The Final Message: Preparing People To Meet Jesus</vt:lpstr>
      <vt:lpstr>Jesus Said:</vt:lpstr>
      <vt:lpstr>Beastly Intoxication</vt:lpstr>
      <vt:lpstr>Law of Worship</vt:lpstr>
      <vt:lpstr>Revelation 14:6-8</vt:lpstr>
      <vt:lpstr>Sabbath An Aid In Human Healing</vt:lpstr>
      <vt:lpstr>Remember The Sabbath To Keep It Holy…</vt:lpstr>
      <vt:lpstr>What Is The Purpose Of The Sabbath? </vt:lpstr>
      <vt:lpstr>What Is The Purpose Of The Sabbath? </vt:lpstr>
      <vt:lpstr>Sabbath A Sign</vt:lpstr>
      <vt:lpstr>Sabbath A Sign</vt:lpstr>
      <vt:lpstr>The Final Message</vt:lpstr>
      <vt:lpstr>The Final Message</vt:lpstr>
      <vt:lpstr>Round Table Discussion</vt:lpstr>
      <vt:lpstr>Round Table Discussion</vt:lpstr>
      <vt:lpstr>PowerPoint Presentation</vt:lpstr>
      <vt:lpstr>What Kind of Being is God?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2019-09-06T01:46:33Z</dcterms:created>
  <dcterms:modified xsi:type="dcterms:W3CDTF">2020-01-25T00:14:35Z</dcterms:modified>
</cp:coreProperties>
</file>