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p:sldMasterIdLst>
    <p:sldMasterId id="2147483834" r:id="rId1"/>
  </p:sldMasterIdLst>
  <p:notesMasterIdLst>
    <p:notesMasterId r:id="rId34"/>
  </p:notesMasterIdLst>
  <p:handoutMasterIdLst>
    <p:handoutMasterId r:id="rId35"/>
  </p:handoutMasterIdLst>
  <p:sldIdLst>
    <p:sldId id="2367" r:id="rId2"/>
    <p:sldId id="2950" r:id="rId3"/>
    <p:sldId id="2973" r:id="rId4"/>
    <p:sldId id="2974" r:id="rId5"/>
    <p:sldId id="2975" r:id="rId6"/>
    <p:sldId id="2976" r:id="rId7"/>
    <p:sldId id="2977" r:id="rId8"/>
    <p:sldId id="2978" r:id="rId9"/>
    <p:sldId id="2979" r:id="rId10"/>
    <p:sldId id="2980" r:id="rId11"/>
    <p:sldId id="2981" r:id="rId12"/>
    <p:sldId id="2982" r:id="rId13"/>
    <p:sldId id="2983" r:id="rId14"/>
    <p:sldId id="2984" r:id="rId15"/>
    <p:sldId id="2985" r:id="rId16"/>
    <p:sldId id="2986" r:id="rId17"/>
    <p:sldId id="2987" r:id="rId18"/>
    <p:sldId id="2988" r:id="rId19"/>
    <p:sldId id="2989" r:id="rId20"/>
    <p:sldId id="2990" r:id="rId21"/>
    <p:sldId id="2991" r:id="rId22"/>
    <p:sldId id="2992" r:id="rId23"/>
    <p:sldId id="2993" r:id="rId24"/>
    <p:sldId id="2994" r:id="rId25"/>
    <p:sldId id="2995" r:id="rId26"/>
    <p:sldId id="2998" r:id="rId27"/>
    <p:sldId id="2996" r:id="rId28"/>
    <p:sldId id="2997" r:id="rId29"/>
    <p:sldId id="2970" r:id="rId30"/>
    <p:sldId id="2972" r:id="rId31"/>
    <p:sldId id="2928" r:id="rId32"/>
    <p:sldId id="2899" r:id="rId33"/>
  </p:sldIdLst>
  <p:sldSz cx="9144000" cy="5143500" type="screen16x9"/>
  <p:notesSz cx="6934200" cy="9220200"/>
  <p:embeddedFontLst>
    <p:embeddedFont>
      <p:font typeface="Lato" panose="020F0502020204030203" pitchFamily="34" charset="0"/>
      <p:regular r:id="rId36"/>
      <p:bold r:id="rId37"/>
    </p:embeddedFont>
    <p:embeddedFont>
      <p:font typeface="Calibri" panose="020F0502020204030204" pitchFamily="34" charset="0"/>
      <p:regular r:id="rId38"/>
      <p:bold r:id="rId39"/>
      <p:italic r:id="rId40"/>
      <p:boldItalic r:id="rId41"/>
    </p:embeddedFont>
    <p:embeddedFont>
      <p:font typeface="ＭＳ Ｐゴシック" panose="020B0600070205080204" pitchFamily="34" charset="-128"/>
      <p:regular r:id="rId42"/>
    </p:embeddedFont>
    <p:embeddedFont>
      <p:font typeface="Big Caslon" panose="02000603090000020003" pitchFamily="2" charset="-79"/>
      <p:regular r:id="rId43"/>
    </p:embeddedFont>
    <p:embeddedFont>
      <p:font typeface="Tahoma" panose="020B0604030504040204" pitchFamily="34" charset="0"/>
      <p:regular r:id="rId44"/>
      <p:bold r:id="rId45"/>
    </p:embeddedFont>
  </p:embeddedFontLst>
  <p:defaultTex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4319">
          <p15:clr>
            <a:srgbClr val="A4A3A4"/>
          </p15:clr>
        </p15:guide>
        <p15:guide id="2" orient="horz" pos="4016">
          <p15:clr>
            <a:srgbClr val="A4A3A4"/>
          </p15:clr>
        </p15:guide>
        <p15:guide id="3" orient="horz" pos="773">
          <p15:clr>
            <a:srgbClr val="A4A3A4"/>
          </p15:clr>
        </p15:guide>
        <p15:guide id="4" orient="horz" pos="1072">
          <p15:clr>
            <a:srgbClr val="A4A3A4"/>
          </p15:clr>
        </p15:guide>
        <p15:guide id="5" orient="horz" pos="1431">
          <p15:clr>
            <a:srgbClr val="A4A3A4"/>
          </p15:clr>
        </p15:guide>
        <p15:guide id="6" orient="horz" pos="384">
          <p15:clr>
            <a:srgbClr val="A4A3A4"/>
          </p15:clr>
        </p15:guide>
        <p15:guide id="7" orient="horz" pos="3534">
          <p15:clr>
            <a:srgbClr val="A4A3A4"/>
          </p15:clr>
        </p15:guide>
        <p15:guide id="8" orient="horz" pos="1179">
          <p15:clr>
            <a:srgbClr val="A4A3A4"/>
          </p15:clr>
        </p15:guide>
        <p15:guide id="9" pos="1380">
          <p15:clr>
            <a:srgbClr val="A4A3A4"/>
          </p15:clr>
        </p15:guide>
        <p15:guide id="10" pos="2878">
          <p15:clr>
            <a:srgbClr val="A4A3A4"/>
          </p15:clr>
        </p15:guide>
        <p15:guide id="11" orient="horz" pos="3239">
          <p15:clr>
            <a:srgbClr val="A4A3A4"/>
          </p15:clr>
        </p15:guide>
        <p15:guide id="12" orient="horz" pos="3012">
          <p15:clr>
            <a:srgbClr val="A4A3A4"/>
          </p15:clr>
        </p15:guide>
        <p15:guide id="13" orient="horz" pos="580">
          <p15:clr>
            <a:srgbClr val="A4A3A4"/>
          </p15:clr>
        </p15:guide>
        <p15:guide id="14" orient="horz" pos="804">
          <p15:clr>
            <a:srgbClr val="A4A3A4"/>
          </p15:clr>
        </p15:guide>
        <p15:guide id="15" orient="horz" pos="1073">
          <p15:clr>
            <a:srgbClr val="A4A3A4"/>
          </p15:clr>
        </p15:guide>
        <p15:guide id="16" orient="horz" pos="288">
          <p15:clr>
            <a:srgbClr val="A4A3A4"/>
          </p15:clr>
        </p15:guide>
        <p15:guide id="17" orient="horz" pos="2651">
          <p15:clr>
            <a:srgbClr val="A4A3A4"/>
          </p15:clr>
        </p15:guide>
        <p15:guide id="18" orient="horz" pos="884">
          <p15:clr>
            <a:srgbClr val="A4A3A4"/>
          </p15:clr>
        </p15:guide>
      </p15:sldGuideLst>
    </p:ext>
    <p:ext uri="{2D200454-40CA-4A62-9FC3-DE9A4176ACB9}">
      <p15:notesGuideLst xmlns="" xmlns:p15="http://schemas.microsoft.com/office/powerpoint/2012/main">
        <p15:guide id="1" orient="horz" pos="2904">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078"/>
    <a:srgbClr val="D75B93"/>
    <a:srgbClr val="F6BCBC"/>
    <a:srgbClr val="9999FF"/>
    <a:srgbClr val="7D7DFF"/>
    <a:srgbClr val="6B57FF"/>
    <a:srgbClr val="E969B2"/>
    <a:srgbClr val="EB6767"/>
    <a:srgbClr val="09357A"/>
    <a:srgbClr val="FF4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18" autoAdjust="0"/>
    <p:restoredTop sz="86538" autoAdjust="0"/>
  </p:normalViewPr>
  <p:slideViewPr>
    <p:cSldViewPr snapToGrid="0" snapToObjects="1">
      <p:cViewPr varScale="1">
        <p:scale>
          <a:sx n="124" d="100"/>
          <a:sy n="124" d="100"/>
        </p:scale>
        <p:origin x="-450" y="-102"/>
      </p:cViewPr>
      <p:guideLst>
        <p:guide orient="horz" pos="4319"/>
        <p:guide orient="horz" pos="4016"/>
        <p:guide orient="horz" pos="773"/>
        <p:guide orient="horz" pos="1072"/>
        <p:guide orient="horz" pos="1431"/>
        <p:guide orient="horz" pos="384"/>
        <p:guide orient="horz" pos="3534"/>
        <p:guide orient="horz" pos="1179"/>
        <p:guide orient="horz" pos="3239"/>
        <p:guide orient="horz" pos="3012"/>
        <p:guide orient="horz" pos="580"/>
        <p:guide orient="horz" pos="804"/>
        <p:guide orient="horz" pos="1073"/>
        <p:guide orient="horz" pos="288"/>
        <p:guide orient="horz" pos="2651"/>
        <p:guide orient="horz" pos="884"/>
        <p:guide pos="1380"/>
        <p:guide pos="2878"/>
      </p:guideLst>
    </p:cSldViewPr>
  </p:slideViewPr>
  <p:outlineViewPr>
    <p:cViewPr>
      <p:scale>
        <a:sx n="33" d="100"/>
        <a:sy n="33" d="100"/>
      </p:scale>
      <p:origin x="0" y="11124"/>
    </p:cViewPr>
  </p:outlineViewPr>
  <p:notesTextViewPr>
    <p:cViewPr>
      <p:scale>
        <a:sx n="66" d="100"/>
        <a:sy n="66" d="100"/>
      </p:scale>
      <p:origin x="0" y="0"/>
    </p:cViewPr>
  </p:notesTextViewPr>
  <p:sorterViewPr>
    <p:cViewPr varScale="1">
      <p:scale>
        <a:sx n="100" d="100"/>
        <a:sy n="100" d="100"/>
      </p:scale>
      <p:origin x="0" y="0"/>
    </p:cViewPr>
  </p:sorterViewPr>
  <p:notesViewPr>
    <p:cSldViewPr snapToGrid="0" snapToObjects="1">
      <p:cViewPr>
        <p:scale>
          <a:sx n="75" d="100"/>
          <a:sy n="75" d="100"/>
        </p:scale>
        <p:origin x="-714" y="372"/>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0-31T13:40:11.913" idx="1">
    <p:pos x="497" y="1285"/>
    <p:text>I formatted this in a similar way to previous presentations when making the contrast between imposed law and design law.</p:text>
    <p:extLst mod="1">
      <p:ext uri="{C676402C-5697-4E1C-873F-D02D1690AC5C}">
        <p15:threadingInfo xmlns:p15="http://schemas.microsoft.com/office/powerpoint/2012/main" timeZoneBias="420"/>
      </p:ext>
    </p:extLst>
  </p:cm>
  <p:cm authorId="2" dt="2019-10-31T13:40:59.763" idx="2">
    <p:pos x="555" y="1800"/>
    <p:text>The previous bullet point was in past tense, while this was in present tense. I made this past tense, so I reworded it a bit. Double check to ensure your point is still being made.</p:text>
    <p:extLst mod="1">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8" name="Rectangle 10"/>
          <p:cNvSpPr>
            <a:spLocks noGrp="1" noChangeArrowheads="1"/>
          </p:cNvSpPr>
          <p:nvPr>
            <p:ph type="dt" sz="quarter" idx="1"/>
          </p:nvPr>
        </p:nvSpPr>
        <p:spPr bwMode="auto">
          <a:xfrm>
            <a:off x="4238625" y="8836025"/>
            <a:ext cx="1925638"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smtClean="0">
                <a:latin typeface="Arial" charset="0"/>
              </a:defRPr>
            </a:lvl1pPr>
          </a:lstStyle>
          <a:p>
            <a:pPr>
              <a:defRPr/>
            </a:pPr>
            <a:fld id="{D9AA5E1B-D9B0-4C6B-A32E-C3E4BAC08545}" type="datetime8">
              <a:rPr lang="en-US"/>
              <a:pPr>
                <a:defRPr/>
              </a:pPr>
              <a:t>1/24/2020 7:06 PM</a:t>
            </a:fld>
            <a:endParaRPr lang="en-US"/>
          </a:p>
        </p:txBody>
      </p:sp>
      <p:sp>
        <p:nvSpPr>
          <p:cNvPr id="12299" name="Rectangle 11"/>
          <p:cNvSpPr>
            <a:spLocks noGrp="1" noChangeArrowheads="1"/>
          </p:cNvSpPr>
          <p:nvPr>
            <p:ph type="sldNum" sz="quarter" idx="3"/>
          </p:nvPr>
        </p:nvSpPr>
        <p:spPr bwMode="auto">
          <a:xfrm>
            <a:off x="6164263" y="8836025"/>
            <a:ext cx="3857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b="1" smtClean="0">
                <a:latin typeface="Arial" charset="0"/>
              </a:defRPr>
            </a:lvl1pPr>
          </a:lstStyle>
          <a:p>
            <a:pPr>
              <a:defRPr/>
            </a:pPr>
            <a:fld id="{6CB3E427-B892-46B2-B2D2-373094D6116E}" type="slidenum">
              <a:rPr lang="en-US"/>
              <a:pPr>
                <a:defRPr/>
              </a:pPr>
              <a:t>‹#›</a:t>
            </a:fld>
            <a:endParaRPr lang="en-US"/>
          </a:p>
        </p:txBody>
      </p:sp>
      <p:sp>
        <p:nvSpPr>
          <p:cNvPr id="12300" name="Rectangle 12"/>
          <p:cNvSpPr>
            <a:spLocks noGrp="1" noChangeArrowheads="1"/>
          </p:cNvSpPr>
          <p:nvPr>
            <p:ph type="ftr" sz="quarter" idx="2"/>
          </p:nvPr>
        </p:nvSpPr>
        <p:spPr bwMode="auto">
          <a:xfrm>
            <a:off x="385763" y="8836025"/>
            <a:ext cx="38528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defTabSz="923925">
              <a:defRPr sz="1000" smtClean="0">
                <a:latin typeface="Arial" charset="0"/>
              </a:defRPr>
            </a:lvl1pPr>
          </a:lstStyle>
          <a:p>
            <a:pPr>
              <a:defRPr/>
            </a:pPr>
            <a:r>
              <a:rPr lang="en-US"/>
              <a:t>AZ Trial </a:t>
            </a:r>
          </a:p>
        </p:txBody>
      </p:sp>
      <p:sp>
        <p:nvSpPr>
          <p:cNvPr id="12301" name="Rectangle 13"/>
          <p:cNvSpPr>
            <a:spLocks noGrp="1" noChangeArrowheads="1"/>
          </p:cNvSpPr>
          <p:nvPr>
            <p:ph type="hdr" sz="quarter"/>
          </p:nvPr>
        </p:nvSpPr>
        <p:spPr bwMode="auto">
          <a:xfrm>
            <a:off x="385763" y="231775"/>
            <a:ext cx="6164262" cy="15240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defTabSz="923925">
              <a:defRPr sz="1000" b="1" smtClean="0">
                <a:latin typeface="Arial" charset="0"/>
              </a:defRPr>
            </a:lvl1pPr>
          </a:lstStyle>
          <a:p>
            <a:pPr>
              <a:defRPr/>
            </a:pPr>
            <a:endParaRPr lang="en-US"/>
          </a:p>
        </p:txBody>
      </p:sp>
    </p:spTree>
    <p:extLst>
      <p:ext uri="{BB962C8B-B14F-4D97-AF65-F5344CB8AC3E}">
        <p14:creationId xmlns:p14="http://schemas.microsoft.com/office/powerpoint/2010/main" val="276974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5" name="Rectangle 19"/>
          <p:cNvSpPr>
            <a:spLocks noGrp="1" noChangeArrowheads="1"/>
          </p:cNvSpPr>
          <p:nvPr>
            <p:ph type="ftr" sz="quarter" idx="4"/>
          </p:nvPr>
        </p:nvSpPr>
        <p:spPr bwMode="auto">
          <a:xfrm>
            <a:off x="385763" y="8836025"/>
            <a:ext cx="38528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defTabSz="923925">
              <a:defRPr sz="1000" smtClean="0">
                <a:latin typeface="Arial" charset="0"/>
              </a:defRPr>
            </a:lvl1pPr>
          </a:lstStyle>
          <a:p>
            <a:pPr>
              <a:defRPr/>
            </a:pPr>
            <a:r>
              <a:rPr lang="en-US"/>
              <a:t>AZ Trial </a:t>
            </a:r>
          </a:p>
        </p:txBody>
      </p:sp>
      <p:sp>
        <p:nvSpPr>
          <p:cNvPr id="4114" name="Rectangle 18"/>
          <p:cNvSpPr>
            <a:spLocks noGrp="1" noChangeArrowheads="1"/>
          </p:cNvSpPr>
          <p:nvPr>
            <p:ph type="hdr" sz="quarter"/>
          </p:nvPr>
        </p:nvSpPr>
        <p:spPr bwMode="auto">
          <a:xfrm>
            <a:off x="385763" y="231775"/>
            <a:ext cx="6164262" cy="15240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defTabSz="923925">
              <a:defRPr sz="1000" b="1" smtClean="0">
                <a:latin typeface="Arial"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550863" y="438150"/>
            <a:ext cx="5894387" cy="33162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325" y="4198938"/>
            <a:ext cx="5588000" cy="4202112"/>
          </a:xfrm>
          <a:prstGeom prst="rect">
            <a:avLst/>
          </a:prstGeom>
          <a:noFill/>
          <a:ln w="9525">
            <a:noFill/>
            <a:miter lim="800000"/>
            <a:headEnd/>
            <a:tailEnd/>
          </a:ln>
          <a:effectLst/>
        </p:spPr>
        <p:txBody>
          <a:bodyPr vert="horz" wrap="square" lIns="90450" tIns="90450" rIns="90450" bIns="90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0"/>
            <a:r>
              <a:rPr lang="en-US" noProof="0"/>
              <a:t>	</a:t>
            </a:r>
          </a:p>
        </p:txBody>
      </p:sp>
      <p:sp>
        <p:nvSpPr>
          <p:cNvPr id="4111" name="Rectangle 15"/>
          <p:cNvSpPr>
            <a:spLocks noGrp="1" noChangeArrowheads="1"/>
          </p:cNvSpPr>
          <p:nvPr>
            <p:ph type="dt" sz="quarter" idx="1"/>
          </p:nvPr>
        </p:nvSpPr>
        <p:spPr bwMode="auto">
          <a:xfrm>
            <a:off x="4219575" y="8836025"/>
            <a:ext cx="1925638"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smtClean="0">
                <a:latin typeface="Arial" charset="0"/>
              </a:defRPr>
            </a:lvl1pPr>
          </a:lstStyle>
          <a:p>
            <a:pPr>
              <a:defRPr/>
            </a:pPr>
            <a:endParaRPr lang="en-US"/>
          </a:p>
        </p:txBody>
      </p:sp>
      <p:sp>
        <p:nvSpPr>
          <p:cNvPr id="4116" name="Rectangle 20"/>
          <p:cNvSpPr>
            <a:spLocks noGrp="1" noChangeArrowheads="1"/>
          </p:cNvSpPr>
          <p:nvPr>
            <p:ph type="sldNum" sz="quarter" idx="5"/>
          </p:nvPr>
        </p:nvSpPr>
        <p:spPr bwMode="auto">
          <a:xfrm>
            <a:off x="6164263" y="8836025"/>
            <a:ext cx="3857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b="1" smtClean="0">
                <a:latin typeface="Arial" charset="0"/>
              </a:defRPr>
            </a:lvl1pPr>
          </a:lstStyle>
          <a:p>
            <a:pPr>
              <a:defRPr/>
            </a:pPr>
            <a:fld id="{53B8A21A-BF2F-4DCF-AF85-6F65370AC5E0}" type="slidenum">
              <a:rPr lang="en-US"/>
              <a:pPr>
                <a:defRPr/>
              </a:pPr>
              <a:t>‹#›</a:t>
            </a:fld>
            <a:endParaRPr lang="en-US"/>
          </a:p>
        </p:txBody>
      </p:sp>
      <p:sp>
        <p:nvSpPr>
          <p:cNvPr id="4119" name="Rectangle 23"/>
          <p:cNvSpPr>
            <a:spLocks noChangeArrowheads="1"/>
          </p:cNvSpPr>
          <p:nvPr/>
        </p:nvSpPr>
        <p:spPr bwMode="auto">
          <a:xfrm>
            <a:off x="777875" y="4030663"/>
            <a:ext cx="307975" cy="152400"/>
          </a:xfrm>
          <a:prstGeom prst="rect">
            <a:avLst/>
          </a:prstGeom>
          <a:noFill/>
          <a:ln w="9525">
            <a:noFill/>
            <a:miter lim="800000"/>
            <a:headEnd/>
            <a:tailEnd/>
          </a:ln>
          <a:effectLst/>
        </p:spPr>
        <p:txBody>
          <a:bodyPr lIns="0" tIns="0" rIns="0" bIns="0" anchor="ctr">
            <a:spAutoFit/>
          </a:bodyPr>
          <a:lstStyle/>
          <a:p>
            <a:pPr defTabSz="923925">
              <a:defRPr/>
            </a:pPr>
            <a:r>
              <a:rPr lang="en-US" sz="1000" b="1">
                <a:latin typeface="Arial" charset="0"/>
              </a:rPr>
              <a:t>Slide</a:t>
            </a:r>
          </a:p>
        </p:txBody>
      </p:sp>
      <p:sp>
        <p:nvSpPr>
          <p:cNvPr id="4120" name="Rectangle 24"/>
          <p:cNvSpPr>
            <a:spLocks noChangeArrowheads="1"/>
          </p:cNvSpPr>
          <p:nvPr/>
        </p:nvSpPr>
        <p:spPr bwMode="auto">
          <a:xfrm>
            <a:off x="1135063" y="4030663"/>
            <a:ext cx="366712" cy="152400"/>
          </a:xfrm>
          <a:prstGeom prst="rect">
            <a:avLst/>
          </a:prstGeom>
          <a:noFill/>
          <a:ln w="9525">
            <a:noFill/>
            <a:miter lim="800000"/>
            <a:headEnd/>
            <a:tailEnd/>
          </a:ln>
          <a:effectLst/>
        </p:spPr>
        <p:txBody>
          <a:bodyPr lIns="0" tIns="0" rIns="0" bIns="0" anchor="ctr">
            <a:spAutoFit/>
          </a:bodyPr>
          <a:lstStyle/>
          <a:p>
            <a:pPr defTabSz="923925">
              <a:defRPr/>
            </a:pPr>
            <a:fld id="{A1FBC9D5-4601-40AE-B8AC-FE7B62EB4606}" type="slidenum">
              <a:rPr lang="en-US" sz="1000" b="1">
                <a:latin typeface="Arial" charset="0"/>
              </a:rPr>
              <a:pPr defTabSz="923925">
                <a:defRPr/>
              </a:pPr>
              <a:t>‹#›</a:t>
            </a:fld>
            <a:endParaRPr lang="en-US" sz="1000" b="1">
              <a:latin typeface="Arial" charset="0"/>
            </a:endParaRPr>
          </a:p>
        </p:txBody>
      </p:sp>
    </p:spTree>
    <p:extLst>
      <p:ext uri="{BB962C8B-B14F-4D97-AF65-F5344CB8AC3E}">
        <p14:creationId xmlns:p14="http://schemas.microsoft.com/office/powerpoint/2010/main" val="207416103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000" kern="1200">
        <a:solidFill>
          <a:schemeClr val="tx1"/>
        </a:solidFill>
        <a:latin typeface="Arial" charset="0"/>
        <a:ea typeface="+mn-ea"/>
        <a:cs typeface="+mn-cs"/>
      </a:defRPr>
    </a:lvl1pPr>
    <a:lvl2pPr marL="228600" indent="-114300" algn="l" rtl="0" eaLnBrk="0" fontAlgn="base" hangingPunct="0">
      <a:spcBef>
        <a:spcPct val="20000"/>
      </a:spcBef>
      <a:spcAft>
        <a:spcPct val="0"/>
      </a:spcAft>
      <a:buChar char="•"/>
      <a:defRPr sz="1000" kern="1200">
        <a:solidFill>
          <a:schemeClr val="tx1"/>
        </a:solidFill>
        <a:latin typeface="Arial" charset="0"/>
        <a:ea typeface="+mn-ea"/>
        <a:cs typeface="+mn-cs"/>
      </a:defRPr>
    </a:lvl2pPr>
    <a:lvl3pPr marL="457200" indent="-114300" algn="l" rtl="0" eaLnBrk="0" fontAlgn="base" hangingPunct="0">
      <a:spcBef>
        <a:spcPct val="20000"/>
      </a:spcBef>
      <a:spcAft>
        <a:spcPct val="0"/>
      </a:spcAft>
      <a:buChar char="–"/>
      <a:defRPr sz="10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4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
          <p:cNvSpPr>
            <a:spLocks noGrp="1" noChangeArrowheads="1"/>
          </p:cNvSpPr>
          <p:nvPr>
            <p:ph type="sldNum" sz="quarter" idx="5"/>
          </p:nvPr>
        </p:nvSpPr>
        <p:spPr>
          <a:noFill/>
        </p:spPr>
        <p:txBody>
          <a:bodyPr/>
          <a:lstStyle/>
          <a:p>
            <a:fld id="{794BE7E4-FF64-4694-8A61-EB9023052E8B}" type="slidenum">
              <a:rPr lang="en-US"/>
              <a:pPr/>
              <a:t>1</a:t>
            </a:fld>
            <a:endParaRPr lang="en-US"/>
          </a:p>
        </p:txBody>
      </p:sp>
      <p:sp>
        <p:nvSpPr>
          <p:cNvPr id="43011" name="Rectangle 2"/>
          <p:cNvSpPr>
            <a:spLocks noGrp="1" noRot="1" noChangeAspect="1" noChangeArrowheads="1" noTextEdit="1"/>
          </p:cNvSpPr>
          <p:nvPr>
            <p:ph type="sldImg"/>
          </p:nvPr>
        </p:nvSpPr>
        <p:spPr>
          <a:xfrm>
            <a:off x="550863" y="438150"/>
            <a:ext cx="5894387" cy="3316288"/>
          </a:xfrm>
          <a:ln/>
        </p:spPr>
      </p:sp>
      <p:sp>
        <p:nvSpPr>
          <p:cNvPr id="4301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5A333929-9844-824A-A351-8C1614C873EB}" type="slidenum">
              <a:rPr lang="en-US" sz="1000"/>
              <a:pPr>
                <a:defRPr/>
              </a:pPr>
              <a:t>13</a:t>
            </a:fld>
            <a:endParaRPr lang="en-US" sz="1000"/>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418825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2B283E64-5383-3648-A3A6-26422CD47710}" type="slidenum">
              <a:rPr lang="en-US" sz="1000"/>
              <a:pPr>
                <a:defRPr/>
              </a:pPr>
              <a:t>14</a:t>
            </a:fld>
            <a:endParaRPr lang="en-US" sz="1000"/>
          </a:p>
        </p:txBody>
      </p:sp>
      <p:sp>
        <p:nvSpPr>
          <p:cNvPr id="80898" name="Rectangle 2"/>
          <p:cNvSpPr>
            <a:spLocks noGrp="1" noRot="1" noChangeAspect="1" noChangeArrowheads="1" noTextEdit="1"/>
          </p:cNvSpPr>
          <p:nvPr>
            <p:ph type="sldImg"/>
          </p:nvPr>
        </p:nvSpPr>
        <p:spPr>
          <a:xfrm>
            <a:off x="381000" y="685800"/>
            <a:ext cx="6096000" cy="3429000"/>
          </a:xfrm>
          <a:ln/>
        </p:spPr>
      </p:sp>
      <p:sp>
        <p:nvSpPr>
          <p:cNvPr id="808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04319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EE953E5-F326-9F4F-BE66-FC6CD8D6572C}" type="slidenum">
              <a:rPr lang="en-US" sz="1000"/>
              <a:pPr>
                <a:defRPr/>
              </a:pPr>
              <a:t>15</a:t>
            </a:fld>
            <a:endParaRPr lang="en-US" sz="1000"/>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416963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11F8544-1A1F-714F-8BE9-C1F71210778D}" type="slidenum">
              <a:rPr lang="en-US" sz="1000"/>
              <a:pPr>
                <a:defRPr/>
              </a:pPr>
              <a:t>16</a:t>
            </a:fld>
            <a:endParaRPr lang="en-US" sz="1000"/>
          </a:p>
        </p:txBody>
      </p:sp>
      <p:sp>
        <p:nvSpPr>
          <p:cNvPr id="84994" name="Rectangle 2"/>
          <p:cNvSpPr>
            <a:spLocks noGrp="1" noRot="1" noChangeAspect="1" noChangeArrowheads="1" noTextEdit="1"/>
          </p:cNvSpPr>
          <p:nvPr>
            <p:ph type="sldImg"/>
          </p:nvPr>
        </p:nvSpPr>
        <p:spPr>
          <a:xfrm>
            <a:off x="381000" y="685800"/>
            <a:ext cx="6096000" cy="3429000"/>
          </a:xfrm>
          <a:ln/>
        </p:spPr>
      </p:sp>
      <p:sp>
        <p:nvSpPr>
          <p:cNvPr id="849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45178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17</a:t>
            </a:fld>
            <a:endParaRPr lang="en-US" sz="1000"/>
          </a:p>
        </p:txBody>
      </p:sp>
      <p:sp>
        <p:nvSpPr>
          <p:cNvPr id="87042" name="Rectangle 2"/>
          <p:cNvSpPr>
            <a:spLocks noGrp="1" noRot="1" noChangeAspect="1" noChangeArrowheads="1" noTextEdit="1"/>
          </p:cNvSpPr>
          <p:nvPr>
            <p:ph type="sldImg"/>
          </p:nvPr>
        </p:nvSpPr>
        <p:spPr>
          <a:xfrm>
            <a:off x="381000" y="685800"/>
            <a:ext cx="6096000" cy="3429000"/>
          </a:xfrm>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57879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EB2839E-DD5B-1545-A36E-830EA1E59D38}" type="slidenum">
              <a:rPr lang="en-US" sz="1000"/>
              <a:pPr>
                <a:defRPr/>
              </a:pPr>
              <a:t>18</a:t>
            </a:fld>
            <a:endParaRPr lang="en-US" sz="1000"/>
          </a:p>
        </p:txBody>
      </p:sp>
      <p:sp>
        <p:nvSpPr>
          <p:cNvPr id="89090" name="Rectangle 2"/>
          <p:cNvSpPr>
            <a:spLocks noGrp="1" noRot="1" noChangeAspect="1" noChangeArrowheads="1" noTextEdit="1"/>
          </p:cNvSpPr>
          <p:nvPr>
            <p:ph type="sldImg"/>
          </p:nvPr>
        </p:nvSpPr>
        <p:spPr>
          <a:xfrm>
            <a:off x="381000" y="685800"/>
            <a:ext cx="6096000" cy="3429000"/>
          </a:xfrm>
          <a:ln/>
        </p:spPr>
      </p:sp>
      <p:sp>
        <p:nvSpPr>
          <p:cNvPr id="890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296065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D1BC165-5E7F-DD48-8B7F-A2FD36A31982}" type="slidenum">
              <a:rPr lang="en-US" sz="1000"/>
              <a:pPr>
                <a:defRPr/>
              </a:pPr>
              <a:t>19</a:t>
            </a:fld>
            <a:endParaRPr lang="en-US" sz="1000"/>
          </a:p>
        </p:txBody>
      </p:sp>
      <p:sp>
        <p:nvSpPr>
          <p:cNvPr id="91138" name="Rectangle 2"/>
          <p:cNvSpPr>
            <a:spLocks noGrp="1" noRot="1" noChangeAspect="1" noChangeArrowheads="1" noTextEdit="1"/>
          </p:cNvSpPr>
          <p:nvPr>
            <p:ph type="sldImg"/>
          </p:nvPr>
        </p:nvSpPr>
        <p:spPr>
          <a:xfrm>
            <a:off x="381000" y="685800"/>
            <a:ext cx="6096000" cy="3429000"/>
          </a:xfrm>
          <a:ln/>
        </p:spPr>
      </p:sp>
      <p:sp>
        <p:nvSpPr>
          <p:cNvPr id="91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8586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A3A0227-EC0C-B84A-89A8-C27B7AB1EEC0}" type="slidenum">
              <a:rPr lang="en-US" sz="1000"/>
              <a:pPr>
                <a:defRPr/>
              </a:pPr>
              <a:t>20</a:t>
            </a:fld>
            <a:endParaRPr lang="en-US" sz="1000"/>
          </a:p>
        </p:txBody>
      </p:sp>
      <p:sp>
        <p:nvSpPr>
          <p:cNvPr id="93186" name="Rectangle 2"/>
          <p:cNvSpPr>
            <a:spLocks noGrp="1" noRot="1" noChangeAspect="1" noChangeArrowheads="1" noTextEdit="1"/>
          </p:cNvSpPr>
          <p:nvPr>
            <p:ph type="sldImg"/>
          </p:nvPr>
        </p:nvSpPr>
        <p:spPr>
          <a:xfrm>
            <a:off x="381000" y="685800"/>
            <a:ext cx="6096000" cy="3429000"/>
          </a:xfrm>
          <a:ln/>
        </p:spPr>
      </p:sp>
      <p:sp>
        <p:nvSpPr>
          <p:cNvPr id="931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84887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4A11CE6-A723-1F48-B77B-D2774AC49C76}" type="slidenum">
              <a:rPr lang="en-US" sz="1000"/>
              <a:pPr>
                <a:defRPr/>
              </a:pPr>
              <a:t>21</a:t>
            </a:fld>
            <a:endParaRPr lang="en-US" sz="1000"/>
          </a:p>
        </p:txBody>
      </p:sp>
      <p:sp>
        <p:nvSpPr>
          <p:cNvPr id="95234" name="Rectangle 2"/>
          <p:cNvSpPr>
            <a:spLocks noGrp="1" noRot="1" noChangeAspect="1" noChangeArrowheads="1" noTextEdit="1"/>
          </p:cNvSpPr>
          <p:nvPr>
            <p:ph type="sldImg"/>
          </p:nvPr>
        </p:nvSpPr>
        <p:spPr>
          <a:xfrm>
            <a:off x="381000" y="685800"/>
            <a:ext cx="6096000" cy="3429000"/>
          </a:xfrm>
          <a:ln/>
        </p:spPr>
      </p:sp>
      <p:sp>
        <p:nvSpPr>
          <p:cNvPr id="9523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10051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240C73B-7EA3-C749-9A0B-D5CDB5124426}" type="slidenum">
              <a:rPr lang="en-US" sz="1000"/>
              <a:pPr>
                <a:defRPr/>
              </a:pPr>
              <a:t>22</a:t>
            </a:fld>
            <a:endParaRPr lang="en-US" sz="1000"/>
          </a:p>
        </p:txBody>
      </p:sp>
      <p:sp>
        <p:nvSpPr>
          <p:cNvPr id="99330" name="Rectangle 2"/>
          <p:cNvSpPr>
            <a:spLocks noGrp="1" noRot="1" noChangeAspect="1" noChangeArrowheads="1" noTextEdit="1"/>
          </p:cNvSpPr>
          <p:nvPr>
            <p:ph type="sldImg"/>
          </p:nvPr>
        </p:nvSpPr>
        <p:spPr>
          <a:xfrm>
            <a:off x="381000" y="685800"/>
            <a:ext cx="6096000" cy="3429000"/>
          </a:xfrm>
          <a:ln/>
        </p:spPr>
      </p:sp>
      <p:sp>
        <p:nvSpPr>
          <p:cNvPr id="9933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70396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4</a:t>
            </a:fld>
            <a:endParaRPr lang="en-US" sz="1000"/>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2991349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23</a:t>
            </a:fld>
            <a:endParaRPr lang="en-US" sz="1000"/>
          </a:p>
        </p:txBody>
      </p:sp>
      <p:sp>
        <p:nvSpPr>
          <p:cNvPr id="103426" name="Rectangle 2"/>
          <p:cNvSpPr>
            <a:spLocks noGrp="1" noRot="1" noChangeAspect="1" noChangeArrowheads="1" noTextEdit="1"/>
          </p:cNvSpPr>
          <p:nvPr>
            <p:ph type="sldImg"/>
          </p:nvPr>
        </p:nvSpPr>
        <p:spPr>
          <a:xfrm>
            <a:off x="381000" y="685800"/>
            <a:ext cx="6096000" cy="3429000"/>
          </a:xfrm>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80637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F916399-CD36-BD42-862F-1BBCBE37233A}" type="slidenum">
              <a:rPr lang="en-US" sz="1000"/>
              <a:pPr>
                <a:defRPr/>
              </a:pPr>
              <a:t>24</a:t>
            </a:fld>
            <a:endParaRPr lang="en-US" sz="1000"/>
          </a:p>
        </p:txBody>
      </p:sp>
      <p:sp>
        <p:nvSpPr>
          <p:cNvPr id="105474" name="Rectangle 2"/>
          <p:cNvSpPr>
            <a:spLocks noGrp="1" noRot="1" noChangeAspect="1" noChangeArrowheads="1" noTextEdit="1"/>
          </p:cNvSpPr>
          <p:nvPr>
            <p:ph type="sldImg"/>
          </p:nvPr>
        </p:nvSpPr>
        <p:spPr>
          <a:xfrm>
            <a:off x="381000" y="685800"/>
            <a:ext cx="6096000" cy="3429000"/>
          </a:xfrm>
          <a:ln/>
        </p:spPr>
      </p:sp>
      <p:sp>
        <p:nvSpPr>
          <p:cNvPr id="1054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758664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25</a:t>
            </a:fld>
            <a:endParaRPr lang="en-US" sz="1000"/>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81040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BCC1CBA-9569-9643-A20F-555A0546F77A}" type="slidenum">
              <a:rPr lang="en-US" sz="1000"/>
              <a:pPr>
                <a:defRPr/>
              </a:pPr>
              <a:t>27</a:t>
            </a:fld>
            <a:endParaRPr lang="en-US" sz="1000"/>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23781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BCC1CBA-9569-9643-A20F-555A0546F77A}" type="slidenum">
              <a:rPr lang="en-US" sz="1000"/>
              <a:pPr>
                <a:defRPr/>
              </a:pPr>
              <a:t>28</a:t>
            </a:fld>
            <a:endParaRPr lang="en-US" sz="1000"/>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633753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8A21A-BF2F-4DCF-AF85-6F65370AC5E0}" type="slidenum">
              <a:rPr lang="en-US" smtClean="0"/>
              <a:pPr>
                <a:defRPr/>
              </a:pPr>
              <a:t>30</a:t>
            </a:fld>
            <a:endParaRPr lang="en-US"/>
          </a:p>
        </p:txBody>
      </p:sp>
    </p:spTree>
    <p:extLst>
      <p:ext uri="{BB962C8B-B14F-4D97-AF65-F5344CB8AC3E}">
        <p14:creationId xmlns:p14="http://schemas.microsoft.com/office/powerpoint/2010/main" val="223883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5</a:t>
            </a:fld>
            <a:endParaRPr lang="en-US" sz="1000"/>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1524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6</a:t>
            </a:fld>
            <a:endParaRPr lang="en-US" sz="1000"/>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84361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7</a:t>
            </a:fld>
            <a:endParaRPr lang="en-US" sz="1000"/>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6798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84A02D1A-2303-C340-A915-162ADB600299}" type="slidenum">
              <a:rPr lang="en-US" sz="1000"/>
              <a:pPr>
                <a:defRPr/>
              </a:pPr>
              <a:t>8</a:t>
            </a:fld>
            <a:endParaRPr lang="en-US" sz="1000"/>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1894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9</a:t>
            </a:fld>
            <a:endParaRPr lang="en-US" sz="1000"/>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22068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10</a:t>
            </a:fld>
            <a:endParaRPr lang="en-US" sz="1000"/>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188113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12</a:t>
            </a:fld>
            <a:endParaRPr lang="en-US" sz="1000"/>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2927484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 Scree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7220" y="1793586"/>
            <a:ext cx="7917498" cy="1365250"/>
          </a:xfrm>
        </p:spPr>
        <p:txBody>
          <a:bodyPr anchor="t">
            <a:normAutofit/>
          </a:bodyPr>
          <a:lstStyle>
            <a:lvl1pPr>
              <a:lnSpc>
                <a:spcPts val="3200"/>
              </a:lnSpc>
              <a:defRPr sz="3600" b="0" i="0">
                <a:latin typeface="Proxima Nova Cond Black" pitchFamily="50" charset="0"/>
              </a:defRPr>
            </a:lvl1pPr>
          </a:lstStyle>
          <a:p>
            <a:r>
              <a:rPr lang="en-US" dirty="0"/>
              <a:t>Click To Edit Full</a:t>
            </a:r>
            <a:br>
              <a:rPr lang="en-US" dirty="0"/>
            </a:br>
            <a:r>
              <a:rPr lang="en-US" dirty="0"/>
              <a:t>Screen Title</a:t>
            </a:r>
            <a:br>
              <a:rPr lang="en-US" dirty="0"/>
            </a:br>
            <a:r>
              <a:rPr lang="en-US" dirty="0"/>
              <a:t>(</a:t>
            </a:r>
            <a:r>
              <a:rPr lang="en-US" dirty="0" err="1"/>
              <a:t>Proxima</a:t>
            </a:r>
            <a:r>
              <a:rPr lang="en-US" dirty="0"/>
              <a:t> Nova Cond Bold S:36/L:32)</a:t>
            </a:r>
          </a:p>
        </p:txBody>
      </p:sp>
      <p:sp>
        <p:nvSpPr>
          <p:cNvPr id="3" name="Subtitle 2"/>
          <p:cNvSpPr>
            <a:spLocks noGrp="1"/>
          </p:cNvSpPr>
          <p:nvPr>
            <p:ph type="subTitle" idx="1"/>
          </p:nvPr>
        </p:nvSpPr>
        <p:spPr>
          <a:xfrm>
            <a:off x="617220" y="2415540"/>
            <a:ext cx="7903210" cy="2188211"/>
          </a:xfrm>
        </p:spPr>
        <p:txBody>
          <a:bodyPr>
            <a:normAutofit/>
          </a:bodyPr>
          <a:lstStyle>
            <a:lvl1pPr marL="0" indent="0" algn="ctr">
              <a:lnSpc>
                <a:spcPts val="2000"/>
              </a:lnSpc>
              <a:buNone/>
              <a:defRPr sz="2000">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3297238" y="920750"/>
            <a:ext cx="2597150" cy="463550"/>
          </a:xfrm>
        </p:spPr>
        <p:txBody>
          <a:bodyPr/>
          <a:lstStyle>
            <a:lvl1pPr marL="0" indent="0" algn="ctr">
              <a:buNone/>
              <a:defRPr>
                <a:solidFill>
                  <a:srgbClr val="D75B93"/>
                </a:solidFill>
                <a:effectLst/>
              </a:defRPr>
            </a:lvl1pPr>
          </a:lstStyle>
          <a:p>
            <a:pPr lvl="0"/>
            <a:r>
              <a:rPr lang="en-US" dirty="0"/>
              <a:t>Edit Session #</a:t>
            </a:r>
          </a:p>
        </p:txBody>
      </p:sp>
      <p:sp>
        <p:nvSpPr>
          <p:cNvPr id="7" name="TextBox 6"/>
          <p:cNvSpPr txBox="1"/>
          <p:nvPr/>
        </p:nvSpPr>
        <p:spPr>
          <a:xfrm>
            <a:off x="3532018" y="4730402"/>
            <a:ext cx="2178050" cy="276999"/>
          </a:xfrm>
          <a:prstGeom prst="rect">
            <a:avLst/>
          </a:prstGeom>
          <a:noFill/>
        </p:spPr>
        <p:txBody>
          <a:bodyPr wrap="square" rtlCol="0">
            <a:spAutoFit/>
          </a:bodyPr>
          <a:lstStyle/>
          <a:p>
            <a:pPr algn="ctr"/>
            <a:fld id="{95DF8CAF-7CD6-4110-A163-B4079978B310}" type="datetime4">
              <a:rPr lang="en-US" sz="1200" spc="0" baseline="0" smtClean="0">
                <a:solidFill>
                  <a:srgbClr val="C00000"/>
                </a:solidFill>
                <a:latin typeface="Lato" panose="020F0502020204030203" pitchFamily="34" charset="0"/>
              </a:rPr>
              <a:pPr algn="ctr"/>
              <a:t>January 24, 2020</a:t>
            </a:fld>
            <a:endParaRPr lang="en-US" sz="1200" spc="0" baseline="0" dirty="0">
              <a:solidFill>
                <a:srgbClr val="C00000"/>
              </a:solidFill>
              <a:latin typeface="Lato" panose="020F0502020204030203" pitchFamily="34" charset="0"/>
            </a:endParaRPr>
          </a:p>
        </p:txBody>
      </p:sp>
    </p:spTree>
    <p:extLst>
      <p:ext uri="{BB962C8B-B14F-4D97-AF65-F5344CB8AC3E}">
        <p14:creationId xmlns:p14="http://schemas.microsoft.com/office/powerpoint/2010/main" val="1564524268"/>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Sc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17220" y="1701800"/>
            <a:ext cx="7917498" cy="1365250"/>
          </a:xfrm>
        </p:spPr>
        <p:txBody>
          <a:bodyPr anchor="t">
            <a:normAutofit/>
          </a:bodyPr>
          <a:lstStyle>
            <a:lvl1pPr>
              <a:lnSpc>
                <a:spcPts val="3200"/>
              </a:lnSpc>
              <a:defRPr sz="3600" b="0" i="0">
                <a:latin typeface="Proxima Nova Cond Black" pitchFamily="50" charset="0"/>
              </a:defRPr>
            </a:lvl1pPr>
          </a:lstStyle>
          <a:p>
            <a:r>
              <a:rPr lang="en-US" dirty="0"/>
              <a:t>Click To Edit Full</a:t>
            </a:r>
            <a:br>
              <a:rPr lang="en-US" dirty="0"/>
            </a:br>
            <a:r>
              <a:rPr lang="en-US" dirty="0"/>
              <a:t>Screen Title</a:t>
            </a:r>
            <a:br>
              <a:rPr lang="en-US" dirty="0"/>
            </a:br>
            <a:r>
              <a:rPr lang="en-US" dirty="0"/>
              <a:t>(</a:t>
            </a:r>
            <a:r>
              <a:rPr lang="en-US" dirty="0" err="1"/>
              <a:t>Proxima</a:t>
            </a:r>
            <a:r>
              <a:rPr lang="en-US" dirty="0"/>
              <a:t> Nova Cond Bold S:36/L:32)</a:t>
            </a:r>
          </a:p>
        </p:txBody>
      </p:sp>
    </p:spTree>
    <p:extLst>
      <p:ext uri="{BB962C8B-B14F-4D97-AF65-F5344CB8AC3E}">
        <p14:creationId xmlns:p14="http://schemas.microsoft.com/office/powerpoint/2010/main" val="132832532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br>
              <a:rPr lang="en-US" dirty="0"/>
            </a:br>
            <a:r>
              <a:rPr lang="en-US" dirty="0"/>
              <a:t>(</a:t>
            </a:r>
            <a:r>
              <a:rPr lang="en-US" dirty="0" err="1"/>
              <a:t>Proxima</a:t>
            </a:r>
            <a:r>
              <a:rPr lang="en-US" dirty="0"/>
              <a:t> Nova Cond Bold S:32/L:28)</a:t>
            </a:r>
          </a:p>
        </p:txBody>
      </p:sp>
      <p:sp>
        <p:nvSpPr>
          <p:cNvPr id="3" name="Content Placeholder 2"/>
          <p:cNvSpPr>
            <a:spLocks noGrp="1"/>
          </p:cNvSpPr>
          <p:nvPr>
            <p:ph idx="1" hasCustomPrompt="1"/>
          </p:nvPr>
        </p:nvSpPr>
        <p:spPr/>
        <p:txBody>
          <a:bodyPr/>
          <a:lstStyle>
            <a:lvl1pPr>
              <a:defRPr baseline="0">
                <a:effectLst/>
              </a:defRPr>
            </a:lvl1pPr>
            <a:lvl2pPr>
              <a:defRPr>
                <a:effectLst/>
              </a:defRPr>
            </a:lvl2pPr>
            <a:lvl3pPr>
              <a:defRPr>
                <a:effectLst/>
              </a:defRPr>
            </a:lvl3pPr>
            <a:lvl4pPr>
              <a:defRPr>
                <a:effectLst/>
              </a:defRPr>
            </a:lvl4pPr>
            <a:lvl5pPr>
              <a:defRPr>
                <a:effectLst/>
              </a:defRPr>
            </a:lvl5pPr>
          </a:lstStyle>
          <a:p>
            <a:pPr lvl="0"/>
            <a:r>
              <a:rPr lang="en-US" dirty="0"/>
              <a:t>Click to edit (</a:t>
            </a:r>
            <a:r>
              <a:rPr lang="en-US" dirty="0" err="1"/>
              <a:t>Lato</a:t>
            </a:r>
            <a:r>
              <a:rPr lang="en-US" dirty="0"/>
              <a:t> S:20/L:22)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98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icture,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28700" y="1447800"/>
            <a:ext cx="3406140" cy="3187700"/>
          </a:xfrm>
        </p:spPr>
        <p:txBody>
          <a:bodyPr anchor="t"/>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Caption</a:t>
            </a:r>
          </a:p>
          <a:p>
            <a:pPr lvl="0"/>
            <a:r>
              <a:rPr lang="en-US" dirty="0"/>
              <a:t>(</a:t>
            </a:r>
            <a:r>
              <a:rPr lang="en-US" dirty="0" err="1"/>
              <a:t>Lato</a:t>
            </a:r>
            <a:r>
              <a:rPr lang="en-US" dirty="0"/>
              <a:t> S:20/L:22)</a:t>
            </a:r>
          </a:p>
        </p:txBody>
      </p:sp>
      <p:sp>
        <p:nvSpPr>
          <p:cNvPr id="10" name="Title 9"/>
          <p:cNvSpPr>
            <a:spLocks noGrp="1"/>
          </p:cNvSpPr>
          <p:nvPr>
            <p:ph type="title" hasCustomPrompt="1"/>
          </p:nvPr>
        </p:nvSpPr>
        <p:spPr/>
        <p:txBody>
          <a:bodyPr/>
          <a:lstStyle>
            <a:lvl1pPr>
              <a:defRPr/>
            </a:lvl1pPr>
          </a:lstStyle>
          <a:p>
            <a:r>
              <a:rPr lang="en-US" dirty="0"/>
              <a:t>Click to edit title</a:t>
            </a:r>
            <a:br>
              <a:rPr lang="en-US" dirty="0"/>
            </a:br>
            <a:r>
              <a:rPr lang="en-US" dirty="0"/>
              <a:t>(</a:t>
            </a:r>
            <a:r>
              <a:rPr lang="en-US" dirty="0" err="1"/>
              <a:t>Proxima</a:t>
            </a:r>
            <a:r>
              <a:rPr lang="en-US" dirty="0"/>
              <a:t> Nova Cond Bold S:32/L:28)</a:t>
            </a:r>
          </a:p>
        </p:txBody>
      </p:sp>
      <p:sp>
        <p:nvSpPr>
          <p:cNvPr id="12" name="Picture Placeholder 11"/>
          <p:cNvSpPr>
            <a:spLocks noGrp="1"/>
          </p:cNvSpPr>
          <p:nvPr>
            <p:ph type="pic" sz="quarter" idx="10"/>
          </p:nvPr>
        </p:nvSpPr>
        <p:spPr>
          <a:xfrm>
            <a:off x="4568827" y="1208089"/>
            <a:ext cx="4117975" cy="3668711"/>
          </a:xfrm>
        </p:spPr>
        <p:txBody>
          <a:bodyPr/>
          <a:lstStyle/>
          <a:p>
            <a:r>
              <a:rPr lang="en-US"/>
              <a:t>Click icon to add picture</a:t>
            </a:r>
          </a:p>
        </p:txBody>
      </p:sp>
    </p:spTree>
    <p:extLst>
      <p:ext uri="{BB962C8B-B14F-4D97-AF65-F5344CB8AC3E}">
        <p14:creationId xmlns:p14="http://schemas.microsoft.com/office/powerpoint/2010/main" val="2396579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66689"/>
            <a:ext cx="8229600" cy="773112"/>
          </a:xfrm>
          <a:prstGeom prst="rect">
            <a:avLst/>
          </a:prstGeom>
        </p:spPr>
        <p:txBody>
          <a:bodyPr vert="horz" lIns="91440" tIns="45720" rIns="91440" bIns="45720" rtlCol="0" anchor="b">
            <a:normAutofit/>
          </a:bodyPr>
          <a:lstStyle/>
          <a:p>
            <a:r>
              <a:rPr lang="en-US" dirty="0"/>
              <a:t>Click to edit title</a:t>
            </a:r>
            <a:br>
              <a:rPr lang="en-US" dirty="0"/>
            </a:br>
            <a:r>
              <a:rPr lang="en-US" dirty="0"/>
              <a:t>(</a:t>
            </a:r>
            <a:r>
              <a:rPr lang="en-US" dirty="0" err="1"/>
              <a:t>Proxima</a:t>
            </a:r>
            <a:r>
              <a:rPr lang="en-US" dirty="0"/>
              <a:t> Nova Cond Bold S:32/L:28)</a:t>
            </a:r>
          </a:p>
        </p:txBody>
      </p:sp>
      <p:sp>
        <p:nvSpPr>
          <p:cNvPr id="3" name="Text Placeholder 2"/>
          <p:cNvSpPr>
            <a:spLocks noGrp="1"/>
          </p:cNvSpPr>
          <p:nvPr>
            <p:ph type="body" idx="1"/>
          </p:nvPr>
        </p:nvSpPr>
        <p:spPr>
          <a:xfrm>
            <a:off x="1025236" y="1447800"/>
            <a:ext cx="7661564" cy="3268979"/>
          </a:xfrm>
          <a:prstGeom prst="rect">
            <a:avLst/>
          </a:prstGeom>
        </p:spPr>
        <p:txBody>
          <a:bodyPr vert="horz" lIns="91440" tIns="45720" rIns="91440" bIns="45720" rtlCol="0">
            <a:normAutofit/>
          </a:bodyPr>
          <a:lstStyle/>
          <a:p>
            <a:pPr lvl="0"/>
            <a:r>
              <a:rPr lang="en-US" dirty="0"/>
              <a:t>Click to edit (</a:t>
            </a:r>
            <a:r>
              <a:rPr lang="en-US" dirty="0" err="1"/>
              <a:t>Lato</a:t>
            </a:r>
            <a:r>
              <a:rPr lang="en-US" dirty="0"/>
              <a:t> S:20/L:22)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92803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Lst>
  <p:hf sldNum="0" hdr="0" dt="0"/>
  <p:txStyles>
    <p:titleStyle>
      <a:lvl1pPr algn="ctr" defTabSz="914400" rtl="0" eaLnBrk="1" latinLnBrk="0" hangingPunct="1">
        <a:lnSpc>
          <a:spcPts val="2800"/>
        </a:lnSpc>
        <a:spcBef>
          <a:spcPct val="0"/>
        </a:spcBef>
        <a:buNone/>
        <a:defRPr sz="3200" b="0" kern="1200" spc="0" baseline="0">
          <a:solidFill>
            <a:schemeClr val="tx1"/>
          </a:solidFill>
          <a:effectLst/>
          <a:latin typeface="Proxima Nova Cond Black" pitchFamily="50" charset="0"/>
          <a:ea typeface="+mj-ea"/>
          <a:cs typeface="Big Caslon" panose="02000603090000020003" pitchFamily="2" charset="-79"/>
        </a:defRPr>
      </a:lvl1pPr>
    </p:titleStyle>
    <p:bodyStyle>
      <a:lvl1pPr marL="2286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1pPr>
      <a:lvl2pPr marL="458788" indent="-230188"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2pPr>
      <a:lvl3pPr marL="6858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3pPr>
      <a:lvl4pPr marL="9144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4pPr>
      <a:lvl5pPr marL="11430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8754" name="Rectangle 2"/>
          <p:cNvSpPr>
            <a:spLocks noGrp="1" noChangeArrowheads="1"/>
          </p:cNvSpPr>
          <p:nvPr>
            <p:ph type="ctrTitle"/>
          </p:nvPr>
        </p:nvSpPr>
        <p:spPr/>
        <p:txBody>
          <a:bodyPr/>
          <a:lstStyle/>
          <a:p>
            <a:r>
              <a:rPr lang="en-US" smtClean="0"/>
              <a:t>What Jesus Accomplished </a:t>
            </a:r>
            <a:br>
              <a:rPr lang="en-US" smtClean="0"/>
            </a:br>
            <a:r>
              <a:rPr lang="en-US" smtClean="0"/>
              <a:t>at the Cross</a:t>
            </a:r>
            <a:endParaRPr lang="en-US" dirty="0"/>
          </a:p>
        </p:txBody>
      </p:sp>
      <p:sp>
        <p:nvSpPr>
          <p:cNvPr id="7" name="Subtitle 6"/>
          <p:cNvSpPr>
            <a:spLocks noGrp="1"/>
          </p:cNvSpPr>
          <p:nvPr>
            <p:ph type="subTitle" idx="1"/>
          </p:nvPr>
        </p:nvSpPr>
        <p:spPr/>
        <p:txBody>
          <a:bodyPr/>
          <a:lstStyle/>
          <a:p>
            <a:endParaRPr lang="en-US"/>
          </a:p>
        </p:txBody>
      </p:sp>
      <p:sp>
        <p:nvSpPr>
          <p:cNvPr id="2" name="Text Placeholder 1"/>
          <p:cNvSpPr>
            <a:spLocks noGrp="1"/>
          </p:cNvSpPr>
          <p:nvPr>
            <p:ph type="body" sz="quarter" idx="10"/>
          </p:nvPr>
        </p:nvSpPr>
        <p:spPr/>
        <p:txBody>
          <a:bodyPr/>
          <a:lstStyle/>
          <a:p>
            <a:r>
              <a:rPr lang="en-US" smtClean="0"/>
              <a:t>Session 7</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pPr lvl="0"/>
            <a:r>
              <a:rPr lang="en-US" dirty="0"/>
              <a:t>Sin Is Deviation from God’s Design</a:t>
            </a:r>
            <a:br>
              <a:rPr lang="en-US" dirty="0"/>
            </a:br>
            <a:r>
              <a:rPr lang="en-US" dirty="0"/>
              <a:t>and, Thus, Sin Destroys the Sinner</a:t>
            </a:r>
          </a:p>
        </p:txBody>
      </p:sp>
      <p:sp>
        <p:nvSpPr>
          <p:cNvPr id="4354051" name="Rectangle 3"/>
          <p:cNvSpPr>
            <a:spLocks noGrp="1" noChangeArrowheads="1"/>
          </p:cNvSpPr>
          <p:nvPr>
            <p:ph idx="1"/>
          </p:nvPr>
        </p:nvSpPr>
        <p:spPr/>
        <p:txBody>
          <a:bodyPr/>
          <a:lstStyle/>
          <a:p>
            <a:r>
              <a:rPr lang="en-US" dirty="0"/>
              <a:t>“For sin pays its wage—death.” </a:t>
            </a:r>
            <a:r>
              <a:rPr lang="en-US" sz="1400" dirty="0">
                <a:solidFill>
                  <a:srgbClr val="C00000"/>
                </a:solidFill>
              </a:rPr>
              <a:t>Romans 6:23 GNT</a:t>
            </a:r>
          </a:p>
          <a:p>
            <a:r>
              <a:rPr lang="en-US" dirty="0"/>
              <a:t>“Sin when it is full-grown brings forth death.” </a:t>
            </a:r>
            <a:r>
              <a:rPr lang="en-US" sz="1400" dirty="0">
                <a:solidFill>
                  <a:srgbClr val="C00000"/>
                </a:solidFill>
              </a:rPr>
              <a:t>James 1:15 RSV</a:t>
            </a:r>
            <a:endParaRPr lang="en-US" dirty="0">
              <a:solidFill>
                <a:srgbClr val="C00000"/>
              </a:solidFill>
            </a:endParaRPr>
          </a:p>
          <a:p>
            <a:r>
              <a:rPr lang="en-US" dirty="0"/>
              <a:t>“The one who sows to please his sinful nature, from that nature </a:t>
            </a:r>
            <a:br>
              <a:rPr lang="en-US" dirty="0"/>
            </a:br>
            <a:r>
              <a:rPr lang="en-US" dirty="0"/>
              <a:t>will reap destruction.” </a:t>
            </a:r>
            <a:r>
              <a:rPr lang="en-US" sz="1400" dirty="0">
                <a:solidFill>
                  <a:srgbClr val="C00000"/>
                </a:solidFill>
              </a:rPr>
              <a:t>Galatians 6:8</a:t>
            </a:r>
          </a:p>
          <a:p>
            <a:r>
              <a:rPr lang="en-US" dirty="0"/>
              <a:t>“In rejecting God’s structure and establishing our own, in violating </a:t>
            </a:r>
            <a:br>
              <a:rPr lang="en-US" dirty="0"/>
            </a:br>
            <a:r>
              <a:rPr lang="en-US" dirty="0"/>
              <a:t>God’s intention for the creation and substituting our own intentions, we cause our own disintegration.” </a:t>
            </a:r>
            <a:r>
              <a:rPr lang="en-US" sz="1400" dirty="0">
                <a:solidFill>
                  <a:srgbClr val="C00000"/>
                </a:solidFill>
              </a:rPr>
              <a:t>Kaiser, W., et al., Hard Saying of the Bible, Intervarsity Press, 1996, p. 542</a:t>
            </a:r>
          </a:p>
          <a:p>
            <a:endParaRPr lang="en-US" dirty="0"/>
          </a:p>
        </p:txBody>
      </p:sp>
    </p:spTree>
    <p:extLst>
      <p:ext uri="{BB962C8B-B14F-4D97-AF65-F5344CB8AC3E}">
        <p14:creationId xmlns:p14="http://schemas.microsoft.com/office/powerpoint/2010/main" val="173086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54051">
                                            <p:txEl>
                                              <p:pRg st="0" end="0"/>
                                            </p:txEl>
                                          </p:spTgt>
                                        </p:tgtEl>
                                        <p:attrNameLst>
                                          <p:attrName>style.visibility</p:attrName>
                                        </p:attrNameLst>
                                      </p:cBhvr>
                                      <p:to>
                                        <p:strVal val="visible"/>
                                      </p:to>
                                    </p:set>
                                    <p:animEffect transition="in" filter="fade">
                                      <p:cBhvr>
                                        <p:cTn id="7" dur="500"/>
                                        <p:tgtEl>
                                          <p:spTgt spid="4354051">
                                            <p:txEl>
                                              <p:pRg st="0" end="0"/>
                                            </p:txEl>
                                          </p:spTgt>
                                        </p:tgtEl>
                                      </p:cBhvr>
                                    </p:animEffect>
                                  </p:childTnLst>
                                  <p:subTnLst>
                                    <p:animClr clrSpc="rgb" dir="cw">
                                      <p:cBhvr override="childStyle">
                                        <p:cTn dur="1" fill="hold" display="0" masterRel="nextClick" afterEffect="1"/>
                                        <p:tgtEl>
                                          <p:spTgt spid="4354051">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54051">
                                            <p:txEl>
                                              <p:pRg st="1" end="1"/>
                                            </p:txEl>
                                          </p:spTgt>
                                        </p:tgtEl>
                                        <p:attrNameLst>
                                          <p:attrName>style.visibility</p:attrName>
                                        </p:attrNameLst>
                                      </p:cBhvr>
                                      <p:to>
                                        <p:strVal val="visible"/>
                                      </p:to>
                                    </p:set>
                                    <p:animEffect transition="in" filter="fade">
                                      <p:cBhvr>
                                        <p:cTn id="12" dur="500"/>
                                        <p:tgtEl>
                                          <p:spTgt spid="4354051">
                                            <p:txEl>
                                              <p:pRg st="1" end="1"/>
                                            </p:txEl>
                                          </p:spTgt>
                                        </p:tgtEl>
                                      </p:cBhvr>
                                    </p:animEffect>
                                  </p:childTnLst>
                                  <p:subTnLst>
                                    <p:animClr clrSpc="rgb" dir="cw">
                                      <p:cBhvr override="childStyle">
                                        <p:cTn dur="1" fill="hold" display="0" masterRel="nextClick" afterEffect="1"/>
                                        <p:tgtEl>
                                          <p:spTgt spid="4354051">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54051">
                                            <p:txEl>
                                              <p:pRg st="2" end="2"/>
                                            </p:txEl>
                                          </p:spTgt>
                                        </p:tgtEl>
                                        <p:attrNameLst>
                                          <p:attrName>style.visibility</p:attrName>
                                        </p:attrNameLst>
                                      </p:cBhvr>
                                      <p:to>
                                        <p:strVal val="visible"/>
                                      </p:to>
                                    </p:set>
                                    <p:animEffect transition="in" filter="fade">
                                      <p:cBhvr>
                                        <p:cTn id="17" dur="500"/>
                                        <p:tgtEl>
                                          <p:spTgt spid="4354051">
                                            <p:txEl>
                                              <p:pRg st="2" end="2"/>
                                            </p:txEl>
                                          </p:spTgt>
                                        </p:tgtEl>
                                      </p:cBhvr>
                                    </p:animEffect>
                                  </p:childTnLst>
                                  <p:subTnLst>
                                    <p:animClr clrSpc="rgb" dir="cw">
                                      <p:cBhvr override="childStyle">
                                        <p:cTn dur="1" fill="hold" display="0" masterRel="nextClick" afterEffect="1"/>
                                        <p:tgtEl>
                                          <p:spTgt spid="4354051">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54051">
                                            <p:txEl>
                                              <p:pRg st="3" end="3"/>
                                            </p:txEl>
                                          </p:spTgt>
                                        </p:tgtEl>
                                        <p:attrNameLst>
                                          <p:attrName>style.visibility</p:attrName>
                                        </p:attrNameLst>
                                      </p:cBhvr>
                                      <p:to>
                                        <p:strVal val="visible"/>
                                      </p:to>
                                    </p:set>
                                    <p:animEffect transition="in" filter="fade">
                                      <p:cBhvr>
                                        <p:cTn id="22" dur="500"/>
                                        <p:tgtEl>
                                          <p:spTgt spid="4354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405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Historic SDA View</a:t>
            </a:r>
            <a:endParaRPr lang="en-US" dirty="0"/>
          </a:p>
        </p:txBody>
      </p:sp>
      <p:sp>
        <p:nvSpPr>
          <p:cNvPr id="3" name="Content Placeholder 2"/>
          <p:cNvSpPr>
            <a:spLocks noGrp="1"/>
          </p:cNvSpPr>
          <p:nvPr>
            <p:ph idx="1"/>
          </p:nvPr>
        </p:nvSpPr>
        <p:spPr/>
        <p:txBody>
          <a:bodyPr/>
          <a:lstStyle/>
          <a:p>
            <a:r>
              <a:rPr lang="en-US" dirty="0"/>
              <a:t>“We are not to regard God as waiting to punish the sinner for his sin. The sinner brings the punishment upon himself. His own actions start a train of circumstances that bring the sure result. Every act of transgression reacts upon the sinner, works in him a change of character, and makes it more easy for him to transgress again. By choosing to sin, men separate themselves from God, cut themselves off from the channel of blessing, and the sure result is ruin and death.” </a:t>
            </a:r>
            <a:r>
              <a:rPr lang="en-US" sz="1400" dirty="0">
                <a:solidFill>
                  <a:srgbClr val="C00000"/>
                </a:solidFill>
              </a:rPr>
              <a:t>1 Selected Messages, p. 235 </a:t>
            </a:r>
            <a:endParaRPr lang="en-US" dirty="0">
              <a:solidFill>
                <a:srgbClr val="C00000"/>
              </a:solidFill>
            </a:endParaRPr>
          </a:p>
        </p:txBody>
      </p:sp>
    </p:spTree>
    <p:extLst>
      <p:ext uri="{BB962C8B-B14F-4D97-AF65-F5344CB8AC3E}">
        <p14:creationId xmlns:p14="http://schemas.microsoft.com/office/powerpoint/2010/main" val="71393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0" name="Rectangle 2"/>
          <p:cNvSpPr>
            <a:spLocks noGrp="1" noChangeArrowheads="1"/>
          </p:cNvSpPr>
          <p:nvPr>
            <p:ph type="title"/>
          </p:nvPr>
        </p:nvSpPr>
        <p:spPr/>
        <p:txBody>
          <a:bodyPr/>
          <a:lstStyle/>
          <a:p>
            <a:r>
              <a:rPr lang="en-US"/>
              <a:t>How Did Jesus Destroy Death?</a:t>
            </a:r>
            <a:endParaRPr lang="en-US" dirty="0"/>
          </a:p>
        </p:txBody>
      </p:sp>
      <p:sp>
        <p:nvSpPr>
          <p:cNvPr id="4354051" name="Rectangle 3"/>
          <p:cNvSpPr>
            <a:spLocks noGrp="1" noChangeArrowheads="1"/>
          </p:cNvSpPr>
          <p:nvPr>
            <p:ph idx="1"/>
          </p:nvPr>
        </p:nvSpPr>
        <p:spPr/>
        <p:txBody>
          <a:bodyPr/>
          <a:lstStyle/>
          <a:p>
            <a:r>
              <a:rPr lang="en-US" dirty="0"/>
              <a:t>In order to destroy death, Christ had to restore humanity back into harmony with the law of love—the law of life.</a:t>
            </a:r>
            <a:br>
              <a:rPr lang="en-US" dirty="0"/>
            </a:br>
            <a:endParaRPr lang="en-US" dirty="0"/>
          </a:p>
          <a:p>
            <a:r>
              <a:rPr lang="en-US" dirty="0"/>
              <a:t>Christ loved perfectly and refused to act in order to save Himself.</a:t>
            </a:r>
          </a:p>
        </p:txBody>
      </p:sp>
    </p:spTree>
    <p:extLst>
      <p:ext uri="{BB962C8B-B14F-4D97-AF65-F5344CB8AC3E}">
        <p14:creationId xmlns:p14="http://schemas.microsoft.com/office/powerpoint/2010/main" val="17369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4051">
                                            <p:txEl>
                                              <p:pRg st="0" end="0"/>
                                            </p:txEl>
                                          </p:spTgt>
                                        </p:tgtEl>
                                        <p:attrNameLst>
                                          <p:attrName>style.visibility</p:attrName>
                                        </p:attrNameLst>
                                      </p:cBhvr>
                                      <p:to>
                                        <p:strVal val="visible"/>
                                      </p:to>
                                    </p:set>
                                    <p:animEffect transition="in" filter="fade">
                                      <p:cBhvr>
                                        <p:cTn id="7" dur="500"/>
                                        <p:tgtEl>
                                          <p:spTgt spid="4354051">
                                            <p:txEl>
                                              <p:pRg st="0" end="0"/>
                                            </p:txEl>
                                          </p:spTgt>
                                        </p:tgtEl>
                                      </p:cBhvr>
                                    </p:animEffect>
                                  </p:childTnLst>
                                  <p:subTnLst>
                                    <p:animClr clrSpc="rgb" dir="cw">
                                      <p:cBhvr override="childStyle">
                                        <p:cTn dur="1" fill="hold" display="0" masterRel="nextClick" afterEffect="1"/>
                                        <p:tgtEl>
                                          <p:spTgt spid="4354051">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4051">
                                            <p:txEl>
                                              <p:pRg st="1" end="1"/>
                                            </p:txEl>
                                          </p:spTgt>
                                        </p:tgtEl>
                                        <p:attrNameLst>
                                          <p:attrName>style.visibility</p:attrName>
                                        </p:attrNameLst>
                                      </p:cBhvr>
                                      <p:to>
                                        <p:strVal val="visible"/>
                                      </p:to>
                                    </p:set>
                                    <p:animEffect transition="in" filter="fade">
                                      <p:cBhvr>
                                        <p:cTn id="12" dur="500"/>
                                        <p:tgtEl>
                                          <p:spTgt spid="4354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p:txBody>
          <a:bodyPr/>
          <a:lstStyle/>
          <a:p>
            <a:r>
              <a:rPr lang="en-US"/>
              <a:t>What Did Jesus Accomplish?</a:t>
            </a:r>
            <a:endParaRPr lang="en-US" dirty="0"/>
          </a:p>
        </p:txBody>
      </p:sp>
      <p:sp>
        <p:nvSpPr>
          <p:cNvPr id="4290563" name="Rectangle 3"/>
          <p:cNvSpPr>
            <a:spLocks noGrp="1" noChangeArrowheads="1"/>
          </p:cNvSpPr>
          <p:nvPr>
            <p:ph idx="1"/>
          </p:nvPr>
        </p:nvSpPr>
        <p:spPr>
          <a:xfrm>
            <a:off x="1025236" y="1447801"/>
            <a:ext cx="7661564" cy="2880360"/>
          </a:xfrm>
        </p:spPr>
        <p:txBody>
          <a:bodyPr>
            <a:normAutofit/>
          </a:bodyPr>
          <a:lstStyle/>
          <a:p>
            <a:pPr>
              <a:lnSpc>
                <a:spcPct val="100000"/>
              </a:lnSpc>
              <a:spcAft>
                <a:spcPts val="1200"/>
              </a:spcAft>
            </a:pPr>
            <a:r>
              <a:rPr lang="en-US" dirty="0">
                <a:solidFill>
                  <a:srgbClr val="C8A078"/>
                </a:solidFill>
              </a:rPr>
              <a:t>He revealed truth, which exposed Satan as liar, secured the </a:t>
            </a:r>
            <a:br>
              <a:rPr lang="en-US" dirty="0">
                <a:solidFill>
                  <a:srgbClr val="C8A078"/>
                </a:solidFill>
              </a:rPr>
            </a:br>
            <a:r>
              <a:rPr lang="en-US" dirty="0">
                <a:solidFill>
                  <a:srgbClr val="C8A078"/>
                </a:solidFill>
              </a:rPr>
              <a:t>unfallen universe, and won humanity back to trust:</a:t>
            </a:r>
          </a:p>
          <a:p>
            <a:pPr>
              <a:lnSpc>
                <a:spcPct val="100000"/>
              </a:lnSpc>
              <a:spcAft>
                <a:spcPts val="900"/>
              </a:spcAft>
            </a:pPr>
            <a:r>
              <a:rPr lang="en-US" dirty="0">
                <a:solidFill>
                  <a:srgbClr val="C8A078"/>
                </a:solidFill>
              </a:rPr>
              <a:t>He destroyed Satan and his power.</a:t>
            </a:r>
          </a:p>
          <a:p>
            <a:pPr>
              <a:lnSpc>
                <a:spcPct val="100000"/>
              </a:lnSpc>
              <a:spcAft>
                <a:spcPts val="900"/>
              </a:spcAft>
            </a:pPr>
            <a:r>
              <a:rPr lang="en-US" dirty="0">
                <a:solidFill>
                  <a:srgbClr val="C8A078"/>
                </a:solidFill>
              </a:rPr>
              <a:t>He destroyed the infection of selfishness and cured humankind.</a:t>
            </a:r>
          </a:p>
          <a:p>
            <a:pPr>
              <a:lnSpc>
                <a:spcPct val="100000"/>
              </a:lnSpc>
              <a:spcAft>
                <a:spcPts val="300"/>
              </a:spcAft>
            </a:pPr>
            <a:r>
              <a:rPr lang="en-US" dirty="0"/>
              <a:t>Destroyed the devil’s work. </a:t>
            </a:r>
          </a:p>
          <a:p>
            <a:pPr marL="457200" lvl="2" indent="0">
              <a:lnSpc>
                <a:spcPct val="100000"/>
              </a:lnSpc>
              <a:spcAft>
                <a:spcPts val="900"/>
              </a:spcAft>
              <a:buNone/>
            </a:pPr>
            <a:r>
              <a:rPr lang="en-US" dirty="0"/>
              <a:t>“The reason the Son of God appeared was to destroy the devil’s </a:t>
            </a:r>
            <a:br>
              <a:rPr lang="en-US" dirty="0"/>
            </a:br>
            <a:r>
              <a:rPr lang="en-US" dirty="0"/>
              <a:t>work.” </a:t>
            </a:r>
            <a:r>
              <a:rPr lang="en-US" sz="1400" dirty="0">
                <a:solidFill>
                  <a:srgbClr val="C00000"/>
                </a:solidFill>
              </a:rPr>
              <a:t>1 John 3:8</a:t>
            </a:r>
          </a:p>
        </p:txBody>
      </p:sp>
    </p:spTree>
    <p:extLst>
      <p:ext uri="{BB962C8B-B14F-4D97-AF65-F5344CB8AC3E}">
        <p14:creationId xmlns:p14="http://schemas.microsoft.com/office/powerpoint/2010/main" val="16538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90563">
                                            <p:txEl>
                                              <p:pRg st="0" end="0"/>
                                            </p:txEl>
                                          </p:spTgt>
                                        </p:tgtEl>
                                        <p:attrNameLst>
                                          <p:attrName>style.visibility</p:attrName>
                                        </p:attrNameLst>
                                      </p:cBhvr>
                                      <p:to>
                                        <p:strVal val="visible"/>
                                      </p:to>
                                    </p:set>
                                    <p:animEffect transition="in" filter="fade">
                                      <p:cBhvr>
                                        <p:cTn id="7" dur="500"/>
                                        <p:tgtEl>
                                          <p:spTgt spid="42905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90563">
                                            <p:txEl>
                                              <p:pRg st="1" end="1"/>
                                            </p:txEl>
                                          </p:spTgt>
                                        </p:tgtEl>
                                        <p:attrNameLst>
                                          <p:attrName>style.visibility</p:attrName>
                                        </p:attrNameLst>
                                      </p:cBhvr>
                                      <p:to>
                                        <p:strVal val="visible"/>
                                      </p:to>
                                    </p:set>
                                    <p:animEffect transition="in" filter="fade">
                                      <p:cBhvr>
                                        <p:cTn id="10" dur="500"/>
                                        <p:tgtEl>
                                          <p:spTgt spid="42905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0563">
                                            <p:txEl>
                                              <p:pRg st="2" end="2"/>
                                            </p:txEl>
                                          </p:spTgt>
                                        </p:tgtEl>
                                        <p:attrNameLst>
                                          <p:attrName>style.visibility</p:attrName>
                                        </p:attrNameLst>
                                      </p:cBhvr>
                                      <p:to>
                                        <p:strVal val="visible"/>
                                      </p:to>
                                    </p:set>
                                    <p:animEffect transition="in" filter="fade">
                                      <p:cBhvr>
                                        <p:cTn id="13" dur="500"/>
                                        <p:tgtEl>
                                          <p:spTgt spid="429056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90563">
                                            <p:txEl>
                                              <p:pRg st="3" end="3"/>
                                            </p:txEl>
                                          </p:spTgt>
                                        </p:tgtEl>
                                        <p:attrNameLst>
                                          <p:attrName>style.visibility</p:attrName>
                                        </p:attrNameLst>
                                      </p:cBhvr>
                                      <p:to>
                                        <p:strVal val="visible"/>
                                      </p:to>
                                    </p:set>
                                    <p:animEffect transition="in" filter="fade">
                                      <p:cBhvr>
                                        <p:cTn id="16" dur="500"/>
                                        <p:tgtEl>
                                          <p:spTgt spid="429056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90563">
                                            <p:txEl>
                                              <p:pRg st="4" end="4"/>
                                            </p:txEl>
                                          </p:spTgt>
                                        </p:tgtEl>
                                        <p:attrNameLst>
                                          <p:attrName>style.visibility</p:attrName>
                                        </p:attrNameLst>
                                      </p:cBhvr>
                                      <p:to>
                                        <p:strVal val="visible"/>
                                      </p:to>
                                    </p:set>
                                    <p:animEffect transition="in" filter="fade">
                                      <p:cBhvr>
                                        <p:cTn id="19" dur="500"/>
                                        <p:tgtEl>
                                          <p:spTgt spid="4290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6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56098" name="Rectangle 2"/>
          <p:cNvSpPr>
            <a:spLocks noGrp="1" noChangeArrowheads="1"/>
          </p:cNvSpPr>
          <p:nvPr>
            <p:ph type="title"/>
          </p:nvPr>
        </p:nvSpPr>
        <p:spPr/>
        <p:txBody>
          <a:bodyPr/>
          <a:lstStyle/>
          <a:p>
            <a:r>
              <a:rPr lang="en-US"/>
              <a:t>Historic SDA View</a:t>
            </a:r>
            <a:endParaRPr lang="en-US" dirty="0"/>
          </a:p>
        </p:txBody>
      </p:sp>
      <p:sp>
        <p:nvSpPr>
          <p:cNvPr id="4356099" name="Rectangle 3"/>
          <p:cNvSpPr>
            <a:spLocks noGrp="1" noChangeArrowheads="1"/>
          </p:cNvSpPr>
          <p:nvPr>
            <p:ph idx="1"/>
          </p:nvPr>
        </p:nvSpPr>
        <p:spPr/>
        <p:txBody>
          <a:bodyPr/>
          <a:lstStyle/>
          <a:p>
            <a:pPr marL="0" indent="0">
              <a:buNone/>
            </a:pPr>
            <a:r>
              <a:rPr lang="en-US" dirty="0"/>
              <a:t>“The life of Christ is to be revealed in humanity. Man was the crowning act of the creation of God, made in the image of God, and designed to be a counterpart of God; but Satan has labored to obliterate the image of God in man, and to imprint upon him his own image.” </a:t>
            </a:r>
            <a:r>
              <a:rPr lang="en-US" sz="1400" dirty="0">
                <a:solidFill>
                  <a:srgbClr val="C00000"/>
                </a:solidFill>
              </a:rPr>
              <a:t>E.G. White, Lift Him Up, p. 48</a:t>
            </a:r>
          </a:p>
          <a:p>
            <a:pPr marL="0" indent="0">
              <a:buNone/>
            </a:pPr>
            <a:endParaRPr lang="en-US" dirty="0"/>
          </a:p>
          <a:p>
            <a:pPr marL="0" indent="0">
              <a:buNone/>
            </a:pPr>
            <a:r>
              <a:rPr lang="en-US" dirty="0"/>
              <a:t>Christ restored God’s image in humanity!</a:t>
            </a:r>
          </a:p>
        </p:txBody>
      </p:sp>
    </p:spTree>
    <p:extLst>
      <p:ext uri="{BB962C8B-B14F-4D97-AF65-F5344CB8AC3E}">
        <p14:creationId xmlns:p14="http://schemas.microsoft.com/office/powerpoint/2010/main" val="360415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56099">
                                            <p:txEl>
                                              <p:pRg st="0" end="0"/>
                                            </p:txEl>
                                          </p:spTgt>
                                        </p:tgtEl>
                                        <p:attrNameLst>
                                          <p:attrName>style.visibility</p:attrName>
                                        </p:attrNameLst>
                                      </p:cBhvr>
                                      <p:to>
                                        <p:strVal val="visible"/>
                                      </p:to>
                                    </p:set>
                                    <p:animEffect transition="in" filter="fade">
                                      <p:cBhvr>
                                        <p:cTn id="7" dur="500"/>
                                        <p:tgtEl>
                                          <p:spTgt spid="4356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56099">
                                            <p:txEl>
                                              <p:pRg st="2" end="2"/>
                                            </p:txEl>
                                          </p:spTgt>
                                        </p:tgtEl>
                                        <p:attrNameLst>
                                          <p:attrName>style.visibility</p:attrName>
                                        </p:attrNameLst>
                                      </p:cBhvr>
                                      <p:to>
                                        <p:strVal val="visible"/>
                                      </p:to>
                                    </p:set>
                                    <p:animEffect transition="in" filter="fade">
                                      <p:cBhvr>
                                        <p:cTn id="12" dur="500"/>
                                        <p:tgtEl>
                                          <p:spTgt spid="4356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609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418" name="Rectangle 2"/>
          <p:cNvSpPr>
            <a:spLocks noGrp="1" noChangeArrowheads="1"/>
          </p:cNvSpPr>
          <p:nvPr>
            <p:ph type="title"/>
          </p:nvPr>
        </p:nvSpPr>
        <p:spPr/>
        <p:txBody>
          <a:bodyPr/>
          <a:lstStyle/>
          <a:p>
            <a:r>
              <a:rPr lang="en-US"/>
              <a:t>Jesus Christ Was Unique</a:t>
            </a:r>
            <a:endParaRPr lang="en-US" dirty="0"/>
          </a:p>
        </p:txBody>
      </p:sp>
      <p:sp>
        <p:nvSpPr>
          <p:cNvPr id="4284419" name="Rectangle 3"/>
          <p:cNvSpPr>
            <a:spLocks noGrp="1" noChangeArrowheads="1"/>
          </p:cNvSpPr>
          <p:nvPr>
            <p:ph idx="1"/>
          </p:nvPr>
        </p:nvSpPr>
        <p:spPr/>
        <p:txBody>
          <a:bodyPr/>
          <a:lstStyle/>
          <a:p>
            <a:r>
              <a:rPr lang="en-US" dirty="0"/>
              <a:t>Adam was formed from dust .</a:t>
            </a:r>
            <a:br>
              <a:rPr lang="en-US" dirty="0"/>
            </a:br>
            <a:endParaRPr lang="en-US" dirty="0"/>
          </a:p>
          <a:p>
            <a:r>
              <a:rPr lang="en-US" dirty="0"/>
              <a:t>Eve was formed from Adam’s side.</a:t>
            </a:r>
            <a:br>
              <a:rPr lang="en-US" dirty="0"/>
            </a:br>
            <a:endParaRPr lang="en-US" dirty="0"/>
          </a:p>
          <a:p>
            <a:r>
              <a:rPr lang="en-US" dirty="0"/>
              <a:t>You and I were born from a sinful mother and father.</a:t>
            </a:r>
            <a:br>
              <a:rPr lang="en-US" dirty="0"/>
            </a:br>
            <a:endParaRPr lang="en-US" dirty="0"/>
          </a:p>
          <a:p>
            <a:r>
              <a:rPr lang="en-US" dirty="0"/>
              <a:t>Jesus was formed in none of these ways:</a:t>
            </a:r>
          </a:p>
          <a:p>
            <a:pPr lvl="2">
              <a:buSzPct val="60000"/>
              <a:buFont typeface="Courier New" panose="02070309020205020404" pitchFamily="49" charset="0"/>
              <a:buChar char="o"/>
            </a:pPr>
            <a:r>
              <a:rPr lang="en-US" dirty="0"/>
              <a:t>“When the time had fully come, God sent his Son, born of a woman, born under law, to redeem those under law, that we might receive the full rights of sons.” </a:t>
            </a:r>
            <a:r>
              <a:rPr lang="en-US" sz="1400" dirty="0">
                <a:solidFill>
                  <a:srgbClr val="C00000"/>
                </a:solidFill>
              </a:rPr>
              <a:t>Galatians 4:4, 5</a:t>
            </a:r>
          </a:p>
          <a:p>
            <a:pPr lvl="2">
              <a:buSzPct val="60000"/>
              <a:buFont typeface="Courier New" panose="02070309020205020404" pitchFamily="49" charset="0"/>
              <a:buChar char="o"/>
            </a:pPr>
            <a:r>
              <a:rPr lang="en-US" dirty="0"/>
              <a:t>The Holy Spirit was His Father. </a:t>
            </a:r>
            <a:r>
              <a:rPr lang="en-US" sz="1400" dirty="0">
                <a:solidFill>
                  <a:srgbClr val="C00000"/>
                </a:solidFill>
              </a:rPr>
              <a:t>Matthew 1:18</a:t>
            </a:r>
          </a:p>
        </p:txBody>
      </p:sp>
    </p:spTree>
    <p:extLst>
      <p:ext uri="{BB962C8B-B14F-4D97-AF65-F5344CB8AC3E}">
        <p14:creationId xmlns:p14="http://schemas.microsoft.com/office/powerpoint/2010/main" val="277981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4419">
                                            <p:txEl>
                                              <p:pRg st="0" end="0"/>
                                            </p:txEl>
                                          </p:spTgt>
                                        </p:tgtEl>
                                        <p:attrNameLst>
                                          <p:attrName>style.visibility</p:attrName>
                                        </p:attrNameLst>
                                      </p:cBhvr>
                                      <p:to>
                                        <p:strVal val="visible"/>
                                      </p:to>
                                    </p:set>
                                    <p:animEffect transition="in" filter="fade">
                                      <p:cBhvr>
                                        <p:cTn id="7" dur="500"/>
                                        <p:tgtEl>
                                          <p:spTgt spid="4284419">
                                            <p:txEl>
                                              <p:pRg st="0" end="0"/>
                                            </p:txEl>
                                          </p:spTgt>
                                        </p:tgtEl>
                                      </p:cBhvr>
                                    </p:animEffect>
                                  </p:childTnLst>
                                  <p:subTnLst>
                                    <p:animClr clrSpc="rgb" dir="cw">
                                      <p:cBhvr override="childStyle">
                                        <p:cTn dur="1" fill="hold" display="0" masterRel="nextClick" afterEffect="1"/>
                                        <p:tgtEl>
                                          <p:spTgt spid="4284419">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4419">
                                            <p:txEl>
                                              <p:pRg st="1" end="1"/>
                                            </p:txEl>
                                          </p:spTgt>
                                        </p:tgtEl>
                                        <p:attrNameLst>
                                          <p:attrName>style.visibility</p:attrName>
                                        </p:attrNameLst>
                                      </p:cBhvr>
                                      <p:to>
                                        <p:strVal val="visible"/>
                                      </p:to>
                                    </p:set>
                                    <p:animEffect transition="in" filter="fade">
                                      <p:cBhvr>
                                        <p:cTn id="12" dur="500"/>
                                        <p:tgtEl>
                                          <p:spTgt spid="4284419">
                                            <p:txEl>
                                              <p:pRg st="1" end="1"/>
                                            </p:txEl>
                                          </p:spTgt>
                                        </p:tgtEl>
                                      </p:cBhvr>
                                    </p:animEffect>
                                  </p:childTnLst>
                                  <p:subTnLst>
                                    <p:animClr clrSpc="rgb" dir="cw">
                                      <p:cBhvr override="childStyle">
                                        <p:cTn dur="1" fill="hold" display="0" masterRel="nextClick" afterEffect="1"/>
                                        <p:tgtEl>
                                          <p:spTgt spid="4284419">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4419">
                                            <p:txEl>
                                              <p:pRg st="2" end="2"/>
                                            </p:txEl>
                                          </p:spTgt>
                                        </p:tgtEl>
                                        <p:attrNameLst>
                                          <p:attrName>style.visibility</p:attrName>
                                        </p:attrNameLst>
                                      </p:cBhvr>
                                      <p:to>
                                        <p:strVal val="visible"/>
                                      </p:to>
                                    </p:set>
                                    <p:animEffect transition="in" filter="fade">
                                      <p:cBhvr>
                                        <p:cTn id="17" dur="500"/>
                                        <p:tgtEl>
                                          <p:spTgt spid="4284419">
                                            <p:txEl>
                                              <p:pRg st="2" end="2"/>
                                            </p:txEl>
                                          </p:spTgt>
                                        </p:tgtEl>
                                      </p:cBhvr>
                                    </p:animEffect>
                                  </p:childTnLst>
                                  <p:subTnLst>
                                    <p:animClr clrSpc="rgb" dir="cw">
                                      <p:cBhvr override="childStyle">
                                        <p:cTn dur="1" fill="hold" display="0" masterRel="nextClick" afterEffect="1"/>
                                        <p:tgtEl>
                                          <p:spTgt spid="4284419">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84419">
                                            <p:txEl>
                                              <p:pRg st="3" end="3"/>
                                            </p:txEl>
                                          </p:spTgt>
                                        </p:tgtEl>
                                        <p:attrNameLst>
                                          <p:attrName>style.visibility</p:attrName>
                                        </p:attrNameLst>
                                      </p:cBhvr>
                                      <p:to>
                                        <p:strVal val="visible"/>
                                      </p:to>
                                    </p:set>
                                    <p:animEffect transition="in" filter="fade">
                                      <p:cBhvr>
                                        <p:cTn id="22" dur="500"/>
                                        <p:tgtEl>
                                          <p:spTgt spid="428441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284419">
                                            <p:txEl>
                                              <p:pRg st="4" end="4"/>
                                            </p:txEl>
                                          </p:spTgt>
                                        </p:tgtEl>
                                        <p:attrNameLst>
                                          <p:attrName>style.visibility</p:attrName>
                                        </p:attrNameLst>
                                      </p:cBhvr>
                                      <p:to>
                                        <p:strVal val="visible"/>
                                      </p:to>
                                    </p:set>
                                    <p:animEffect transition="in" filter="fade">
                                      <p:cBhvr>
                                        <p:cTn id="25" dur="500"/>
                                        <p:tgtEl>
                                          <p:spTgt spid="428441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284419">
                                            <p:txEl>
                                              <p:pRg st="5" end="5"/>
                                            </p:txEl>
                                          </p:spTgt>
                                        </p:tgtEl>
                                        <p:attrNameLst>
                                          <p:attrName>style.visibility</p:attrName>
                                        </p:attrNameLst>
                                      </p:cBhvr>
                                      <p:to>
                                        <p:strVal val="visible"/>
                                      </p:to>
                                    </p:set>
                                    <p:animEffect transition="in" filter="fade">
                                      <p:cBhvr>
                                        <p:cTn id="28" dur="500"/>
                                        <p:tgtEl>
                                          <p:spTgt spid="4284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466" name="Rectangle 2"/>
          <p:cNvSpPr>
            <a:spLocks noGrp="1" noChangeArrowheads="1"/>
          </p:cNvSpPr>
          <p:nvPr>
            <p:ph type="title"/>
          </p:nvPr>
        </p:nvSpPr>
        <p:spPr/>
        <p:txBody>
          <a:bodyPr/>
          <a:lstStyle/>
          <a:p>
            <a:r>
              <a:rPr lang="en-US"/>
              <a:t>Jesus Came to Cure Humanity</a:t>
            </a:r>
            <a:endParaRPr lang="en-US" dirty="0"/>
          </a:p>
        </p:txBody>
      </p:sp>
      <p:sp>
        <p:nvSpPr>
          <p:cNvPr id="4286467" name="Rectangle 3"/>
          <p:cNvSpPr>
            <a:spLocks noGrp="1" noChangeArrowheads="1"/>
          </p:cNvSpPr>
          <p:nvPr>
            <p:ph idx="1"/>
          </p:nvPr>
        </p:nvSpPr>
        <p:spPr/>
        <p:txBody>
          <a:bodyPr/>
          <a:lstStyle/>
          <a:p>
            <a:r>
              <a:rPr lang="en-US" dirty="0"/>
              <a:t>In Jesus, the two antagonistic principles fought it out:</a:t>
            </a:r>
          </a:p>
          <a:p>
            <a:pPr lvl="2">
              <a:buSzPct val="60000"/>
              <a:buFont typeface="Courier New" panose="02070309020205020404" pitchFamily="49" charset="0"/>
              <a:buChar char="o"/>
            </a:pPr>
            <a:r>
              <a:rPr lang="en-US" dirty="0"/>
              <a:t>Love others or survival of the fittest (selfishness)</a:t>
            </a:r>
            <a:br>
              <a:rPr lang="en-US" dirty="0"/>
            </a:br>
            <a:endParaRPr lang="en-US" dirty="0"/>
          </a:p>
          <a:p>
            <a:r>
              <a:rPr lang="en-US" dirty="0"/>
              <a:t>Jesus restored the love of God into the human species and </a:t>
            </a:r>
            <a:br>
              <a:rPr lang="en-US" dirty="0"/>
            </a:br>
            <a:r>
              <a:rPr lang="en-US" dirty="0"/>
              <a:t>reconnected humanity to God’s circle of love/life!</a:t>
            </a:r>
          </a:p>
        </p:txBody>
      </p:sp>
    </p:spTree>
    <p:extLst>
      <p:ext uri="{BB962C8B-B14F-4D97-AF65-F5344CB8AC3E}">
        <p14:creationId xmlns:p14="http://schemas.microsoft.com/office/powerpoint/2010/main" val="5692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86467">
                                            <p:txEl>
                                              <p:pRg st="0" end="0"/>
                                            </p:txEl>
                                          </p:spTgt>
                                        </p:tgtEl>
                                        <p:attrNameLst>
                                          <p:attrName>style.visibility</p:attrName>
                                        </p:attrNameLst>
                                      </p:cBhvr>
                                      <p:to>
                                        <p:strVal val="visible"/>
                                      </p:to>
                                    </p:set>
                                    <p:animEffect transition="in" filter="fade">
                                      <p:cBhvr>
                                        <p:cTn id="7" dur="500"/>
                                        <p:tgtEl>
                                          <p:spTgt spid="4286467">
                                            <p:txEl>
                                              <p:pRg st="0" end="0"/>
                                            </p:txEl>
                                          </p:spTgt>
                                        </p:tgtEl>
                                      </p:cBhvr>
                                    </p:animEffect>
                                  </p:childTnLst>
                                  <p:subTnLst>
                                    <p:animClr clrSpc="rgb" dir="cw">
                                      <p:cBhvr override="childStyle">
                                        <p:cTn dur="1" fill="hold" display="0" masterRel="nextClick" afterEffect="1"/>
                                        <p:tgtEl>
                                          <p:spTgt spid="4286467">
                                            <p:txEl>
                                              <p:pRg st="0" end="0"/>
                                            </p:txEl>
                                          </p:spTgt>
                                        </p:tgtEl>
                                        <p:attrNameLst>
                                          <p:attrName>ppt_c</p:attrName>
                                        </p:attrNameLst>
                                      </p:cBhvr>
                                      <p:to>
                                        <a:srgbClr val="C8A078"/>
                                      </p:to>
                                    </p:animClr>
                                  </p:subTnLst>
                                </p:cTn>
                              </p:par>
                              <p:par>
                                <p:cTn id="8" presetID="10" presetClass="entr" presetSubtype="0" fill="hold" grpId="0" nodeType="withEffect">
                                  <p:stCondLst>
                                    <p:cond delay="0"/>
                                  </p:stCondLst>
                                  <p:childTnLst>
                                    <p:set>
                                      <p:cBhvr>
                                        <p:cTn id="9" dur="1" fill="hold">
                                          <p:stCondLst>
                                            <p:cond delay="0"/>
                                          </p:stCondLst>
                                        </p:cTn>
                                        <p:tgtEl>
                                          <p:spTgt spid="4286467">
                                            <p:txEl>
                                              <p:pRg st="1" end="1"/>
                                            </p:txEl>
                                          </p:spTgt>
                                        </p:tgtEl>
                                        <p:attrNameLst>
                                          <p:attrName>style.visibility</p:attrName>
                                        </p:attrNameLst>
                                      </p:cBhvr>
                                      <p:to>
                                        <p:strVal val="visible"/>
                                      </p:to>
                                    </p:set>
                                    <p:animEffect transition="in" filter="fade">
                                      <p:cBhvr>
                                        <p:cTn id="10" dur="500"/>
                                        <p:tgtEl>
                                          <p:spTgt spid="4286467">
                                            <p:txEl>
                                              <p:pRg st="1" end="1"/>
                                            </p:txEl>
                                          </p:spTgt>
                                        </p:tgtEl>
                                      </p:cBhvr>
                                    </p:animEffect>
                                  </p:childTnLst>
                                  <p:subTnLst>
                                    <p:animClr clrSpc="rgb" dir="cw">
                                      <p:cBhvr override="childStyle">
                                        <p:cTn dur="1" fill="hold" display="0" masterRel="nextClick" afterEffect="1"/>
                                        <p:tgtEl>
                                          <p:spTgt spid="4286467">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6467">
                                            <p:txEl>
                                              <p:pRg st="2" end="2"/>
                                            </p:txEl>
                                          </p:spTgt>
                                        </p:tgtEl>
                                        <p:attrNameLst>
                                          <p:attrName>style.visibility</p:attrName>
                                        </p:attrNameLst>
                                      </p:cBhvr>
                                      <p:to>
                                        <p:strVal val="visible"/>
                                      </p:to>
                                    </p:set>
                                    <p:animEffect transition="in" filter="fade">
                                      <p:cBhvr>
                                        <p:cTn id="15" dur="500"/>
                                        <p:tgtEl>
                                          <p:spTgt spid="4286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646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r>
              <a:rPr lang="en-US" dirty="0"/>
              <a:t>Jesus, in Humanity, Exercised Love</a:t>
            </a:r>
            <a:br>
              <a:rPr lang="en-US" dirty="0"/>
            </a:br>
            <a:r>
              <a:rPr lang="en-US" dirty="0"/>
              <a:t>to Overcome the Desire to Save Self</a:t>
            </a:r>
          </a:p>
        </p:txBody>
      </p:sp>
      <p:sp>
        <p:nvSpPr>
          <p:cNvPr id="4292611" name="Rectangle 3"/>
          <p:cNvSpPr>
            <a:spLocks noGrp="1" noChangeArrowheads="1"/>
          </p:cNvSpPr>
          <p:nvPr>
            <p:ph idx="1"/>
          </p:nvPr>
        </p:nvSpPr>
        <p:spPr/>
        <p:txBody>
          <a:bodyPr/>
          <a:lstStyle/>
          <a:p>
            <a:pPr marL="0" indent="0">
              <a:lnSpc>
                <a:spcPct val="100000"/>
              </a:lnSpc>
              <a:buNone/>
            </a:pPr>
            <a:r>
              <a:rPr lang="en-US" dirty="0"/>
              <a:t>“Jesus, full of the Holy Spirit, returned from the Jordan and was led by the Spirit in the desert, where for forty days he was tempted by the devil.”  </a:t>
            </a:r>
            <a:r>
              <a:rPr lang="en-US" sz="1400" dirty="0">
                <a:solidFill>
                  <a:srgbClr val="C00000"/>
                </a:solidFill>
              </a:rPr>
              <a:t>Luke 4:1, 2</a:t>
            </a:r>
          </a:p>
          <a:p>
            <a:pPr marL="0" indent="0">
              <a:lnSpc>
                <a:spcPct val="100000"/>
              </a:lnSpc>
              <a:spcAft>
                <a:spcPts val="600"/>
              </a:spcAft>
              <a:buNone/>
            </a:pPr>
            <a:r>
              <a:rPr lang="en-US" dirty="0"/>
              <a:t/>
            </a:r>
            <a:br>
              <a:rPr lang="en-US" dirty="0"/>
            </a:br>
            <a:r>
              <a:rPr lang="en-US" b="1" dirty="0"/>
              <a:t>Temptations Overcome</a:t>
            </a:r>
          </a:p>
          <a:p>
            <a:pPr lvl="1">
              <a:lnSpc>
                <a:spcPct val="100000"/>
              </a:lnSpc>
              <a:spcAft>
                <a:spcPts val="300"/>
              </a:spcAft>
            </a:pPr>
            <a:r>
              <a:rPr lang="en-US" sz="1800" dirty="0"/>
              <a:t>Turn stone to bread—save yourself</a:t>
            </a:r>
          </a:p>
          <a:p>
            <a:pPr lvl="1">
              <a:lnSpc>
                <a:spcPct val="100000"/>
              </a:lnSpc>
              <a:spcAft>
                <a:spcPts val="300"/>
              </a:spcAft>
            </a:pPr>
            <a:r>
              <a:rPr lang="en-US" sz="1800" dirty="0"/>
              <a:t>Jump down—prove yourself</a:t>
            </a:r>
          </a:p>
          <a:p>
            <a:pPr lvl="1">
              <a:lnSpc>
                <a:spcPct val="100000"/>
              </a:lnSpc>
              <a:spcAft>
                <a:spcPts val="300"/>
              </a:spcAft>
            </a:pPr>
            <a:r>
              <a:rPr lang="en-US" sz="1800" dirty="0"/>
              <a:t>Bow down—save yourself</a:t>
            </a:r>
          </a:p>
        </p:txBody>
      </p:sp>
    </p:spTree>
    <p:extLst>
      <p:ext uri="{BB962C8B-B14F-4D97-AF65-F5344CB8AC3E}">
        <p14:creationId xmlns:p14="http://schemas.microsoft.com/office/powerpoint/2010/main" val="829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2611">
                                            <p:txEl>
                                              <p:pRg st="0" end="0"/>
                                            </p:txEl>
                                          </p:spTgt>
                                        </p:tgtEl>
                                        <p:attrNameLst>
                                          <p:attrName>style.visibility</p:attrName>
                                        </p:attrNameLst>
                                      </p:cBhvr>
                                      <p:to>
                                        <p:strVal val="visible"/>
                                      </p:to>
                                    </p:set>
                                    <p:animEffect transition="in" filter="fade">
                                      <p:cBhvr>
                                        <p:cTn id="7" dur="500"/>
                                        <p:tgtEl>
                                          <p:spTgt spid="4292611">
                                            <p:txEl>
                                              <p:pRg st="0" end="0"/>
                                            </p:txEl>
                                          </p:spTgt>
                                        </p:tgtEl>
                                      </p:cBhvr>
                                    </p:animEffect>
                                  </p:childTnLst>
                                  <p:subTnLst>
                                    <p:animClr clrSpc="rgb" dir="cw">
                                      <p:cBhvr override="childStyle">
                                        <p:cTn dur="1" fill="hold" display="0" masterRel="nextClick" afterEffect="1"/>
                                        <p:tgtEl>
                                          <p:spTgt spid="4292611">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2611">
                                            <p:txEl>
                                              <p:pRg st="1" end="1"/>
                                            </p:txEl>
                                          </p:spTgt>
                                        </p:tgtEl>
                                        <p:attrNameLst>
                                          <p:attrName>style.visibility</p:attrName>
                                        </p:attrNameLst>
                                      </p:cBhvr>
                                      <p:to>
                                        <p:strVal val="visible"/>
                                      </p:to>
                                    </p:set>
                                    <p:animEffect transition="in" filter="fade">
                                      <p:cBhvr>
                                        <p:cTn id="12" dur="500"/>
                                        <p:tgtEl>
                                          <p:spTgt spid="42926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292611">
                                            <p:txEl>
                                              <p:pRg st="2" end="2"/>
                                            </p:txEl>
                                          </p:spTgt>
                                        </p:tgtEl>
                                        <p:attrNameLst>
                                          <p:attrName>style.visibility</p:attrName>
                                        </p:attrNameLst>
                                      </p:cBhvr>
                                      <p:to>
                                        <p:strVal val="visible"/>
                                      </p:to>
                                    </p:set>
                                    <p:animEffect transition="in" filter="fade">
                                      <p:cBhvr>
                                        <p:cTn id="15" dur="500"/>
                                        <p:tgtEl>
                                          <p:spTgt spid="4292611">
                                            <p:txEl>
                                              <p:pRg st="2" end="2"/>
                                            </p:txEl>
                                          </p:spTgt>
                                        </p:tgtEl>
                                      </p:cBhvr>
                                    </p:animEffect>
                                  </p:childTnLst>
                                  <p:subTnLst>
                                    <p:animClr clrSpc="rgb" dir="cw">
                                      <p:cBhvr override="childStyle">
                                        <p:cTn dur="1" fill="hold" display="0" masterRel="nextClick" afterEffect="1"/>
                                        <p:tgtEl>
                                          <p:spTgt spid="4292611">
                                            <p:txEl>
                                              <p:pRg st="2" end="2"/>
                                            </p:txEl>
                                          </p:spTgt>
                                        </p:tgtEl>
                                        <p:attrNameLst>
                                          <p:attrName>ppt_c</p:attrName>
                                        </p:attrNameLst>
                                      </p:cBhvr>
                                      <p:to>
                                        <a:srgbClr val="C8A078"/>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92611">
                                            <p:txEl>
                                              <p:pRg st="3" end="3"/>
                                            </p:txEl>
                                          </p:spTgt>
                                        </p:tgtEl>
                                        <p:attrNameLst>
                                          <p:attrName>style.visibility</p:attrName>
                                        </p:attrNameLst>
                                      </p:cBhvr>
                                      <p:to>
                                        <p:strVal val="visible"/>
                                      </p:to>
                                    </p:set>
                                    <p:animEffect transition="in" filter="fade">
                                      <p:cBhvr>
                                        <p:cTn id="20" dur="500"/>
                                        <p:tgtEl>
                                          <p:spTgt spid="4292611">
                                            <p:txEl>
                                              <p:pRg st="3" end="3"/>
                                            </p:txEl>
                                          </p:spTgt>
                                        </p:tgtEl>
                                      </p:cBhvr>
                                    </p:animEffect>
                                  </p:childTnLst>
                                  <p:subTnLst>
                                    <p:animClr clrSpc="rgb" dir="cw">
                                      <p:cBhvr override="childStyle">
                                        <p:cTn dur="1" fill="hold" display="0" masterRel="nextClick" afterEffect="1"/>
                                        <p:tgtEl>
                                          <p:spTgt spid="4292611">
                                            <p:txEl>
                                              <p:pRg st="3" end="3"/>
                                            </p:txEl>
                                          </p:spTgt>
                                        </p:tgtEl>
                                        <p:attrNameLst>
                                          <p:attrName>ppt_c</p:attrName>
                                        </p:attrNameLst>
                                      </p:cBhvr>
                                      <p:to>
                                        <a:srgbClr val="C8A078"/>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92611">
                                            <p:txEl>
                                              <p:pRg st="4" end="4"/>
                                            </p:txEl>
                                          </p:spTgt>
                                        </p:tgtEl>
                                        <p:attrNameLst>
                                          <p:attrName>style.visibility</p:attrName>
                                        </p:attrNameLst>
                                      </p:cBhvr>
                                      <p:to>
                                        <p:strVal val="visible"/>
                                      </p:to>
                                    </p:set>
                                    <p:animEffect transition="in" filter="fade">
                                      <p:cBhvr>
                                        <p:cTn id="25" dur="500"/>
                                        <p:tgtEl>
                                          <p:spTgt spid="4292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706" name="Rectangle 2"/>
          <p:cNvSpPr>
            <a:spLocks noGrp="1" noChangeArrowheads="1"/>
          </p:cNvSpPr>
          <p:nvPr>
            <p:ph type="title"/>
          </p:nvPr>
        </p:nvSpPr>
        <p:spPr/>
        <p:txBody>
          <a:bodyPr/>
          <a:lstStyle/>
          <a:p>
            <a:r>
              <a:rPr lang="en-US"/>
              <a:t>Jesus</a:t>
            </a:r>
            <a:r>
              <a:rPr lang="ja-JP" altLang="en-US"/>
              <a:t>’</a:t>
            </a:r>
            <a:r>
              <a:rPr lang="en-US"/>
              <a:t>Temptations</a:t>
            </a:r>
            <a:endParaRPr lang="en-US" dirty="0"/>
          </a:p>
        </p:txBody>
      </p:sp>
      <p:sp>
        <p:nvSpPr>
          <p:cNvPr id="4296707" name="Rectangle 3"/>
          <p:cNvSpPr>
            <a:spLocks noGrp="1" noChangeArrowheads="1"/>
          </p:cNvSpPr>
          <p:nvPr>
            <p:ph idx="1"/>
          </p:nvPr>
        </p:nvSpPr>
        <p:spPr/>
        <p:txBody>
          <a:bodyPr/>
          <a:lstStyle/>
          <a:p>
            <a:r>
              <a:rPr lang="en-US" dirty="0"/>
              <a:t>Jesus was “tempted in every way, just as we are—yet was without </a:t>
            </a:r>
            <a:br>
              <a:rPr lang="en-US" dirty="0"/>
            </a:br>
            <a:r>
              <a:rPr lang="en-US" dirty="0"/>
              <a:t>sin.” </a:t>
            </a:r>
            <a:r>
              <a:rPr lang="en-US" sz="1400" dirty="0">
                <a:solidFill>
                  <a:srgbClr val="C00000"/>
                </a:solidFill>
              </a:rPr>
              <a:t>Hebrews 2:14</a:t>
            </a:r>
            <a:br>
              <a:rPr lang="en-US" sz="1400" dirty="0">
                <a:solidFill>
                  <a:srgbClr val="C00000"/>
                </a:solidFill>
              </a:rPr>
            </a:br>
            <a:endParaRPr lang="en-US" sz="1400" dirty="0">
              <a:solidFill>
                <a:srgbClr val="C00000"/>
              </a:solidFill>
            </a:endParaRPr>
          </a:p>
          <a:p>
            <a:r>
              <a:rPr lang="en-US" dirty="0"/>
              <a:t>And each one of us “is tempted when, by his own evil desire, he is </a:t>
            </a:r>
            <a:br>
              <a:rPr lang="en-US" dirty="0"/>
            </a:br>
            <a:r>
              <a:rPr lang="en-US" dirty="0"/>
              <a:t>dragged away and enticed.” </a:t>
            </a:r>
            <a:r>
              <a:rPr lang="en-US" sz="1400" dirty="0">
                <a:solidFill>
                  <a:srgbClr val="C00000"/>
                </a:solidFill>
              </a:rPr>
              <a:t>James 1:14</a:t>
            </a:r>
            <a:br>
              <a:rPr lang="en-US" sz="1400" dirty="0">
                <a:solidFill>
                  <a:srgbClr val="C00000"/>
                </a:solidFill>
              </a:rPr>
            </a:br>
            <a:endParaRPr lang="en-US" dirty="0">
              <a:solidFill>
                <a:srgbClr val="C00000"/>
              </a:solidFill>
            </a:endParaRPr>
          </a:p>
          <a:p>
            <a:r>
              <a:rPr lang="en-US" dirty="0"/>
              <a:t>Did Jesus experience the internal temptation to save Himself?</a:t>
            </a:r>
          </a:p>
        </p:txBody>
      </p:sp>
    </p:spTree>
    <p:extLst>
      <p:ext uri="{BB962C8B-B14F-4D97-AF65-F5344CB8AC3E}">
        <p14:creationId xmlns:p14="http://schemas.microsoft.com/office/powerpoint/2010/main" val="732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96707">
                                            <p:txEl>
                                              <p:pRg st="0" end="0"/>
                                            </p:txEl>
                                          </p:spTgt>
                                        </p:tgtEl>
                                        <p:attrNameLst>
                                          <p:attrName>style.visibility</p:attrName>
                                        </p:attrNameLst>
                                      </p:cBhvr>
                                      <p:to>
                                        <p:strVal val="visible"/>
                                      </p:to>
                                    </p:set>
                                    <p:animEffect transition="in" filter="fade">
                                      <p:cBhvr>
                                        <p:cTn id="7" dur="500"/>
                                        <p:tgtEl>
                                          <p:spTgt spid="4296707">
                                            <p:txEl>
                                              <p:pRg st="0" end="0"/>
                                            </p:txEl>
                                          </p:spTgt>
                                        </p:tgtEl>
                                      </p:cBhvr>
                                    </p:animEffect>
                                  </p:childTnLst>
                                  <p:subTnLst>
                                    <p:animClr clrSpc="rgb" dir="cw">
                                      <p:cBhvr override="childStyle">
                                        <p:cTn dur="1" fill="hold" display="0" masterRel="nextClick" afterEffect="1"/>
                                        <p:tgtEl>
                                          <p:spTgt spid="4296707">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6707">
                                            <p:txEl>
                                              <p:pRg st="1" end="1"/>
                                            </p:txEl>
                                          </p:spTgt>
                                        </p:tgtEl>
                                        <p:attrNameLst>
                                          <p:attrName>style.visibility</p:attrName>
                                        </p:attrNameLst>
                                      </p:cBhvr>
                                      <p:to>
                                        <p:strVal val="visible"/>
                                      </p:to>
                                    </p:set>
                                    <p:animEffect transition="in" filter="fade">
                                      <p:cBhvr>
                                        <p:cTn id="12" dur="500"/>
                                        <p:tgtEl>
                                          <p:spTgt spid="4296707">
                                            <p:txEl>
                                              <p:pRg st="1" end="1"/>
                                            </p:txEl>
                                          </p:spTgt>
                                        </p:tgtEl>
                                      </p:cBhvr>
                                    </p:animEffect>
                                  </p:childTnLst>
                                  <p:subTnLst>
                                    <p:animClr clrSpc="rgb" dir="cw">
                                      <p:cBhvr override="childStyle">
                                        <p:cTn dur="1" fill="hold" display="0" masterRel="nextClick" afterEffect="1"/>
                                        <p:tgtEl>
                                          <p:spTgt spid="4296707">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6707">
                                            <p:txEl>
                                              <p:pRg st="2" end="2"/>
                                            </p:txEl>
                                          </p:spTgt>
                                        </p:tgtEl>
                                        <p:attrNameLst>
                                          <p:attrName>style.visibility</p:attrName>
                                        </p:attrNameLst>
                                      </p:cBhvr>
                                      <p:to>
                                        <p:strVal val="visible"/>
                                      </p:to>
                                    </p:set>
                                    <p:animEffect transition="in" filter="fade">
                                      <p:cBhvr>
                                        <p:cTn id="17" dur="500"/>
                                        <p:tgtEl>
                                          <p:spTgt spid="4296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670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4658" name="Rectangle 2"/>
          <p:cNvSpPr>
            <a:spLocks noGrp="1" noChangeArrowheads="1"/>
          </p:cNvSpPr>
          <p:nvPr>
            <p:ph type="title"/>
          </p:nvPr>
        </p:nvSpPr>
        <p:spPr/>
        <p:txBody>
          <a:bodyPr/>
          <a:lstStyle/>
          <a:p>
            <a:r>
              <a:rPr lang="en-US"/>
              <a:t>Jesus at Gethsemane </a:t>
            </a:r>
            <a:endParaRPr lang="en-US" dirty="0"/>
          </a:p>
        </p:txBody>
      </p:sp>
      <p:sp>
        <p:nvSpPr>
          <p:cNvPr id="4294659" name="Rectangle 3"/>
          <p:cNvSpPr>
            <a:spLocks noGrp="1" noChangeArrowheads="1"/>
          </p:cNvSpPr>
          <p:nvPr>
            <p:ph idx="1"/>
          </p:nvPr>
        </p:nvSpPr>
        <p:spPr/>
        <p:txBody>
          <a:bodyPr/>
          <a:lstStyle/>
          <a:p>
            <a:r>
              <a:rPr lang="en-US" dirty="0"/>
              <a:t>Did Jesus experience powerful feelings?</a:t>
            </a:r>
            <a:br>
              <a:rPr lang="en-US" dirty="0"/>
            </a:br>
            <a:endParaRPr lang="en-US" dirty="0"/>
          </a:p>
          <a:p>
            <a:r>
              <a:rPr lang="en-US" dirty="0"/>
              <a:t>What did His feelings tempt Him to do?</a:t>
            </a:r>
          </a:p>
          <a:p>
            <a:pPr lvl="1">
              <a:buSzPct val="60000"/>
              <a:buFont typeface="Courier New" panose="02070309020205020404" pitchFamily="49" charset="0"/>
              <a:buChar char="o"/>
            </a:pPr>
            <a:r>
              <a:rPr lang="en-US" dirty="0"/>
              <a:t>Save Himself</a:t>
            </a:r>
            <a:br>
              <a:rPr lang="en-US" dirty="0"/>
            </a:br>
            <a:endParaRPr lang="en-US" dirty="0"/>
          </a:p>
          <a:p>
            <a:r>
              <a:rPr lang="en-US" dirty="0"/>
              <a:t>But with each temptation, Jesus gave Himself in love instead.</a:t>
            </a:r>
          </a:p>
          <a:p>
            <a:pPr lvl="1">
              <a:buSzPct val="60000"/>
              <a:buFont typeface="Courier New" panose="02070309020205020404" pitchFamily="49" charset="0"/>
              <a:buChar char="o"/>
            </a:pPr>
            <a:r>
              <a:rPr lang="en-US" dirty="0"/>
              <a:t>“No one can take my life; I will give it freely.” </a:t>
            </a:r>
            <a:r>
              <a:rPr lang="en-US" sz="1400" dirty="0">
                <a:solidFill>
                  <a:srgbClr val="C00000"/>
                </a:solidFill>
              </a:rPr>
              <a:t>John 10:18</a:t>
            </a:r>
            <a:endParaRPr lang="en-US" dirty="0">
              <a:solidFill>
                <a:srgbClr val="C00000"/>
              </a:solidFill>
            </a:endParaRPr>
          </a:p>
        </p:txBody>
      </p:sp>
    </p:spTree>
    <p:extLst>
      <p:ext uri="{BB962C8B-B14F-4D97-AF65-F5344CB8AC3E}">
        <p14:creationId xmlns:p14="http://schemas.microsoft.com/office/powerpoint/2010/main" val="18028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94659">
                                            <p:txEl>
                                              <p:pRg st="0" end="0"/>
                                            </p:txEl>
                                          </p:spTgt>
                                        </p:tgtEl>
                                        <p:attrNameLst>
                                          <p:attrName>style.visibility</p:attrName>
                                        </p:attrNameLst>
                                      </p:cBhvr>
                                      <p:to>
                                        <p:strVal val="visible"/>
                                      </p:to>
                                    </p:set>
                                    <p:animEffect transition="in" filter="fade">
                                      <p:cBhvr>
                                        <p:cTn id="7" dur="500"/>
                                        <p:tgtEl>
                                          <p:spTgt spid="4294659">
                                            <p:txEl>
                                              <p:pRg st="0" end="0"/>
                                            </p:txEl>
                                          </p:spTgt>
                                        </p:tgtEl>
                                      </p:cBhvr>
                                    </p:animEffect>
                                  </p:childTnLst>
                                  <p:subTnLst>
                                    <p:animClr clrSpc="rgb" dir="cw">
                                      <p:cBhvr override="childStyle">
                                        <p:cTn dur="1" fill="hold" display="0" masterRel="nextClick" afterEffect="1"/>
                                        <p:tgtEl>
                                          <p:spTgt spid="4294659">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94659">
                                            <p:txEl>
                                              <p:pRg st="1" end="1"/>
                                            </p:txEl>
                                          </p:spTgt>
                                        </p:tgtEl>
                                        <p:attrNameLst>
                                          <p:attrName>style.visibility</p:attrName>
                                        </p:attrNameLst>
                                      </p:cBhvr>
                                      <p:to>
                                        <p:strVal val="visible"/>
                                      </p:to>
                                    </p:set>
                                    <p:animEffect transition="in" filter="fade">
                                      <p:cBhvr>
                                        <p:cTn id="12" dur="500"/>
                                        <p:tgtEl>
                                          <p:spTgt spid="4294659">
                                            <p:txEl>
                                              <p:pRg st="1" end="1"/>
                                            </p:txEl>
                                          </p:spTgt>
                                        </p:tgtEl>
                                      </p:cBhvr>
                                    </p:animEffect>
                                  </p:childTnLst>
                                  <p:subTnLst>
                                    <p:animClr clrSpc="rgb" dir="cw">
                                      <p:cBhvr override="childStyle">
                                        <p:cTn dur="1" fill="hold" display="0" masterRel="nextClick" afterEffect="1"/>
                                        <p:tgtEl>
                                          <p:spTgt spid="4294659">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4659">
                                            <p:txEl>
                                              <p:pRg st="2" end="2"/>
                                            </p:txEl>
                                          </p:spTgt>
                                        </p:tgtEl>
                                        <p:attrNameLst>
                                          <p:attrName>style.visibility</p:attrName>
                                        </p:attrNameLst>
                                      </p:cBhvr>
                                      <p:to>
                                        <p:strVal val="visible"/>
                                      </p:to>
                                    </p:set>
                                    <p:animEffect transition="in" filter="fade">
                                      <p:cBhvr>
                                        <p:cTn id="17" dur="500"/>
                                        <p:tgtEl>
                                          <p:spTgt spid="4294659">
                                            <p:txEl>
                                              <p:pRg st="2" end="2"/>
                                            </p:txEl>
                                          </p:spTgt>
                                        </p:tgtEl>
                                      </p:cBhvr>
                                    </p:animEffect>
                                  </p:childTnLst>
                                  <p:subTnLst>
                                    <p:animClr clrSpc="rgb" dir="cw">
                                      <p:cBhvr override="childStyle">
                                        <p:cTn dur="1" fill="hold" display="0" masterRel="nextClick" afterEffect="1"/>
                                        <p:tgtEl>
                                          <p:spTgt spid="4294659">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4659">
                                            <p:txEl>
                                              <p:pRg st="3" end="3"/>
                                            </p:txEl>
                                          </p:spTgt>
                                        </p:tgtEl>
                                        <p:attrNameLst>
                                          <p:attrName>style.visibility</p:attrName>
                                        </p:attrNameLst>
                                      </p:cBhvr>
                                      <p:to>
                                        <p:strVal val="visible"/>
                                      </p:to>
                                    </p:set>
                                    <p:animEffect transition="in" filter="fade">
                                      <p:cBhvr>
                                        <p:cTn id="22" dur="500"/>
                                        <p:tgtEl>
                                          <p:spTgt spid="429465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294659">
                                            <p:txEl>
                                              <p:pRg st="4" end="4"/>
                                            </p:txEl>
                                          </p:spTgt>
                                        </p:tgtEl>
                                        <p:attrNameLst>
                                          <p:attrName>style.visibility</p:attrName>
                                        </p:attrNameLst>
                                      </p:cBhvr>
                                      <p:to>
                                        <p:strVal val="visible"/>
                                      </p:to>
                                    </p:set>
                                    <p:animEffect transition="in" filter="fade">
                                      <p:cBhvr>
                                        <p:cTn id="25" dur="500"/>
                                        <p:tgtEl>
                                          <p:spTgt spid="4294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465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 was the problem sin caused</a:t>
            </a:r>
            <a:br>
              <a:rPr lang="en-US" dirty="0"/>
            </a:br>
            <a:r>
              <a:rPr lang="en-US" dirty="0"/>
              <a:t>that the plan of salvation</a:t>
            </a:r>
            <a:br>
              <a:rPr lang="en-US" dirty="0"/>
            </a:br>
            <a:r>
              <a:rPr lang="en-US" dirty="0"/>
              <a:t>is designed to fix?</a:t>
            </a:r>
          </a:p>
        </p:txBody>
      </p:sp>
    </p:spTree>
    <p:extLst>
      <p:ext uri="{BB962C8B-B14F-4D97-AF65-F5344CB8AC3E}">
        <p14:creationId xmlns:p14="http://schemas.microsoft.com/office/powerpoint/2010/main" val="212957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8754" name="Rectangle 2"/>
          <p:cNvSpPr>
            <a:spLocks noGrp="1" noChangeArrowheads="1"/>
          </p:cNvSpPr>
          <p:nvPr>
            <p:ph type="title"/>
          </p:nvPr>
        </p:nvSpPr>
        <p:spPr/>
        <p:txBody>
          <a:bodyPr>
            <a:normAutofit fontScale="90000"/>
          </a:bodyPr>
          <a:lstStyle/>
          <a:p>
            <a:r>
              <a:rPr lang="en-US"/>
              <a:t>At the Cross, More Temptations to Save Self</a:t>
            </a:r>
            <a:endParaRPr lang="en-US" dirty="0"/>
          </a:p>
        </p:txBody>
      </p:sp>
      <p:sp>
        <p:nvSpPr>
          <p:cNvPr id="4298755" name="Rectangle 3"/>
          <p:cNvSpPr>
            <a:spLocks noGrp="1" noChangeArrowheads="1"/>
          </p:cNvSpPr>
          <p:nvPr>
            <p:ph idx="1"/>
          </p:nvPr>
        </p:nvSpPr>
        <p:spPr/>
        <p:txBody>
          <a:bodyPr/>
          <a:lstStyle/>
          <a:p>
            <a:pPr marL="0" indent="0">
              <a:buNone/>
            </a:pPr>
            <a:r>
              <a:rPr lang="en-US" dirty="0"/>
              <a:t>“‘He saved others,’ they said, ‘but he can’t </a:t>
            </a:r>
            <a:r>
              <a:rPr lang="en-US" b="1" dirty="0"/>
              <a:t>save himself</a:t>
            </a:r>
            <a:r>
              <a:rPr lang="en-US" dirty="0"/>
              <a:t>! He’s the King of Israel! Let him come down now from the cross, and we will believe in him.’”  </a:t>
            </a:r>
            <a:r>
              <a:rPr lang="en-US" sz="1400" dirty="0">
                <a:solidFill>
                  <a:srgbClr val="C00000"/>
                </a:solidFill>
              </a:rPr>
              <a:t>Matthew 27:42</a:t>
            </a:r>
          </a:p>
          <a:p>
            <a:pPr marL="0" indent="0">
              <a:buNone/>
            </a:pPr>
            <a:endParaRPr lang="en-US" dirty="0"/>
          </a:p>
          <a:p>
            <a:pPr marL="0" indent="0">
              <a:buNone/>
            </a:pPr>
            <a:r>
              <a:rPr lang="en-US" dirty="0"/>
              <a:t>“The people stood watching, and the rulers even sneered at him. They said, ‘He saved others; let him </a:t>
            </a:r>
            <a:r>
              <a:rPr lang="en-US" b="1" dirty="0"/>
              <a:t>save himself </a:t>
            </a:r>
            <a:r>
              <a:rPr lang="en-US" dirty="0"/>
              <a:t>if he is the Christ of God, the Chosen One.’”</a:t>
            </a:r>
            <a:r>
              <a:rPr lang="ja-JP" altLang="en-US" dirty="0"/>
              <a:t> </a:t>
            </a:r>
            <a:r>
              <a:rPr lang="en-US" dirty="0"/>
              <a:t> </a:t>
            </a:r>
            <a:r>
              <a:rPr lang="en-US" sz="1400" dirty="0">
                <a:solidFill>
                  <a:srgbClr val="C00000"/>
                </a:solidFill>
              </a:rPr>
              <a:t>Luke 23:35</a:t>
            </a:r>
          </a:p>
        </p:txBody>
      </p:sp>
    </p:spTree>
    <p:extLst>
      <p:ext uri="{BB962C8B-B14F-4D97-AF65-F5344CB8AC3E}">
        <p14:creationId xmlns:p14="http://schemas.microsoft.com/office/powerpoint/2010/main" val="280234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98755">
                                            <p:txEl>
                                              <p:pRg st="0" end="0"/>
                                            </p:txEl>
                                          </p:spTgt>
                                        </p:tgtEl>
                                        <p:attrNameLst>
                                          <p:attrName>style.visibility</p:attrName>
                                        </p:attrNameLst>
                                      </p:cBhvr>
                                      <p:to>
                                        <p:strVal val="visible"/>
                                      </p:to>
                                    </p:set>
                                    <p:animEffect transition="in" filter="fade">
                                      <p:cBhvr>
                                        <p:cTn id="7" dur="500"/>
                                        <p:tgtEl>
                                          <p:spTgt spid="4298755">
                                            <p:txEl>
                                              <p:pRg st="0" end="0"/>
                                            </p:txEl>
                                          </p:spTgt>
                                        </p:tgtEl>
                                      </p:cBhvr>
                                    </p:animEffect>
                                  </p:childTnLst>
                                  <p:subTnLst>
                                    <p:animClr clrSpc="rgb" dir="cw">
                                      <p:cBhvr override="childStyle">
                                        <p:cTn dur="1" fill="hold" display="0" masterRel="nextClick" afterEffect="1"/>
                                        <p:tgtEl>
                                          <p:spTgt spid="4298755">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98755">
                                            <p:txEl>
                                              <p:pRg st="2" end="2"/>
                                            </p:txEl>
                                          </p:spTgt>
                                        </p:tgtEl>
                                        <p:attrNameLst>
                                          <p:attrName>style.visibility</p:attrName>
                                        </p:attrNameLst>
                                      </p:cBhvr>
                                      <p:to>
                                        <p:strVal val="visible"/>
                                      </p:to>
                                    </p:set>
                                    <p:animEffect transition="in" filter="fade">
                                      <p:cBhvr>
                                        <p:cTn id="12" dur="500"/>
                                        <p:tgtEl>
                                          <p:spTgt spid="4298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875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r>
              <a:rPr lang="en-US"/>
              <a:t>In Jesus, Love Destroyed Selfishness, </a:t>
            </a:r>
            <a:br>
              <a:rPr lang="en-US"/>
            </a:br>
            <a:r>
              <a:rPr lang="en-US"/>
              <a:t>in His Human Nature</a:t>
            </a:r>
            <a:endParaRPr lang="en-US" dirty="0"/>
          </a:p>
        </p:txBody>
      </p:sp>
      <p:sp>
        <p:nvSpPr>
          <p:cNvPr id="4300803" name="Rectangle 3"/>
          <p:cNvSpPr>
            <a:spLocks noGrp="1" noChangeArrowheads="1"/>
          </p:cNvSpPr>
          <p:nvPr>
            <p:ph idx="1"/>
          </p:nvPr>
        </p:nvSpPr>
        <p:spPr/>
        <p:txBody>
          <a:bodyPr/>
          <a:lstStyle/>
          <a:p>
            <a:pPr marL="0" indent="0">
              <a:buNone/>
            </a:pPr>
            <a:r>
              <a:rPr lang="en-US" altLang="ja-JP" dirty="0"/>
              <a:t>“</a:t>
            </a:r>
            <a:r>
              <a:rPr lang="en-US" dirty="0"/>
              <a:t>Whoever wants to save his life will lose it, but whoever loses his </a:t>
            </a:r>
            <a:br>
              <a:rPr lang="en-US" dirty="0"/>
            </a:br>
            <a:r>
              <a:rPr lang="en-US" dirty="0"/>
              <a:t>life for me will find it.</a:t>
            </a:r>
            <a:r>
              <a:rPr lang="en-US" altLang="ja-JP" dirty="0"/>
              <a:t>”</a:t>
            </a:r>
            <a:r>
              <a:rPr lang="en-US" dirty="0"/>
              <a:t> </a:t>
            </a:r>
            <a:r>
              <a:rPr lang="en-US" sz="1400" dirty="0">
                <a:solidFill>
                  <a:srgbClr val="C00000"/>
                </a:solidFill>
              </a:rPr>
              <a:t>Matthew 16:25</a:t>
            </a:r>
            <a:br>
              <a:rPr lang="en-US" sz="1400" dirty="0">
                <a:solidFill>
                  <a:srgbClr val="C00000"/>
                </a:solidFill>
              </a:rPr>
            </a:br>
            <a:endParaRPr lang="en-US" sz="1400" dirty="0">
              <a:solidFill>
                <a:srgbClr val="C00000"/>
              </a:solidFill>
            </a:endParaRPr>
          </a:p>
          <a:p>
            <a:pPr marL="0" indent="0">
              <a:buNone/>
            </a:pPr>
            <a:r>
              <a:rPr lang="en-US" dirty="0"/>
              <a:t>When Jesus refused to use His power to save Himself, but instead gave Himself freely, He destroyed death—selfishness being the basis of death—and brought life and immortality to light. </a:t>
            </a:r>
            <a:br>
              <a:rPr lang="en-US" dirty="0"/>
            </a:br>
            <a:r>
              <a:rPr lang="en-US" sz="1400" dirty="0">
                <a:solidFill>
                  <a:srgbClr val="C00000"/>
                </a:solidFill>
              </a:rPr>
              <a:t>2 Timothy 1:9, 10</a:t>
            </a:r>
          </a:p>
        </p:txBody>
      </p:sp>
    </p:spTree>
    <p:extLst>
      <p:ext uri="{BB962C8B-B14F-4D97-AF65-F5344CB8AC3E}">
        <p14:creationId xmlns:p14="http://schemas.microsoft.com/office/powerpoint/2010/main" val="41343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0803">
                                            <p:txEl>
                                              <p:pRg st="0" end="0"/>
                                            </p:txEl>
                                          </p:spTgt>
                                        </p:tgtEl>
                                        <p:attrNameLst>
                                          <p:attrName>style.visibility</p:attrName>
                                        </p:attrNameLst>
                                      </p:cBhvr>
                                      <p:to>
                                        <p:strVal val="visible"/>
                                      </p:to>
                                    </p:set>
                                    <p:animEffect transition="in" filter="fade">
                                      <p:cBhvr>
                                        <p:cTn id="7" dur="500"/>
                                        <p:tgtEl>
                                          <p:spTgt spid="4300803">
                                            <p:txEl>
                                              <p:pRg st="0" end="0"/>
                                            </p:txEl>
                                          </p:spTgt>
                                        </p:tgtEl>
                                      </p:cBhvr>
                                    </p:animEffect>
                                  </p:childTnLst>
                                  <p:subTnLst>
                                    <p:animClr clrSpc="rgb" dir="cw">
                                      <p:cBhvr override="childStyle">
                                        <p:cTn dur="1" fill="hold" display="0" masterRel="nextClick" afterEffect="1"/>
                                        <p:tgtEl>
                                          <p:spTgt spid="430080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0803">
                                            <p:txEl>
                                              <p:pRg st="1" end="1"/>
                                            </p:txEl>
                                          </p:spTgt>
                                        </p:tgtEl>
                                        <p:attrNameLst>
                                          <p:attrName>style.visibility</p:attrName>
                                        </p:attrNameLst>
                                      </p:cBhvr>
                                      <p:to>
                                        <p:strVal val="visible"/>
                                      </p:to>
                                    </p:set>
                                    <p:animEffect transition="in" filter="fade">
                                      <p:cBhvr>
                                        <p:cTn id="12" dur="500"/>
                                        <p:tgtEl>
                                          <p:spTgt spid="4300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0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Historic SDA View</a:t>
            </a:r>
            <a:endParaRPr lang="en-US" dirty="0"/>
          </a:p>
        </p:txBody>
      </p:sp>
      <p:sp>
        <p:nvSpPr>
          <p:cNvPr id="4308995" name="Rectangle 3"/>
          <p:cNvSpPr>
            <a:spLocks noGrp="1" noChangeArrowheads="1"/>
          </p:cNvSpPr>
          <p:nvPr>
            <p:ph idx="1"/>
          </p:nvPr>
        </p:nvSpPr>
        <p:spPr/>
        <p:txBody>
          <a:bodyPr/>
          <a:lstStyle/>
          <a:p>
            <a:pPr marL="0" indent="0">
              <a:buNone/>
            </a:pPr>
            <a:r>
              <a:rPr lang="en-US" dirty="0"/>
              <a:t/>
            </a:r>
            <a:br>
              <a:rPr lang="en-US" dirty="0"/>
            </a:br>
            <a:r>
              <a:rPr lang="en-US" dirty="0"/>
              <a:t>“The foe who in the wilderness had confronted Christ assailed Him </a:t>
            </a:r>
            <a:br>
              <a:rPr lang="en-US" dirty="0"/>
            </a:br>
            <a:r>
              <a:rPr lang="en-US" dirty="0"/>
              <a:t>now with fierce and subtle temptations. Had Jesus yielded for a </a:t>
            </a:r>
            <a:br>
              <a:rPr lang="en-US" dirty="0"/>
            </a:br>
            <a:r>
              <a:rPr lang="en-US" dirty="0"/>
              <a:t>moment, had He changed His course in the least particular to save </a:t>
            </a:r>
            <a:br>
              <a:rPr lang="en-US" dirty="0"/>
            </a:br>
            <a:r>
              <a:rPr lang="en-US" dirty="0"/>
              <a:t>Himself, Satan’s agencies would have triumphed, and the world would have been lost.”  </a:t>
            </a:r>
            <a:r>
              <a:rPr lang="en-US" sz="1400" dirty="0">
                <a:solidFill>
                  <a:srgbClr val="C00000"/>
                </a:solidFill>
              </a:rPr>
              <a:t>E.G. White, The Desire of Ages, p. 486</a:t>
            </a:r>
          </a:p>
        </p:txBody>
      </p:sp>
    </p:spTree>
    <p:extLst>
      <p:ext uri="{BB962C8B-B14F-4D97-AF65-F5344CB8AC3E}">
        <p14:creationId xmlns:p14="http://schemas.microsoft.com/office/powerpoint/2010/main" val="3527993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p:txBody>
          <a:bodyPr/>
          <a:lstStyle/>
          <a:p>
            <a:r>
              <a:rPr lang="en-US"/>
              <a:t>Why Did Jesus Have to Die?</a:t>
            </a:r>
            <a:endParaRPr lang="en-US" dirty="0"/>
          </a:p>
        </p:txBody>
      </p:sp>
      <p:sp>
        <p:nvSpPr>
          <p:cNvPr id="4313091" name="Rectangle 3"/>
          <p:cNvSpPr>
            <a:spLocks noGrp="1" noChangeArrowheads="1"/>
          </p:cNvSpPr>
          <p:nvPr>
            <p:ph idx="1"/>
          </p:nvPr>
        </p:nvSpPr>
        <p:spPr/>
        <p:txBody>
          <a:bodyPr/>
          <a:lstStyle/>
          <a:p>
            <a:r>
              <a:rPr lang="en-US" dirty="0"/>
              <a:t>Because Adam infected humankind with selfishness and life requires that the law of love be restored into humanity.</a:t>
            </a:r>
          </a:p>
          <a:p>
            <a:r>
              <a:rPr lang="en-US" dirty="0"/>
              <a:t>If Christ, at any point along death’s approach, had used His power to stop death from consuming Him, who would He have saved?</a:t>
            </a:r>
          </a:p>
          <a:p>
            <a:r>
              <a:rPr lang="en-US" dirty="0"/>
              <a:t>The only way to destroy selfishness was by experiencing temptation to act selfishly—but, with a human brain, choose to love perfectly; thus, He established a new, perfect human character.</a:t>
            </a:r>
          </a:p>
          <a:p>
            <a:r>
              <a:rPr lang="en-US" dirty="0"/>
              <a:t>Christ restored the law of life into humanity by giving Himself freely in love. </a:t>
            </a:r>
          </a:p>
        </p:txBody>
      </p:sp>
    </p:spTree>
    <p:extLst>
      <p:ext uri="{BB962C8B-B14F-4D97-AF65-F5344CB8AC3E}">
        <p14:creationId xmlns:p14="http://schemas.microsoft.com/office/powerpoint/2010/main" val="17631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3091">
                                            <p:txEl>
                                              <p:pRg st="0" end="0"/>
                                            </p:txEl>
                                          </p:spTgt>
                                        </p:tgtEl>
                                        <p:attrNameLst>
                                          <p:attrName>style.visibility</p:attrName>
                                        </p:attrNameLst>
                                      </p:cBhvr>
                                      <p:to>
                                        <p:strVal val="visible"/>
                                      </p:to>
                                    </p:set>
                                    <p:animEffect transition="in" filter="fade">
                                      <p:cBhvr>
                                        <p:cTn id="7" dur="500"/>
                                        <p:tgtEl>
                                          <p:spTgt spid="4313091">
                                            <p:txEl>
                                              <p:pRg st="0" end="0"/>
                                            </p:txEl>
                                          </p:spTgt>
                                        </p:tgtEl>
                                      </p:cBhvr>
                                    </p:animEffect>
                                  </p:childTnLst>
                                  <p:subTnLst>
                                    <p:animClr clrSpc="rgb" dir="cw">
                                      <p:cBhvr override="childStyle">
                                        <p:cTn dur="1" fill="hold" display="0" masterRel="nextClick" afterEffect="1"/>
                                        <p:tgtEl>
                                          <p:spTgt spid="4313091">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13091">
                                            <p:txEl>
                                              <p:pRg st="1" end="1"/>
                                            </p:txEl>
                                          </p:spTgt>
                                        </p:tgtEl>
                                        <p:attrNameLst>
                                          <p:attrName>style.visibility</p:attrName>
                                        </p:attrNameLst>
                                      </p:cBhvr>
                                      <p:to>
                                        <p:strVal val="visible"/>
                                      </p:to>
                                    </p:set>
                                    <p:animEffect transition="in" filter="fade">
                                      <p:cBhvr>
                                        <p:cTn id="12" dur="500"/>
                                        <p:tgtEl>
                                          <p:spTgt spid="4313091">
                                            <p:txEl>
                                              <p:pRg st="1" end="1"/>
                                            </p:txEl>
                                          </p:spTgt>
                                        </p:tgtEl>
                                      </p:cBhvr>
                                    </p:animEffect>
                                  </p:childTnLst>
                                  <p:subTnLst>
                                    <p:animClr clrSpc="rgb" dir="cw">
                                      <p:cBhvr override="childStyle">
                                        <p:cTn dur="1" fill="hold" display="0" masterRel="nextClick" afterEffect="1"/>
                                        <p:tgtEl>
                                          <p:spTgt spid="4313091">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13091">
                                            <p:txEl>
                                              <p:pRg st="2" end="2"/>
                                            </p:txEl>
                                          </p:spTgt>
                                        </p:tgtEl>
                                        <p:attrNameLst>
                                          <p:attrName>style.visibility</p:attrName>
                                        </p:attrNameLst>
                                      </p:cBhvr>
                                      <p:to>
                                        <p:strVal val="visible"/>
                                      </p:to>
                                    </p:set>
                                    <p:animEffect transition="in" filter="fade">
                                      <p:cBhvr>
                                        <p:cTn id="17" dur="500"/>
                                        <p:tgtEl>
                                          <p:spTgt spid="4313091">
                                            <p:txEl>
                                              <p:pRg st="2" end="2"/>
                                            </p:txEl>
                                          </p:spTgt>
                                        </p:tgtEl>
                                      </p:cBhvr>
                                    </p:animEffect>
                                  </p:childTnLst>
                                  <p:subTnLst>
                                    <p:animClr clrSpc="rgb" dir="cw">
                                      <p:cBhvr override="childStyle">
                                        <p:cTn dur="1" fill="hold" display="0" masterRel="nextClick" afterEffect="1"/>
                                        <p:tgtEl>
                                          <p:spTgt spid="4313091">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13091">
                                            <p:txEl>
                                              <p:pRg st="3" end="3"/>
                                            </p:txEl>
                                          </p:spTgt>
                                        </p:tgtEl>
                                        <p:attrNameLst>
                                          <p:attrName>style.visibility</p:attrName>
                                        </p:attrNameLst>
                                      </p:cBhvr>
                                      <p:to>
                                        <p:strVal val="visible"/>
                                      </p:to>
                                    </p:set>
                                    <p:animEffect transition="in" filter="fade">
                                      <p:cBhvr>
                                        <p:cTn id="22" dur="500"/>
                                        <p:tgtEl>
                                          <p:spTgt spid="4313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309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r>
              <a:rPr lang="en-US"/>
              <a:t>Jesus Rose Again as the Inevitable</a:t>
            </a:r>
            <a:br>
              <a:rPr lang="en-US"/>
            </a:br>
            <a:r>
              <a:rPr lang="en-US"/>
              <a:t>Outcome of His Victory</a:t>
            </a:r>
            <a:endParaRPr lang="en-US" dirty="0"/>
          </a:p>
        </p:txBody>
      </p:sp>
      <p:sp>
        <p:nvSpPr>
          <p:cNvPr id="4315139" name="Rectangle 3"/>
          <p:cNvSpPr>
            <a:spLocks noGrp="1" noChangeArrowheads="1"/>
          </p:cNvSpPr>
          <p:nvPr>
            <p:ph idx="1"/>
          </p:nvPr>
        </p:nvSpPr>
        <p:spPr/>
        <p:txBody>
          <a:bodyPr/>
          <a:lstStyle/>
          <a:p>
            <a:r>
              <a:rPr lang="en-US" dirty="0"/>
              <a:t>Christ destroyed selfishness, the basis of death.</a:t>
            </a:r>
            <a:br>
              <a:rPr lang="en-US" dirty="0"/>
            </a:br>
            <a:endParaRPr lang="en-US" dirty="0"/>
          </a:p>
          <a:p>
            <a:r>
              <a:rPr lang="en-US" dirty="0"/>
              <a:t>Christ restored the law of love into humanity, the basis of life.</a:t>
            </a:r>
            <a:br>
              <a:rPr lang="en-US" dirty="0"/>
            </a:br>
            <a:endParaRPr lang="en-US" dirty="0"/>
          </a:p>
          <a:p>
            <a:r>
              <a:rPr lang="en-US" dirty="0"/>
              <a:t>His resurrection was the only outcome of the law of love being restored!</a:t>
            </a:r>
          </a:p>
          <a:p>
            <a:pPr lvl="1">
              <a:buSzPct val="60000"/>
              <a:buFont typeface="Courier New" panose="02070309020205020404" pitchFamily="49" charset="0"/>
              <a:buChar char="o"/>
            </a:pPr>
            <a:r>
              <a:rPr lang="en-US" dirty="0"/>
              <a:t>“The law of the Lord is perfect reviving the soul.” </a:t>
            </a:r>
            <a:r>
              <a:rPr lang="en-US" sz="1400" dirty="0">
                <a:solidFill>
                  <a:srgbClr val="C00000"/>
                </a:solidFill>
              </a:rPr>
              <a:t>Psalm 19:7</a:t>
            </a:r>
          </a:p>
        </p:txBody>
      </p:sp>
    </p:spTree>
    <p:extLst>
      <p:ext uri="{BB962C8B-B14F-4D97-AF65-F5344CB8AC3E}">
        <p14:creationId xmlns:p14="http://schemas.microsoft.com/office/powerpoint/2010/main" val="4950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5139">
                                            <p:txEl>
                                              <p:pRg st="0" end="0"/>
                                            </p:txEl>
                                          </p:spTgt>
                                        </p:tgtEl>
                                        <p:attrNameLst>
                                          <p:attrName>style.visibility</p:attrName>
                                        </p:attrNameLst>
                                      </p:cBhvr>
                                      <p:to>
                                        <p:strVal val="visible"/>
                                      </p:to>
                                    </p:set>
                                    <p:animEffect transition="in" filter="fade">
                                      <p:cBhvr>
                                        <p:cTn id="7" dur="500"/>
                                        <p:tgtEl>
                                          <p:spTgt spid="4315139">
                                            <p:txEl>
                                              <p:pRg st="0" end="0"/>
                                            </p:txEl>
                                          </p:spTgt>
                                        </p:tgtEl>
                                      </p:cBhvr>
                                    </p:animEffect>
                                  </p:childTnLst>
                                  <p:subTnLst>
                                    <p:animClr clrSpc="rgb" dir="cw">
                                      <p:cBhvr override="childStyle">
                                        <p:cTn dur="1" fill="hold" display="0" masterRel="nextClick" afterEffect="1"/>
                                        <p:tgtEl>
                                          <p:spTgt spid="4315139">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15139">
                                            <p:txEl>
                                              <p:pRg st="1" end="1"/>
                                            </p:txEl>
                                          </p:spTgt>
                                        </p:tgtEl>
                                        <p:attrNameLst>
                                          <p:attrName>style.visibility</p:attrName>
                                        </p:attrNameLst>
                                      </p:cBhvr>
                                      <p:to>
                                        <p:strVal val="visible"/>
                                      </p:to>
                                    </p:set>
                                    <p:animEffect transition="in" filter="fade">
                                      <p:cBhvr>
                                        <p:cTn id="12" dur="500"/>
                                        <p:tgtEl>
                                          <p:spTgt spid="4315139">
                                            <p:txEl>
                                              <p:pRg st="1" end="1"/>
                                            </p:txEl>
                                          </p:spTgt>
                                        </p:tgtEl>
                                      </p:cBhvr>
                                    </p:animEffect>
                                  </p:childTnLst>
                                  <p:subTnLst>
                                    <p:animClr clrSpc="rgb" dir="cw">
                                      <p:cBhvr override="childStyle">
                                        <p:cTn dur="1" fill="hold" display="0" masterRel="nextClick" afterEffect="1"/>
                                        <p:tgtEl>
                                          <p:spTgt spid="4315139">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15139">
                                            <p:txEl>
                                              <p:pRg st="2" end="2"/>
                                            </p:txEl>
                                          </p:spTgt>
                                        </p:tgtEl>
                                        <p:attrNameLst>
                                          <p:attrName>style.visibility</p:attrName>
                                        </p:attrNameLst>
                                      </p:cBhvr>
                                      <p:to>
                                        <p:strVal val="visible"/>
                                      </p:to>
                                    </p:set>
                                    <p:animEffect transition="in" filter="fade">
                                      <p:cBhvr>
                                        <p:cTn id="17" dur="500"/>
                                        <p:tgtEl>
                                          <p:spTgt spid="431513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315139">
                                            <p:txEl>
                                              <p:pRg st="3" end="3"/>
                                            </p:txEl>
                                          </p:spTgt>
                                        </p:tgtEl>
                                        <p:attrNameLst>
                                          <p:attrName>style.visibility</p:attrName>
                                        </p:attrNameLst>
                                      </p:cBhvr>
                                      <p:to>
                                        <p:strVal val="visible"/>
                                      </p:to>
                                    </p:set>
                                    <p:animEffect transition="in" filter="fade">
                                      <p:cBhvr>
                                        <p:cTn id="20" dur="500"/>
                                        <p:tgtEl>
                                          <p:spTgt spid="4315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513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 Procured the Remedy</a:t>
            </a:r>
          </a:p>
        </p:txBody>
      </p:sp>
      <p:sp>
        <p:nvSpPr>
          <p:cNvPr id="4160517" name="Rectangle 5"/>
          <p:cNvSpPr>
            <a:spLocks noGrp="1" noChangeArrowheads="1"/>
          </p:cNvSpPr>
          <p:nvPr>
            <p:ph idx="1"/>
          </p:nvPr>
        </p:nvSpPr>
        <p:spPr/>
        <p:txBody>
          <a:bodyPr>
            <a:normAutofit/>
          </a:bodyPr>
          <a:lstStyle/>
          <a:p>
            <a:pPr marL="0" indent="0">
              <a:lnSpc>
                <a:spcPct val="100000"/>
              </a:lnSpc>
              <a:spcAft>
                <a:spcPts val="600"/>
              </a:spcAft>
              <a:buNone/>
            </a:pPr>
            <a:r>
              <a:rPr lang="en-US" dirty="0"/>
              <a:t>“Although he was a son, he learned obedience from what he suffered and, </a:t>
            </a:r>
            <a:r>
              <a:rPr lang="en-US" b="1" dirty="0"/>
              <a:t>once made perfect</a:t>
            </a:r>
            <a:r>
              <a:rPr lang="en-US" dirty="0"/>
              <a:t>, he became the source of eternal salvation for all who obey him.”  </a:t>
            </a:r>
            <a:r>
              <a:rPr lang="en-US" sz="1400" dirty="0">
                <a:solidFill>
                  <a:srgbClr val="C00000"/>
                </a:solidFill>
              </a:rPr>
              <a:t>Hebrews 5:9, 10</a:t>
            </a:r>
          </a:p>
          <a:p>
            <a:pPr lvl="1">
              <a:lnSpc>
                <a:spcPct val="100000"/>
              </a:lnSpc>
              <a:spcAft>
                <a:spcPts val="1200"/>
              </a:spcAft>
            </a:pPr>
            <a:r>
              <a:rPr lang="en-US" dirty="0"/>
              <a:t>Wasn’t Jesus always perfect?</a:t>
            </a:r>
            <a:endParaRPr lang="en-US" sz="2400" dirty="0"/>
          </a:p>
          <a:p>
            <a:pPr marL="0" indent="0">
              <a:lnSpc>
                <a:spcPct val="100000"/>
              </a:lnSpc>
              <a:spcAft>
                <a:spcPts val="900"/>
              </a:spcAft>
              <a:buNone/>
            </a:pPr>
            <a:r>
              <a:rPr lang="en-US" b="1" dirty="0"/>
              <a:t>He was always sinless!</a:t>
            </a:r>
          </a:p>
          <a:p>
            <a:pPr lvl="1">
              <a:lnSpc>
                <a:spcPct val="100000"/>
              </a:lnSpc>
              <a:spcAft>
                <a:spcPts val="600"/>
              </a:spcAft>
            </a:pPr>
            <a:r>
              <a:rPr lang="en-US" dirty="0"/>
              <a:t>But character cannot be created; it must be developed by the choices of the individual agent.</a:t>
            </a:r>
          </a:p>
          <a:p>
            <a:pPr lvl="1">
              <a:lnSpc>
                <a:spcPct val="100000"/>
              </a:lnSpc>
            </a:pPr>
            <a:r>
              <a:rPr lang="en-US" dirty="0"/>
              <a:t>Once Jesus developed a perfect human character, He became the source of salvation or healing.</a:t>
            </a:r>
          </a:p>
          <a:p>
            <a:pPr marL="0" indent="0">
              <a:lnSpc>
                <a:spcPct val="100000"/>
              </a:lnSpc>
              <a:buNone/>
            </a:pPr>
            <a:endParaRPr lang="en-US" dirty="0"/>
          </a:p>
        </p:txBody>
      </p:sp>
    </p:spTree>
    <p:extLst>
      <p:ext uri="{BB962C8B-B14F-4D97-AF65-F5344CB8AC3E}">
        <p14:creationId xmlns:p14="http://schemas.microsoft.com/office/powerpoint/2010/main" val="143177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60517">
                                            <p:txEl>
                                              <p:pRg st="0" end="0"/>
                                            </p:txEl>
                                          </p:spTgt>
                                        </p:tgtEl>
                                        <p:attrNameLst>
                                          <p:attrName>style.visibility</p:attrName>
                                        </p:attrNameLst>
                                      </p:cBhvr>
                                      <p:to>
                                        <p:strVal val="visible"/>
                                      </p:to>
                                    </p:set>
                                    <p:animEffect transition="in" filter="fade">
                                      <p:cBhvr>
                                        <p:cTn id="7" dur="500"/>
                                        <p:tgtEl>
                                          <p:spTgt spid="4160517">
                                            <p:txEl>
                                              <p:pRg st="0" end="0"/>
                                            </p:txEl>
                                          </p:spTgt>
                                        </p:tgtEl>
                                      </p:cBhvr>
                                    </p:animEffect>
                                  </p:childTnLst>
                                  <p:subTnLst>
                                    <p:animClr clrSpc="rgb" dir="cw">
                                      <p:cBhvr override="childStyle">
                                        <p:cTn dur="1" fill="hold" display="0" masterRel="nextClick" afterEffect="1"/>
                                        <p:tgtEl>
                                          <p:spTgt spid="4160517">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0517">
                                            <p:txEl>
                                              <p:pRg st="1" end="1"/>
                                            </p:txEl>
                                          </p:spTgt>
                                        </p:tgtEl>
                                        <p:attrNameLst>
                                          <p:attrName>style.visibility</p:attrName>
                                        </p:attrNameLst>
                                      </p:cBhvr>
                                      <p:to>
                                        <p:strVal val="visible"/>
                                      </p:to>
                                    </p:set>
                                    <p:animEffect transition="in" filter="fade">
                                      <p:cBhvr>
                                        <p:cTn id="12" dur="500"/>
                                        <p:tgtEl>
                                          <p:spTgt spid="4160517">
                                            <p:txEl>
                                              <p:pRg st="1" end="1"/>
                                            </p:txEl>
                                          </p:spTgt>
                                        </p:tgtEl>
                                      </p:cBhvr>
                                    </p:animEffect>
                                  </p:childTnLst>
                                  <p:subTnLst>
                                    <p:animClr clrSpc="rgb" dir="cw">
                                      <p:cBhvr override="childStyle">
                                        <p:cTn dur="1" fill="hold" display="0" masterRel="nextClick" afterEffect="1"/>
                                        <p:tgtEl>
                                          <p:spTgt spid="4160517">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60517">
                                            <p:txEl>
                                              <p:pRg st="2" end="2"/>
                                            </p:txEl>
                                          </p:spTgt>
                                        </p:tgtEl>
                                        <p:attrNameLst>
                                          <p:attrName>style.visibility</p:attrName>
                                        </p:attrNameLst>
                                      </p:cBhvr>
                                      <p:to>
                                        <p:strVal val="visible"/>
                                      </p:to>
                                    </p:set>
                                    <p:animEffect transition="in" filter="fade">
                                      <p:cBhvr>
                                        <p:cTn id="17" dur="500"/>
                                        <p:tgtEl>
                                          <p:spTgt spid="416051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60517">
                                            <p:txEl>
                                              <p:pRg st="3" end="3"/>
                                            </p:txEl>
                                          </p:spTgt>
                                        </p:tgtEl>
                                        <p:attrNameLst>
                                          <p:attrName>style.visibility</p:attrName>
                                        </p:attrNameLst>
                                      </p:cBhvr>
                                      <p:to>
                                        <p:strVal val="visible"/>
                                      </p:to>
                                    </p:set>
                                    <p:animEffect transition="in" filter="fade">
                                      <p:cBhvr>
                                        <p:cTn id="20" dur="500"/>
                                        <p:tgtEl>
                                          <p:spTgt spid="416051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60517">
                                            <p:txEl>
                                              <p:pRg st="4" end="4"/>
                                            </p:txEl>
                                          </p:spTgt>
                                        </p:tgtEl>
                                        <p:attrNameLst>
                                          <p:attrName>style.visibility</p:attrName>
                                        </p:attrNameLst>
                                      </p:cBhvr>
                                      <p:to>
                                        <p:strVal val="visible"/>
                                      </p:to>
                                    </p:set>
                                    <p:animEffect transition="in" filter="fade">
                                      <p:cBhvr>
                                        <p:cTn id="23" dur="500"/>
                                        <p:tgtEl>
                                          <p:spTgt spid="41605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05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A0DBC9-7422-8947-A587-B4E1830B5B83}"/>
              </a:ext>
            </a:extLst>
          </p:cNvPr>
          <p:cNvSpPr>
            <a:spLocks noGrp="1"/>
          </p:cNvSpPr>
          <p:nvPr>
            <p:ph type="title"/>
          </p:nvPr>
        </p:nvSpPr>
        <p:spPr/>
        <p:txBody>
          <a:bodyPr/>
          <a:lstStyle/>
          <a:p>
            <a:r>
              <a:rPr lang="en-US"/>
              <a:t>John 6:53, 54</a:t>
            </a:r>
            <a:endParaRPr lang="en-US" dirty="0"/>
          </a:p>
        </p:txBody>
      </p:sp>
      <p:sp>
        <p:nvSpPr>
          <p:cNvPr id="3" name="Content Placeholder 2">
            <a:extLst>
              <a:ext uri="{FF2B5EF4-FFF2-40B4-BE49-F238E27FC236}">
                <a16:creationId xmlns="" xmlns:a16="http://schemas.microsoft.com/office/drawing/2014/main" id="{752AA527-6813-D743-A383-F44FF7A54A5B}"/>
              </a:ext>
            </a:extLst>
          </p:cNvPr>
          <p:cNvSpPr>
            <a:spLocks noGrp="1"/>
          </p:cNvSpPr>
          <p:nvPr>
            <p:ph idx="1"/>
          </p:nvPr>
        </p:nvSpPr>
        <p:spPr/>
        <p:txBody>
          <a:bodyPr/>
          <a:lstStyle/>
          <a:p>
            <a:r>
              <a:rPr lang="en-US" dirty="0"/>
              <a:t>Jesus said to them, “I tell you the truth, unless you eat the flesh of the Son of Man and drink his blood, you have no life in you. Whoever eats my flesh and drinks my blood has eternal life, and I will raise him up at the last day.”</a:t>
            </a:r>
          </a:p>
          <a:p>
            <a:r>
              <a:rPr lang="en-US" dirty="0"/>
              <a:t>Flesh: Bread and Word: Truth—destroys lies and wins to trust.</a:t>
            </a:r>
          </a:p>
          <a:p>
            <a:r>
              <a:rPr lang="en-US" dirty="0"/>
              <a:t>When we trust with an open heart, the Holy Spirit takes Christ’s life and reproduces it is us:</a:t>
            </a:r>
          </a:p>
          <a:p>
            <a:pPr lvl="1">
              <a:buSzPct val="60000"/>
              <a:buFont typeface="Courier New" panose="02070309020205020404" pitchFamily="49" charset="0"/>
              <a:buChar char="o"/>
            </a:pPr>
            <a:r>
              <a:rPr lang="en-US" dirty="0"/>
              <a:t>“… no longer I that lives but Christ lives in me.” </a:t>
            </a:r>
            <a:r>
              <a:rPr lang="en-US" sz="1400" dirty="0">
                <a:solidFill>
                  <a:srgbClr val="C00000"/>
                </a:solidFill>
              </a:rPr>
              <a:t>Galatians 2:20</a:t>
            </a:r>
            <a:endParaRPr lang="en-US" dirty="0">
              <a:solidFill>
                <a:srgbClr val="C00000"/>
              </a:solidFill>
            </a:endParaRPr>
          </a:p>
          <a:p>
            <a:pPr lvl="1">
              <a:buSzPct val="60000"/>
              <a:buFont typeface="Courier New" panose="02070309020205020404" pitchFamily="49" charset="0"/>
              <a:buChar char="o"/>
            </a:pPr>
            <a:r>
              <a:rPr lang="en-US" dirty="0"/>
              <a:t>We become “partakers of the divine nature.” </a:t>
            </a:r>
            <a:r>
              <a:rPr lang="en-US" sz="1200" dirty="0">
                <a:solidFill>
                  <a:srgbClr val="C00000"/>
                </a:solidFill>
              </a:rPr>
              <a:t>2 Peter 1:4</a:t>
            </a:r>
            <a:endParaRPr lang="en-US" dirty="0">
              <a:solidFill>
                <a:srgbClr val="C00000"/>
              </a:solidFill>
            </a:endParaRPr>
          </a:p>
        </p:txBody>
      </p:sp>
    </p:spTree>
    <p:extLst>
      <p:ext uri="{BB962C8B-B14F-4D97-AF65-F5344CB8AC3E}">
        <p14:creationId xmlns:p14="http://schemas.microsoft.com/office/powerpoint/2010/main" val="29638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Historic SDA View</a:t>
            </a:r>
            <a:endParaRPr lang="en-US" dirty="0"/>
          </a:p>
        </p:txBody>
      </p:sp>
      <p:sp>
        <p:nvSpPr>
          <p:cNvPr id="4125701" name="Rectangle 5"/>
          <p:cNvSpPr>
            <a:spLocks noGrp="1" noChangeArrowheads="1"/>
          </p:cNvSpPr>
          <p:nvPr>
            <p:ph idx="1"/>
          </p:nvPr>
        </p:nvSpPr>
        <p:spPr/>
        <p:txBody>
          <a:bodyPr/>
          <a:lstStyle/>
          <a:p>
            <a:pPr marL="0" indent="0">
              <a:lnSpc>
                <a:spcPct val="100000"/>
              </a:lnSpc>
              <a:buNone/>
            </a:pPr>
            <a:endParaRPr lang="en-US" dirty="0"/>
          </a:p>
          <a:p>
            <a:pPr marL="0" indent="0">
              <a:lnSpc>
                <a:spcPct val="100000"/>
              </a:lnSpc>
              <a:buNone/>
            </a:pPr>
            <a:r>
              <a:rPr lang="en-US" dirty="0"/>
              <a:t>“The law requires righteousness—a righteous life, a perfect character; and this man has not to give. He cannot meet the claims of God’s holy law. But Christ, coming to the earth as man, lived a holy life, and </a:t>
            </a:r>
            <a:r>
              <a:rPr lang="en-US" b="1" dirty="0"/>
              <a:t>developed a perfect character</a:t>
            </a:r>
            <a:r>
              <a:rPr lang="en-US" dirty="0"/>
              <a:t>. These He offers as a free gift to all who will receive them.”  </a:t>
            </a:r>
            <a:r>
              <a:rPr lang="en-US" sz="1400" dirty="0">
                <a:solidFill>
                  <a:srgbClr val="C00000"/>
                </a:solidFill>
              </a:rPr>
              <a:t>E.G. White, </a:t>
            </a:r>
            <a:r>
              <a:rPr lang="en-US" sz="1400" i="1" dirty="0">
                <a:solidFill>
                  <a:srgbClr val="C00000"/>
                </a:solidFill>
              </a:rPr>
              <a:t>The Desire of Ages</a:t>
            </a:r>
            <a:r>
              <a:rPr lang="en-US" sz="1400" dirty="0">
                <a:solidFill>
                  <a:srgbClr val="C00000"/>
                </a:solidFill>
              </a:rPr>
              <a:t>, p. 762</a:t>
            </a:r>
            <a:endParaRPr lang="en-US" sz="1200" dirty="0">
              <a:solidFill>
                <a:srgbClr val="C00000"/>
              </a:solidFill>
            </a:endParaRPr>
          </a:p>
        </p:txBody>
      </p:sp>
    </p:spTree>
    <p:extLst>
      <p:ext uri="{BB962C8B-B14F-4D97-AF65-F5344CB8AC3E}">
        <p14:creationId xmlns:p14="http://schemas.microsoft.com/office/powerpoint/2010/main" val="2139987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ctrTitle"/>
          </p:nvPr>
        </p:nvSpPr>
        <p:spPr/>
        <p:txBody>
          <a:bodyPr>
            <a:normAutofit fontScale="90000"/>
          </a:bodyPr>
          <a:lstStyle/>
          <a:p>
            <a:r>
              <a:rPr lang="en-US" dirty="0"/>
              <a:t>Why Does the Law Require</a:t>
            </a:r>
            <a:br>
              <a:rPr lang="en-US" dirty="0"/>
            </a:br>
            <a:r>
              <a:rPr lang="en-US" dirty="0"/>
              <a:t>a Righteous Character?</a:t>
            </a:r>
            <a:br>
              <a:rPr lang="en-US" dirty="0"/>
            </a:br>
            <a:r>
              <a:rPr lang="en-US" dirty="0"/>
              <a:t/>
            </a:r>
            <a:br>
              <a:rPr lang="en-US" dirty="0"/>
            </a:br>
            <a:r>
              <a:rPr lang="en-US" sz="2800" dirty="0">
                <a:solidFill>
                  <a:srgbClr val="C00000"/>
                </a:solidFill>
                <a:latin typeface="Lato" panose="020F0502020204030203" pitchFamily="34" charset="0"/>
              </a:rPr>
              <a:t>For the same reason the law of respiration requires that we breathe!</a:t>
            </a:r>
            <a:endParaRPr lang="en-US" dirty="0">
              <a:latin typeface="Lato" panose="020F0502020204030203" pitchFamily="34" charset="0"/>
            </a:endParaRPr>
          </a:p>
        </p:txBody>
      </p:sp>
    </p:spTree>
    <p:extLst>
      <p:ext uri="{BB962C8B-B14F-4D97-AF65-F5344CB8AC3E}">
        <p14:creationId xmlns:p14="http://schemas.microsoft.com/office/powerpoint/2010/main" val="26215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FA96FD-3E08-5F40-B23E-400D694D6B39}"/>
              </a:ext>
            </a:extLst>
          </p:cNvPr>
          <p:cNvSpPr>
            <a:spLocks noGrp="1"/>
          </p:cNvSpPr>
          <p:nvPr>
            <p:ph type="title"/>
          </p:nvPr>
        </p:nvSpPr>
        <p:spPr/>
        <p:txBody>
          <a:bodyPr/>
          <a:lstStyle/>
          <a:p>
            <a:r>
              <a:rPr lang="en-US"/>
              <a:t>Keys Learning Points</a:t>
            </a:r>
            <a:endParaRPr lang="en-US" dirty="0"/>
          </a:p>
        </p:txBody>
      </p:sp>
      <p:sp>
        <p:nvSpPr>
          <p:cNvPr id="3" name="Content Placeholder 2">
            <a:extLst>
              <a:ext uri="{FF2B5EF4-FFF2-40B4-BE49-F238E27FC236}">
                <a16:creationId xmlns="" xmlns:a16="http://schemas.microsoft.com/office/drawing/2014/main" id="{7FD1D9FD-093B-B847-88BE-357376DE1CEE}"/>
              </a:ext>
            </a:extLst>
          </p:cNvPr>
          <p:cNvSpPr>
            <a:spLocks noGrp="1"/>
          </p:cNvSpPr>
          <p:nvPr>
            <p:ph idx="1"/>
          </p:nvPr>
        </p:nvSpPr>
        <p:spPr/>
        <p:txBody>
          <a:bodyPr/>
          <a:lstStyle/>
          <a:p>
            <a:r>
              <a:rPr lang="en-US" dirty="0"/>
              <a:t>Sin changes the sinner to be out of harmony with God and His </a:t>
            </a:r>
            <a:br>
              <a:rPr lang="en-US" dirty="0"/>
            </a:br>
            <a:r>
              <a:rPr lang="en-US" dirty="0"/>
              <a:t>design for life.</a:t>
            </a:r>
          </a:p>
          <a:p>
            <a:r>
              <a:rPr lang="en-US" dirty="0"/>
              <a:t>God’s design (law) for life could not change, so in order to save humankind, we had to be changed (restored) to be in harmony </a:t>
            </a:r>
            <a:br>
              <a:rPr lang="en-US" dirty="0"/>
            </a:br>
            <a:r>
              <a:rPr lang="en-US" dirty="0"/>
              <a:t>with His design (law).</a:t>
            </a:r>
          </a:p>
          <a:p>
            <a:r>
              <a:rPr lang="en-US" dirty="0"/>
              <a:t>Jesus came to accomplish this work while simultaneously revealing truth and destroying the lies that broke the circle of love and trust.</a:t>
            </a:r>
          </a:p>
          <a:p>
            <a:r>
              <a:rPr lang="en-US" dirty="0"/>
              <a:t>The primary lie being that God’s law functions like human law.</a:t>
            </a:r>
          </a:p>
        </p:txBody>
      </p:sp>
    </p:spTree>
    <p:extLst>
      <p:ext uri="{BB962C8B-B14F-4D97-AF65-F5344CB8AC3E}">
        <p14:creationId xmlns:p14="http://schemas.microsoft.com/office/powerpoint/2010/main" val="8275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7E2B81-DD66-0346-AD63-42A132E7E836}"/>
              </a:ext>
            </a:extLst>
          </p:cNvPr>
          <p:cNvSpPr>
            <a:spLocks noGrp="1"/>
          </p:cNvSpPr>
          <p:nvPr>
            <p:ph type="title"/>
          </p:nvPr>
        </p:nvSpPr>
        <p:spPr/>
        <p:txBody>
          <a:bodyPr/>
          <a:lstStyle/>
          <a:p>
            <a:r>
              <a:rPr lang="en-US"/>
              <a:t>When Adam Sinned</a:t>
            </a:r>
            <a:endParaRPr lang="en-US" dirty="0"/>
          </a:p>
        </p:txBody>
      </p:sp>
      <p:sp>
        <p:nvSpPr>
          <p:cNvPr id="3" name="Content Placeholder 2">
            <a:extLst>
              <a:ext uri="{FF2B5EF4-FFF2-40B4-BE49-F238E27FC236}">
                <a16:creationId xmlns="" xmlns:a16="http://schemas.microsoft.com/office/drawing/2014/main" id="{33DC777F-A98D-3B49-BCAC-13E5DA82D2E1}"/>
              </a:ext>
            </a:extLst>
          </p:cNvPr>
          <p:cNvSpPr>
            <a:spLocks noGrp="1"/>
          </p:cNvSpPr>
          <p:nvPr>
            <p:ph idx="1"/>
          </p:nvPr>
        </p:nvSpPr>
        <p:spPr/>
        <p:txBody>
          <a:bodyPr/>
          <a:lstStyle/>
          <a:p>
            <a:r>
              <a:rPr lang="en-US" dirty="0"/>
              <a:t>Did God get changed?</a:t>
            </a:r>
            <a:br>
              <a:rPr lang="en-US" dirty="0"/>
            </a:br>
            <a:endParaRPr lang="en-US" dirty="0"/>
          </a:p>
          <a:p>
            <a:r>
              <a:rPr lang="en-US" dirty="0"/>
              <a:t>Did God’s law get changed?</a:t>
            </a:r>
            <a:br>
              <a:rPr lang="en-US" dirty="0"/>
            </a:br>
            <a:endParaRPr lang="en-US" dirty="0"/>
          </a:p>
          <a:p>
            <a:r>
              <a:rPr lang="en-US" dirty="0"/>
              <a:t>Did the condition of humankind get changed? </a:t>
            </a:r>
            <a:br>
              <a:rPr lang="en-US" dirty="0"/>
            </a:br>
            <a:endParaRPr lang="en-US" dirty="0"/>
          </a:p>
          <a:p>
            <a:r>
              <a:rPr lang="en-US" dirty="0"/>
              <a:t>Then where must the work of Christ occur to save humankind?</a:t>
            </a:r>
            <a:br>
              <a:rPr lang="en-US" dirty="0"/>
            </a:br>
            <a:endParaRPr lang="en-US" dirty="0"/>
          </a:p>
          <a:p>
            <a:r>
              <a:rPr lang="en-US" dirty="0"/>
              <a:t>Do we see why He had to become human? </a:t>
            </a:r>
          </a:p>
        </p:txBody>
      </p:sp>
    </p:spTree>
    <p:extLst>
      <p:ext uri="{BB962C8B-B14F-4D97-AF65-F5344CB8AC3E}">
        <p14:creationId xmlns:p14="http://schemas.microsoft.com/office/powerpoint/2010/main" val="13684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AE5978-9635-B645-9A76-636DC94794B3}"/>
              </a:ext>
            </a:extLst>
          </p:cNvPr>
          <p:cNvSpPr>
            <a:spLocks noGrp="1"/>
          </p:cNvSpPr>
          <p:nvPr>
            <p:ph type="title"/>
          </p:nvPr>
        </p:nvSpPr>
        <p:spPr/>
        <p:txBody>
          <a:bodyPr/>
          <a:lstStyle/>
          <a:p>
            <a:r>
              <a:rPr lang="en-US"/>
              <a:t>Round Table Discussion</a:t>
            </a:r>
            <a:endParaRPr lang="en-US" dirty="0"/>
          </a:p>
        </p:txBody>
      </p:sp>
      <p:sp>
        <p:nvSpPr>
          <p:cNvPr id="3" name="Content Placeholder 2">
            <a:extLst>
              <a:ext uri="{FF2B5EF4-FFF2-40B4-BE49-F238E27FC236}">
                <a16:creationId xmlns="" xmlns:a16="http://schemas.microsoft.com/office/drawing/2014/main" id="{7411CB32-DC2B-9642-B897-28CDF79BAEB4}"/>
              </a:ext>
            </a:extLst>
          </p:cNvPr>
          <p:cNvSpPr>
            <a:spLocks noGrp="1"/>
          </p:cNvSpPr>
          <p:nvPr>
            <p:ph idx="1"/>
          </p:nvPr>
        </p:nvSpPr>
        <p:spPr>
          <a:xfrm>
            <a:off x="1025236" y="1132840"/>
            <a:ext cx="7661564" cy="3268979"/>
          </a:xfrm>
        </p:spPr>
        <p:txBody>
          <a:bodyPr>
            <a:noAutofit/>
          </a:bodyPr>
          <a:lstStyle/>
          <a:p>
            <a:r>
              <a:rPr lang="en-US" dirty="0"/>
              <a:t>What was the problem sin caused that the plan of salvation was </a:t>
            </a:r>
            <a:br>
              <a:rPr lang="en-US" dirty="0"/>
            </a:br>
            <a:r>
              <a:rPr lang="en-US" dirty="0"/>
              <a:t>designed to fix?</a:t>
            </a:r>
          </a:p>
          <a:p>
            <a:r>
              <a:rPr lang="en-US" dirty="0"/>
              <a:t>What did Christ accomplish?</a:t>
            </a:r>
          </a:p>
          <a:p>
            <a:r>
              <a:rPr lang="en-US" dirty="0"/>
              <a:t>What happens to our understanding of Christ’s mission if we substitute imposed law for design law?</a:t>
            </a:r>
          </a:p>
          <a:p>
            <a:r>
              <a:rPr lang="en-US" dirty="0"/>
              <a:t>If we accept the lie that God’s law functions like human law, then what is the problem that sin caused that Christ needed to fix? </a:t>
            </a:r>
          </a:p>
          <a:p>
            <a:r>
              <a:rPr lang="en-US" dirty="0"/>
              <a:t>Does such an idea change how we see and understand God? </a:t>
            </a:r>
          </a:p>
          <a:p>
            <a:r>
              <a:rPr lang="en-US" dirty="0"/>
              <a:t>How do we participate in what Christ accomplished for us at the cross? </a:t>
            </a:r>
          </a:p>
          <a:p>
            <a:r>
              <a:rPr lang="en-US" dirty="0"/>
              <a:t>How can the legal view of salvation actually obstruct what God is </a:t>
            </a:r>
            <a:br>
              <a:rPr lang="en-US" dirty="0"/>
            </a:br>
            <a:r>
              <a:rPr lang="en-US" dirty="0"/>
              <a:t>     trying to accomplish through Christ in the hearts/minds of   </a:t>
            </a:r>
            <a:br>
              <a:rPr lang="en-US" dirty="0"/>
            </a:br>
            <a:r>
              <a:rPr lang="en-US" dirty="0"/>
              <a:t>          people?</a:t>
            </a:r>
          </a:p>
        </p:txBody>
      </p:sp>
    </p:spTree>
    <p:extLst>
      <p:ext uri="{BB962C8B-B14F-4D97-AF65-F5344CB8AC3E}">
        <p14:creationId xmlns:p14="http://schemas.microsoft.com/office/powerpoint/2010/main" val="19211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3451737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183D3C-CDF2-1A4A-AEDD-798AF5003349}"/>
              </a:ext>
            </a:extLst>
          </p:cNvPr>
          <p:cNvSpPr>
            <a:spLocks noGrp="1"/>
          </p:cNvSpPr>
          <p:nvPr>
            <p:ph type="title"/>
          </p:nvPr>
        </p:nvSpPr>
        <p:spPr/>
        <p:txBody>
          <a:bodyPr/>
          <a:lstStyle/>
          <a:p>
            <a:r>
              <a:rPr lang="en-US" dirty="0"/>
              <a:t>What Kind of Being Is God?</a:t>
            </a:r>
          </a:p>
        </p:txBody>
      </p:sp>
      <p:sp>
        <p:nvSpPr>
          <p:cNvPr id="3" name="Content Placeholder 2"/>
          <p:cNvSpPr>
            <a:spLocks noGrp="1"/>
          </p:cNvSpPr>
          <p:nvPr>
            <p:ph idx="1"/>
          </p:nvPr>
        </p:nvSpPr>
        <p:spPr/>
        <p:txBody>
          <a:bodyPr/>
          <a:lstStyle/>
          <a:p>
            <a:endParaRPr lang="en-US"/>
          </a:p>
        </p:txBody>
      </p:sp>
      <p:sp>
        <p:nvSpPr>
          <p:cNvPr id="5" name="Freeform 4"/>
          <p:cNvSpPr>
            <a:spLocks/>
          </p:cNvSpPr>
          <p:nvPr/>
        </p:nvSpPr>
        <p:spPr>
          <a:xfrm>
            <a:off x="-16104" y="975730"/>
            <a:ext cx="9193299" cy="4549315"/>
          </a:xfrm>
          <a:custGeom>
            <a:avLst/>
            <a:gdLst>
              <a:gd name="connsiteX0" fmla="*/ 0 w 9182420"/>
              <a:gd name="connsiteY0" fmla="*/ 3911173 h 3911173"/>
              <a:gd name="connsiteX1" fmla="*/ 15368 w 9182420"/>
              <a:gd name="connsiteY1" fmla="*/ 230521 h 3911173"/>
              <a:gd name="connsiteX2" fmla="*/ 1237129 w 9182420"/>
              <a:gd name="connsiteY2" fmla="*/ 130629 h 3911173"/>
              <a:gd name="connsiteX3" fmla="*/ 2681728 w 9182420"/>
              <a:gd name="connsiteY3" fmla="*/ 23052 h 3911173"/>
              <a:gd name="connsiteX4" fmla="*/ 4103274 w 9182420"/>
              <a:gd name="connsiteY4" fmla="*/ 0 h 3911173"/>
              <a:gd name="connsiteX5" fmla="*/ 5025358 w 9182420"/>
              <a:gd name="connsiteY5" fmla="*/ 0 h 3911173"/>
              <a:gd name="connsiteX6" fmla="*/ 6039650 w 9182420"/>
              <a:gd name="connsiteY6" fmla="*/ 23052 h 3911173"/>
              <a:gd name="connsiteX7" fmla="*/ 7215307 w 9182420"/>
              <a:gd name="connsiteY7" fmla="*/ 92209 h 3911173"/>
              <a:gd name="connsiteX8" fmla="*/ 8175812 w 9182420"/>
              <a:gd name="connsiteY8" fmla="*/ 145997 h 3911173"/>
              <a:gd name="connsiteX9" fmla="*/ 9182420 w 9182420"/>
              <a:gd name="connsiteY9" fmla="*/ 230521 h 3911173"/>
              <a:gd name="connsiteX10" fmla="*/ 9167052 w 9182420"/>
              <a:gd name="connsiteY10" fmla="*/ 3903489 h 3911173"/>
              <a:gd name="connsiteX0" fmla="*/ 79250 w 9261670"/>
              <a:gd name="connsiteY0" fmla="*/ 3911173 h 4046836"/>
              <a:gd name="connsiteX1" fmla="*/ 80871 w 9261670"/>
              <a:gd name="connsiteY1" fmla="*/ 3725256 h 4046836"/>
              <a:gd name="connsiteX2" fmla="*/ 94618 w 9261670"/>
              <a:gd name="connsiteY2" fmla="*/ 230521 h 4046836"/>
              <a:gd name="connsiteX3" fmla="*/ 1316379 w 9261670"/>
              <a:gd name="connsiteY3" fmla="*/ 130629 h 4046836"/>
              <a:gd name="connsiteX4" fmla="*/ 2760978 w 9261670"/>
              <a:gd name="connsiteY4" fmla="*/ 23052 h 4046836"/>
              <a:gd name="connsiteX5" fmla="*/ 4182524 w 9261670"/>
              <a:gd name="connsiteY5" fmla="*/ 0 h 4046836"/>
              <a:gd name="connsiteX6" fmla="*/ 5104608 w 9261670"/>
              <a:gd name="connsiteY6" fmla="*/ 0 h 4046836"/>
              <a:gd name="connsiteX7" fmla="*/ 6118900 w 9261670"/>
              <a:gd name="connsiteY7" fmla="*/ 23052 h 4046836"/>
              <a:gd name="connsiteX8" fmla="*/ 7294557 w 9261670"/>
              <a:gd name="connsiteY8" fmla="*/ 92209 h 4046836"/>
              <a:gd name="connsiteX9" fmla="*/ 8255062 w 9261670"/>
              <a:gd name="connsiteY9" fmla="*/ 145997 h 4046836"/>
              <a:gd name="connsiteX10" fmla="*/ 9261670 w 9261670"/>
              <a:gd name="connsiteY10" fmla="*/ 230521 h 4046836"/>
              <a:gd name="connsiteX11" fmla="*/ 9246302 w 9261670"/>
              <a:gd name="connsiteY11" fmla="*/ 3903489 h 4046836"/>
              <a:gd name="connsiteX0" fmla="*/ 79250 w 9261670"/>
              <a:gd name="connsiteY0" fmla="*/ 3911173 h 3911173"/>
              <a:gd name="connsiteX1" fmla="*/ 80871 w 9261670"/>
              <a:gd name="connsiteY1" fmla="*/ 3725256 h 3911173"/>
              <a:gd name="connsiteX2" fmla="*/ 94618 w 9261670"/>
              <a:gd name="connsiteY2" fmla="*/ 230521 h 3911173"/>
              <a:gd name="connsiteX3" fmla="*/ 1316379 w 9261670"/>
              <a:gd name="connsiteY3" fmla="*/ 130629 h 3911173"/>
              <a:gd name="connsiteX4" fmla="*/ 2760978 w 9261670"/>
              <a:gd name="connsiteY4" fmla="*/ 23052 h 3911173"/>
              <a:gd name="connsiteX5" fmla="*/ 4182524 w 9261670"/>
              <a:gd name="connsiteY5" fmla="*/ 0 h 3911173"/>
              <a:gd name="connsiteX6" fmla="*/ 5104608 w 9261670"/>
              <a:gd name="connsiteY6" fmla="*/ 0 h 3911173"/>
              <a:gd name="connsiteX7" fmla="*/ 6118900 w 9261670"/>
              <a:gd name="connsiteY7" fmla="*/ 23052 h 3911173"/>
              <a:gd name="connsiteX8" fmla="*/ 7294557 w 9261670"/>
              <a:gd name="connsiteY8" fmla="*/ 92209 h 3911173"/>
              <a:gd name="connsiteX9" fmla="*/ 8255062 w 9261670"/>
              <a:gd name="connsiteY9" fmla="*/ 145997 h 3911173"/>
              <a:gd name="connsiteX10" fmla="*/ 9261670 w 9261670"/>
              <a:gd name="connsiteY10" fmla="*/ 230521 h 3911173"/>
              <a:gd name="connsiteX11" fmla="*/ 9246302 w 9261670"/>
              <a:gd name="connsiteY11" fmla="*/ 3903489 h 3911173"/>
              <a:gd name="connsiteX0" fmla="*/ 79250 w 9261670"/>
              <a:gd name="connsiteY0" fmla="*/ 3911173 h 3911173"/>
              <a:gd name="connsiteX1" fmla="*/ 80871 w 9261670"/>
              <a:gd name="connsiteY1" fmla="*/ 3725256 h 3911173"/>
              <a:gd name="connsiteX2" fmla="*/ 94618 w 9261670"/>
              <a:gd name="connsiteY2" fmla="*/ 230521 h 3911173"/>
              <a:gd name="connsiteX3" fmla="*/ 1316379 w 9261670"/>
              <a:gd name="connsiteY3" fmla="*/ 130629 h 3911173"/>
              <a:gd name="connsiteX4" fmla="*/ 2760978 w 9261670"/>
              <a:gd name="connsiteY4" fmla="*/ 23052 h 3911173"/>
              <a:gd name="connsiteX5" fmla="*/ 4182524 w 9261670"/>
              <a:gd name="connsiteY5" fmla="*/ 0 h 3911173"/>
              <a:gd name="connsiteX6" fmla="*/ 5104608 w 9261670"/>
              <a:gd name="connsiteY6" fmla="*/ 0 h 3911173"/>
              <a:gd name="connsiteX7" fmla="*/ 6118900 w 9261670"/>
              <a:gd name="connsiteY7" fmla="*/ 23052 h 3911173"/>
              <a:gd name="connsiteX8" fmla="*/ 7294557 w 9261670"/>
              <a:gd name="connsiteY8" fmla="*/ 92209 h 3911173"/>
              <a:gd name="connsiteX9" fmla="*/ 8255062 w 9261670"/>
              <a:gd name="connsiteY9" fmla="*/ 145997 h 3911173"/>
              <a:gd name="connsiteX10" fmla="*/ 9261670 w 9261670"/>
              <a:gd name="connsiteY10" fmla="*/ 230521 h 3911173"/>
              <a:gd name="connsiteX11" fmla="*/ 9246302 w 9261670"/>
              <a:gd name="connsiteY11" fmla="*/ 3903489 h 3911173"/>
              <a:gd name="connsiteX0" fmla="*/ 522163 w 9261670"/>
              <a:gd name="connsiteY0" fmla="*/ 3984992 h 3984992"/>
              <a:gd name="connsiteX1" fmla="*/ 80871 w 9261670"/>
              <a:gd name="connsiteY1" fmla="*/ 3725256 h 3984992"/>
              <a:gd name="connsiteX2" fmla="*/ 94618 w 9261670"/>
              <a:gd name="connsiteY2" fmla="*/ 230521 h 3984992"/>
              <a:gd name="connsiteX3" fmla="*/ 1316379 w 9261670"/>
              <a:gd name="connsiteY3" fmla="*/ 130629 h 3984992"/>
              <a:gd name="connsiteX4" fmla="*/ 2760978 w 9261670"/>
              <a:gd name="connsiteY4" fmla="*/ 23052 h 3984992"/>
              <a:gd name="connsiteX5" fmla="*/ 4182524 w 9261670"/>
              <a:gd name="connsiteY5" fmla="*/ 0 h 3984992"/>
              <a:gd name="connsiteX6" fmla="*/ 5104608 w 9261670"/>
              <a:gd name="connsiteY6" fmla="*/ 0 h 3984992"/>
              <a:gd name="connsiteX7" fmla="*/ 6118900 w 9261670"/>
              <a:gd name="connsiteY7" fmla="*/ 23052 h 3984992"/>
              <a:gd name="connsiteX8" fmla="*/ 7294557 w 9261670"/>
              <a:gd name="connsiteY8" fmla="*/ 92209 h 3984992"/>
              <a:gd name="connsiteX9" fmla="*/ 8255062 w 9261670"/>
              <a:gd name="connsiteY9" fmla="*/ 145997 h 3984992"/>
              <a:gd name="connsiteX10" fmla="*/ 9261670 w 9261670"/>
              <a:gd name="connsiteY10" fmla="*/ 230521 h 3984992"/>
              <a:gd name="connsiteX11" fmla="*/ 9246302 w 9261670"/>
              <a:gd name="connsiteY11" fmla="*/ 3903489 h 3984992"/>
              <a:gd name="connsiteX0" fmla="*/ 367382 w 9261670"/>
              <a:gd name="connsiteY0" fmla="*/ 3870692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367382 w 9261670"/>
              <a:gd name="connsiteY0" fmla="*/ 3870692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1388938 w 9261670"/>
              <a:gd name="connsiteY0" fmla="*/ 3896886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1367033 w 9239765"/>
              <a:gd name="connsiteY0" fmla="*/ 3896886 h 3903489"/>
              <a:gd name="connsiteX1" fmla="*/ 161360 w 9239765"/>
              <a:gd name="connsiteY1" fmla="*/ 2851337 h 3903489"/>
              <a:gd name="connsiteX2" fmla="*/ 72713 w 9239765"/>
              <a:gd name="connsiteY2" fmla="*/ 230521 h 3903489"/>
              <a:gd name="connsiteX3" fmla="*/ 1294474 w 9239765"/>
              <a:gd name="connsiteY3" fmla="*/ 130629 h 3903489"/>
              <a:gd name="connsiteX4" fmla="*/ 2739073 w 9239765"/>
              <a:gd name="connsiteY4" fmla="*/ 23052 h 3903489"/>
              <a:gd name="connsiteX5" fmla="*/ 4160619 w 9239765"/>
              <a:gd name="connsiteY5" fmla="*/ 0 h 3903489"/>
              <a:gd name="connsiteX6" fmla="*/ 5082703 w 9239765"/>
              <a:gd name="connsiteY6" fmla="*/ 0 h 3903489"/>
              <a:gd name="connsiteX7" fmla="*/ 6096995 w 9239765"/>
              <a:gd name="connsiteY7" fmla="*/ 23052 h 3903489"/>
              <a:gd name="connsiteX8" fmla="*/ 7272652 w 9239765"/>
              <a:gd name="connsiteY8" fmla="*/ 92209 h 3903489"/>
              <a:gd name="connsiteX9" fmla="*/ 8233157 w 9239765"/>
              <a:gd name="connsiteY9" fmla="*/ 145997 h 3903489"/>
              <a:gd name="connsiteX10" fmla="*/ 9239765 w 9239765"/>
              <a:gd name="connsiteY10" fmla="*/ 230521 h 3903489"/>
              <a:gd name="connsiteX11" fmla="*/ 9224397 w 9239765"/>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73348 w 9246080"/>
              <a:gd name="connsiteY0" fmla="*/ 3896886 h 3903489"/>
              <a:gd name="connsiteX1" fmla="*/ 81949 w 9246080"/>
              <a:gd name="connsiteY1" fmla="*/ 2620356 h 3903489"/>
              <a:gd name="connsiteX2" fmla="*/ 79028 w 9246080"/>
              <a:gd name="connsiteY2" fmla="*/ 230521 h 3903489"/>
              <a:gd name="connsiteX3" fmla="*/ 1300789 w 9246080"/>
              <a:gd name="connsiteY3" fmla="*/ 130629 h 3903489"/>
              <a:gd name="connsiteX4" fmla="*/ 2745388 w 9246080"/>
              <a:gd name="connsiteY4" fmla="*/ 23052 h 3903489"/>
              <a:gd name="connsiteX5" fmla="*/ 4166934 w 9246080"/>
              <a:gd name="connsiteY5" fmla="*/ 0 h 3903489"/>
              <a:gd name="connsiteX6" fmla="*/ 5089018 w 9246080"/>
              <a:gd name="connsiteY6" fmla="*/ 0 h 3903489"/>
              <a:gd name="connsiteX7" fmla="*/ 6103310 w 9246080"/>
              <a:gd name="connsiteY7" fmla="*/ 23052 h 3903489"/>
              <a:gd name="connsiteX8" fmla="*/ 7278967 w 9246080"/>
              <a:gd name="connsiteY8" fmla="*/ 92209 h 3903489"/>
              <a:gd name="connsiteX9" fmla="*/ 8239472 w 9246080"/>
              <a:gd name="connsiteY9" fmla="*/ 145997 h 3903489"/>
              <a:gd name="connsiteX10" fmla="*/ 9246080 w 9246080"/>
              <a:gd name="connsiteY10" fmla="*/ 230521 h 3903489"/>
              <a:gd name="connsiteX11" fmla="*/ 9230712 w 9246080"/>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2208720 w 10081452"/>
              <a:gd name="connsiteY0" fmla="*/ 3896886 h 3903489"/>
              <a:gd name="connsiteX1" fmla="*/ 917321 w 10081452"/>
              <a:gd name="connsiteY1" fmla="*/ 2620356 h 3903489"/>
              <a:gd name="connsiteX2" fmla="*/ 0 w 10081452"/>
              <a:gd name="connsiteY2" fmla="*/ 321961 h 3903489"/>
              <a:gd name="connsiteX3" fmla="*/ 2136161 w 10081452"/>
              <a:gd name="connsiteY3" fmla="*/ 130629 h 3903489"/>
              <a:gd name="connsiteX4" fmla="*/ 3580760 w 10081452"/>
              <a:gd name="connsiteY4" fmla="*/ 23052 h 3903489"/>
              <a:gd name="connsiteX5" fmla="*/ 5002306 w 10081452"/>
              <a:gd name="connsiteY5" fmla="*/ 0 h 3903489"/>
              <a:gd name="connsiteX6" fmla="*/ 5924390 w 10081452"/>
              <a:gd name="connsiteY6" fmla="*/ 0 h 3903489"/>
              <a:gd name="connsiteX7" fmla="*/ 6938682 w 10081452"/>
              <a:gd name="connsiteY7" fmla="*/ 23052 h 3903489"/>
              <a:gd name="connsiteX8" fmla="*/ 8114339 w 10081452"/>
              <a:gd name="connsiteY8" fmla="*/ 92209 h 3903489"/>
              <a:gd name="connsiteX9" fmla="*/ 9074844 w 10081452"/>
              <a:gd name="connsiteY9" fmla="*/ 145997 h 3903489"/>
              <a:gd name="connsiteX10" fmla="*/ 10081452 w 10081452"/>
              <a:gd name="connsiteY10" fmla="*/ 230521 h 3903489"/>
              <a:gd name="connsiteX11" fmla="*/ 10066084 w 10081452"/>
              <a:gd name="connsiteY11" fmla="*/ 3903489 h 3903489"/>
              <a:gd name="connsiteX0" fmla="*/ 2208720 w 10081452"/>
              <a:gd name="connsiteY0" fmla="*/ 3896886 h 3903489"/>
              <a:gd name="connsiteX1" fmla="*/ 612521 w 10081452"/>
              <a:gd name="connsiteY1" fmla="*/ 2513676 h 3903489"/>
              <a:gd name="connsiteX2" fmla="*/ 0 w 10081452"/>
              <a:gd name="connsiteY2" fmla="*/ 321961 h 3903489"/>
              <a:gd name="connsiteX3" fmla="*/ 2136161 w 10081452"/>
              <a:gd name="connsiteY3" fmla="*/ 130629 h 3903489"/>
              <a:gd name="connsiteX4" fmla="*/ 3580760 w 10081452"/>
              <a:gd name="connsiteY4" fmla="*/ 23052 h 3903489"/>
              <a:gd name="connsiteX5" fmla="*/ 5002306 w 10081452"/>
              <a:gd name="connsiteY5" fmla="*/ 0 h 3903489"/>
              <a:gd name="connsiteX6" fmla="*/ 5924390 w 10081452"/>
              <a:gd name="connsiteY6" fmla="*/ 0 h 3903489"/>
              <a:gd name="connsiteX7" fmla="*/ 6938682 w 10081452"/>
              <a:gd name="connsiteY7" fmla="*/ 23052 h 3903489"/>
              <a:gd name="connsiteX8" fmla="*/ 8114339 w 10081452"/>
              <a:gd name="connsiteY8" fmla="*/ 92209 h 3903489"/>
              <a:gd name="connsiteX9" fmla="*/ 9074844 w 10081452"/>
              <a:gd name="connsiteY9" fmla="*/ 145997 h 3903489"/>
              <a:gd name="connsiteX10" fmla="*/ 10081452 w 10081452"/>
              <a:gd name="connsiteY10" fmla="*/ 230521 h 3903489"/>
              <a:gd name="connsiteX11" fmla="*/ 10066084 w 10081452"/>
              <a:gd name="connsiteY11" fmla="*/ 3903489 h 3903489"/>
              <a:gd name="connsiteX0" fmla="*/ 1621980 w 9494712"/>
              <a:gd name="connsiteY0" fmla="*/ 3896886 h 3903489"/>
              <a:gd name="connsiteX1" fmla="*/ 25781 w 9494712"/>
              <a:gd name="connsiteY1" fmla="*/ 2513676 h 3903489"/>
              <a:gd name="connsiteX2" fmla="*/ 0 w 9494712"/>
              <a:gd name="connsiteY2" fmla="*/ 283861 h 3903489"/>
              <a:gd name="connsiteX3" fmla="*/ 1549421 w 9494712"/>
              <a:gd name="connsiteY3" fmla="*/ 130629 h 3903489"/>
              <a:gd name="connsiteX4" fmla="*/ 2994020 w 9494712"/>
              <a:gd name="connsiteY4" fmla="*/ 23052 h 3903489"/>
              <a:gd name="connsiteX5" fmla="*/ 4415566 w 9494712"/>
              <a:gd name="connsiteY5" fmla="*/ 0 h 3903489"/>
              <a:gd name="connsiteX6" fmla="*/ 5337650 w 9494712"/>
              <a:gd name="connsiteY6" fmla="*/ 0 h 3903489"/>
              <a:gd name="connsiteX7" fmla="*/ 6351942 w 9494712"/>
              <a:gd name="connsiteY7" fmla="*/ 23052 h 3903489"/>
              <a:gd name="connsiteX8" fmla="*/ 7527599 w 9494712"/>
              <a:gd name="connsiteY8" fmla="*/ 92209 h 3903489"/>
              <a:gd name="connsiteX9" fmla="*/ 8488104 w 9494712"/>
              <a:gd name="connsiteY9" fmla="*/ 145997 h 3903489"/>
              <a:gd name="connsiteX10" fmla="*/ 9494712 w 9494712"/>
              <a:gd name="connsiteY10" fmla="*/ 230521 h 3903489"/>
              <a:gd name="connsiteX11" fmla="*/ 9479344 w 9494712"/>
              <a:gd name="connsiteY11" fmla="*/ 3903489 h 3903489"/>
              <a:gd name="connsiteX0" fmla="*/ 1644840 w 9494712"/>
              <a:gd name="connsiteY0" fmla="*/ 4194066 h 4194066"/>
              <a:gd name="connsiteX1" fmla="*/ 25781 w 9494712"/>
              <a:gd name="connsiteY1" fmla="*/ 2513676 h 4194066"/>
              <a:gd name="connsiteX2" fmla="*/ 0 w 9494712"/>
              <a:gd name="connsiteY2" fmla="*/ 283861 h 4194066"/>
              <a:gd name="connsiteX3" fmla="*/ 1549421 w 9494712"/>
              <a:gd name="connsiteY3" fmla="*/ 130629 h 4194066"/>
              <a:gd name="connsiteX4" fmla="*/ 2994020 w 9494712"/>
              <a:gd name="connsiteY4" fmla="*/ 23052 h 4194066"/>
              <a:gd name="connsiteX5" fmla="*/ 4415566 w 9494712"/>
              <a:gd name="connsiteY5" fmla="*/ 0 h 4194066"/>
              <a:gd name="connsiteX6" fmla="*/ 5337650 w 9494712"/>
              <a:gd name="connsiteY6" fmla="*/ 0 h 4194066"/>
              <a:gd name="connsiteX7" fmla="*/ 6351942 w 9494712"/>
              <a:gd name="connsiteY7" fmla="*/ 23052 h 4194066"/>
              <a:gd name="connsiteX8" fmla="*/ 7527599 w 9494712"/>
              <a:gd name="connsiteY8" fmla="*/ 92209 h 4194066"/>
              <a:gd name="connsiteX9" fmla="*/ 8488104 w 9494712"/>
              <a:gd name="connsiteY9" fmla="*/ 145997 h 4194066"/>
              <a:gd name="connsiteX10" fmla="*/ 9494712 w 9494712"/>
              <a:gd name="connsiteY10" fmla="*/ 230521 h 4194066"/>
              <a:gd name="connsiteX11" fmla="*/ 9479344 w 9494712"/>
              <a:gd name="connsiteY11" fmla="*/ 3903489 h 4194066"/>
              <a:gd name="connsiteX0" fmla="*/ 1652460 w 9494712"/>
              <a:gd name="connsiteY0" fmla="*/ 3927366 h 3927366"/>
              <a:gd name="connsiteX1" fmla="*/ 25781 w 9494712"/>
              <a:gd name="connsiteY1" fmla="*/ 2513676 h 3927366"/>
              <a:gd name="connsiteX2" fmla="*/ 0 w 9494712"/>
              <a:gd name="connsiteY2" fmla="*/ 283861 h 3927366"/>
              <a:gd name="connsiteX3" fmla="*/ 1549421 w 9494712"/>
              <a:gd name="connsiteY3" fmla="*/ 130629 h 3927366"/>
              <a:gd name="connsiteX4" fmla="*/ 2994020 w 9494712"/>
              <a:gd name="connsiteY4" fmla="*/ 23052 h 3927366"/>
              <a:gd name="connsiteX5" fmla="*/ 4415566 w 9494712"/>
              <a:gd name="connsiteY5" fmla="*/ 0 h 3927366"/>
              <a:gd name="connsiteX6" fmla="*/ 5337650 w 9494712"/>
              <a:gd name="connsiteY6" fmla="*/ 0 h 3927366"/>
              <a:gd name="connsiteX7" fmla="*/ 6351942 w 9494712"/>
              <a:gd name="connsiteY7" fmla="*/ 23052 h 3927366"/>
              <a:gd name="connsiteX8" fmla="*/ 7527599 w 9494712"/>
              <a:gd name="connsiteY8" fmla="*/ 92209 h 3927366"/>
              <a:gd name="connsiteX9" fmla="*/ 8488104 w 9494712"/>
              <a:gd name="connsiteY9" fmla="*/ 145997 h 3927366"/>
              <a:gd name="connsiteX10" fmla="*/ 9494712 w 9494712"/>
              <a:gd name="connsiteY10" fmla="*/ 230521 h 3927366"/>
              <a:gd name="connsiteX11" fmla="*/ 9479344 w 9494712"/>
              <a:gd name="connsiteY11" fmla="*/ 3903489 h 3927366"/>
              <a:gd name="connsiteX0" fmla="*/ 1652460 w 9791892"/>
              <a:gd name="connsiteY0" fmla="*/ 3927366 h 3927366"/>
              <a:gd name="connsiteX1" fmla="*/ 25781 w 9791892"/>
              <a:gd name="connsiteY1" fmla="*/ 2513676 h 3927366"/>
              <a:gd name="connsiteX2" fmla="*/ 0 w 9791892"/>
              <a:gd name="connsiteY2" fmla="*/ 283861 h 3927366"/>
              <a:gd name="connsiteX3" fmla="*/ 1549421 w 9791892"/>
              <a:gd name="connsiteY3" fmla="*/ 130629 h 3927366"/>
              <a:gd name="connsiteX4" fmla="*/ 2994020 w 9791892"/>
              <a:gd name="connsiteY4" fmla="*/ 23052 h 3927366"/>
              <a:gd name="connsiteX5" fmla="*/ 4415566 w 9791892"/>
              <a:gd name="connsiteY5" fmla="*/ 0 h 3927366"/>
              <a:gd name="connsiteX6" fmla="*/ 5337650 w 9791892"/>
              <a:gd name="connsiteY6" fmla="*/ 0 h 3927366"/>
              <a:gd name="connsiteX7" fmla="*/ 6351942 w 9791892"/>
              <a:gd name="connsiteY7" fmla="*/ 23052 h 3927366"/>
              <a:gd name="connsiteX8" fmla="*/ 7527599 w 9791892"/>
              <a:gd name="connsiteY8" fmla="*/ 92209 h 3927366"/>
              <a:gd name="connsiteX9" fmla="*/ 8488104 w 9791892"/>
              <a:gd name="connsiteY9" fmla="*/ 145997 h 3927366"/>
              <a:gd name="connsiteX10" fmla="*/ 9791892 w 9791892"/>
              <a:gd name="connsiteY10" fmla="*/ 276241 h 3927366"/>
              <a:gd name="connsiteX11" fmla="*/ 9479344 w 9791892"/>
              <a:gd name="connsiteY11" fmla="*/ 3903489 h 3927366"/>
              <a:gd name="connsiteX0" fmla="*/ 1652460 w 9837816"/>
              <a:gd name="connsiteY0" fmla="*/ 3927366 h 3927366"/>
              <a:gd name="connsiteX1" fmla="*/ 25781 w 9837816"/>
              <a:gd name="connsiteY1" fmla="*/ 2513676 h 3927366"/>
              <a:gd name="connsiteX2" fmla="*/ 0 w 9837816"/>
              <a:gd name="connsiteY2" fmla="*/ 283861 h 3927366"/>
              <a:gd name="connsiteX3" fmla="*/ 1549421 w 9837816"/>
              <a:gd name="connsiteY3" fmla="*/ 130629 h 3927366"/>
              <a:gd name="connsiteX4" fmla="*/ 2994020 w 9837816"/>
              <a:gd name="connsiteY4" fmla="*/ 23052 h 3927366"/>
              <a:gd name="connsiteX5" fmla="*/ 4415566 w 9837816"/>
              <a:gd name="connsiteY5" fmla="*/ 0 h 3927366"/>
              <a:gd name="connsiteX6" fmla="*/ 5337650 w 9837816"/>
              <a:gd name="connsiteY6" fmla="*/ 0 h 3927366"/>
              <a:gd name="connsiteX7" fmla="*/ 6351942 w 9837816"/>
              <a:gd name="connsiteY7" fmla="*/ 23052 h 3927366"/>
              <a:gd name="connsiteX8" fmla="*/ 7527599 w 9837816"/>
              <a:gd name="connsiteY8" fmla="*/ 92209 h 3927366"/>
              <a:gd name="connsiteX9" fmla="*/ 8488104 w 9837816"/>
              <a:gd name="connsiteY9" fmla="*/ 145997 h 3927366"/>
              <a:gd name="connsiteX10" fmla="*/ 9791892 w 9837816"/>
              <a:gd name="connsiteY10" fmla="*/ 276241 h 3927366"/>
              <a:gd name="connsiteX11" fmla="*/ 9837484 w 9837816"/>
              <a:gd name="connsiteY11" fmla="*/ 3926349 h 3927366"/>
              <a:gd name="connsiteX0" fmla="*/ 1652460 w 9837816"/>
              <a:gd name="connsiteY0" fmla="*/ 3927366 h 3929735"/>
              <a:gd name="connsiteX1" fmla="*/ 25781 w 9837816"/>
              <a:gd name="connsiteY1" fmla="*/ 3929726 h 3929735"/>
              <a:gd name="connsiteX2" fmla="*/ 0 w 9837816"/>
              <a:gd name="connsiteY2" fmla="*/ 283861 h 3929735"/>
              <a:gd name="connsiteX3" fmla="*/ 1549421 w 9837816"/>
              <a:gd name="connsiteY3" fmla="*/ 130629 h 3929735"/>
              <a:gd name="connsiteX4" fmla="*/ 2994020 w 9837816"/>
              <a:gd name="connsiteY4" fmla="*/ 23052 h 3929735"/>
              <a:gd name="connsiteX5" fmla="*/ 4415566 w 9837816"/>
              <a:gd name="connsiteY5" fmla="*/ 0 h 3929735"/>
              <a:gd name="connsiteX6" fmla="*/ 5337650 w 9837816"/>
              <a:gd name="connsiteY6" fmla="*/ 0 h 3929735"/>
              <a:gd name="connsiteX7" fmla="*/ 6351942 w 9837816"/>
              <a:gd name="connsiteY7" fmla="*/ 23052 h 3929735"/>
              <a:gd name="connsiteX8" fmla="*/ 7527599 w 9837816"/>
              <a:gd name="connsiteY8" fmla="*/ 92209 h 3929735"/>
              <a:gd name="connsiteX9" fmla="*/ 8488104 w 9837816"/>
              <a:gd name="connsiteY9" fmla="*/ 145997 h 3929735"/>
              <a:gd name="connsiteX10" fmla="*/ 9791892 w 9837816"/>
              <a:gd name="connsiteY10" fmla="*/ 276241 h 3929735"/>
              <a:gd name="connsiteX11" fmla="*/ 9837484 w 9837816"/>
              <a:gd name="connsiteY11" fmla="*/ 3926349 h 3929735"/>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0" fmla="*/ 98524 w 9910559"/>
              <a:gd name="connsiteY0" fmla="*/ 3929726 h 3929726"/>
              <a:gd name="connsiteX1" fmla="*/ 72743 w 9910559"/>
              <a:gd name="connsiteY1" fmla="*/ 283861 h 3929726"/>
              <a:gd name="connsiteX2" fmla="*/ 1622164 w 9910559"/>
              <a:gd name="connsiteY2" fmla="*/ 130629 h 3929726"/>
              <a:gd name="connsiteX3" fmla="*/ 3066763 w 9910559"/>
              <a:gd name="connsiteY3" fmla="*/ 23052 h 3929726"/>
              <a:gd name="connsiteX4" fmla="*/ 4488309 w 9910559"/>
              <a:gd name="connsiteY4" fmla="*/ 0 h 3929726"/>
              <a:gd name="connsiteX5" fmla="*/ 5410393 w 9910559"/>
              <a:gd name="connsiteY5" fmla="*/ 0 h 3929726"/>
              <a:gd name="connsiteX6" fmla="*/ 6424685 w 9910559"/>
              <a:gd name="connsiteY6" fmla="*/ 23052 h 3929726"/>
              <a:gd name="connsiteX7" fmla="*/ 7600342 w 9910559"/>
              <a:gd name="connsiteY7" fmla="*/ 92209 h 3929726"/>
              <a:gd name="connsiteX8" fmla="*/ 8560847 w 9910559"/>
              <a:gd name="connsiteY8" fmla="*/ 145997 h 3929726"/>
              <a:gd name="connsiteX9" fmla="*/ 9864635 w 9910559"/>
              <a:gd name="connsiteY9" fmla="*/ 276241 h 3929726"/>
              <a:gd name="connsiteX10" fmla="*/ 9910227 w 9910559"/>
              <a:gd name="connsiteY10" fmla="*/ 3926349 h 3929726"/>
              <a:gd name="connsiteX0" fmla="*/ 98524 w 9910559"/>
              <a:gd name="connsiteY0" fmla="*/ 3929726 h 3929726"/>
              <a:gd name="connsiteX1" fmla="*/ 72743 w 9910559"/>
              <a:gd name="connsiteY1" fmla="*/ 283861 h 3929726"/>
              <a:gd name="connsiteX2" fmla="*/ 1622164 w 9910559"/>
              <a:gd name="connsiteY2" fmla="*/ 130629 h 3929726"/>
              <a:gd name="connsiteX3" fmla="*/ 3066763 w 9910559"/>
              <a:gd name="connsiteY3" fmla="*/ 23052 h 3929726"/>
              <a:gd name="connsiteX4" fmla="*/ 4488309 w 9910559"/>
              <a:gd name="connsiteY4" fmla="*/ 0 h 3929726"/>
              <a:gd name="connsiteX5" fmla="*/ 5410393 w 9910559"/>
              <a:gd name="connsiteY5" fmla="*/ 0 h 3929726"/>
              <a:gd name="connsiteX6" fmla="*/ 6424685 w 9910559"/>
              <a:gd name="connsiteY6" fmla="*/ 23052 h 3929726"/>
              <a:gd name="connsiteX7" fmla="*/ 7600342 w 9910559"/>
              <a:gd name="connsiteY7" fmla="*/ 92209 h 3929726"/>
              <a:gd name="connsiteX8" fmla="*/ 8560847 w 9910559"/>
              <a:gd name="connsiteY8" fmla="*/ 145997 h 3929726"/>
              <a:gd name="connsiteX9" fmla="*/ 9864635 w 9910559"/>
              <a:gd name="connsiteY9" fmla="*/ 276241 h 3929726"/>
              <a:gd name="connsiteX10" fmla="*/ 9910227 w 9910559"/>
              <a:gd name="connsiteY10" fmla="*/ 3926349 h 3929726"/>
              <a:gd name="connsiteX11" fmla="*/ 98524 w 9910559"/>
              <a:gd name="connsiteY11" fmla="*/ 3929726 h 3929726"/>
              <a:gd name="connsiteX0" fmla="*/ 844245 w 10656280"/>
              <a:gd name="connsiteY0" fmla="*/ 3929726 h 3929726"/>
              <a:gd name="connsiteX1" fmla="*/ 818464 w 10656280"/>
              <a:gd name="connsiteY1" fmla="*/ 283861 h 3929726"/>
              <a:gd name="connsiteX2" fmla="*/ 2367885 w 10656280"/>
              <a:gd name="connsiteY2" fmla="*/ 130629 h 3929726"/>
              <a:gd name="connsiteX3" fmla="*/ 3812484 w 10656280"/>
              <a:gd name="connsiteY3" fmla="*/ 23052 h 3929726"/>
              <a:gd name="connsiteX4" fmla="*/ 5234030 w 10656280"/>
              <a:gd name="connsiteY4" fmla="*/ 0 h 3929726"/>
              <a:gd name="connsiteX5" fmla="*/ 6156114 w 10656280"/>
              <a:gd name="connsiteY5" fmla="*/ 0 h 3929726"/>
              <a:gd name="connsiteX6" fmla="*/ 7170406 w 10656280"/>
              <a:gd name="connsiteY6" fmla="*/ 23052 h 3929726"/>
              <a:gd name="connsiteX7" fmla="*/ 8346063 w 10656280"/>
              <a:gd name="connsiteY7" fmla="*/ 92209 h 3929726"/>
              <a:gd name="connsiteX8" fmla="*/ 9306568 w 10656280"/>
              <a:gd name="connsiteY8" fmla="*/ 145997 h 3929726"/>
              <a:gd name="connsiteX9" fmla="*/ 10610356 w 10656280"/>
              <a:gd name="connsiteY9" fmla="*/ 276241 h 3929726"/>
              <a:gd name="connsiteX10" fmla="*/ 10655948 w 10656280"/>
              <a:gd name="connsiteY10" fmla="*/ 3926349 h 3929726"/>
              <a:gd name="connsiteX11" fmla="*/ 844245 w 10656280"/>
              <a:gd name="connsiteY11" fmla="*/ 3929726 h 3929726"/>
              <a:gd name="connsiteX0" fmla="*/ 134969 w 9947004"/>
              <a:gd name="connsiteY0" fmla="*/ 3929726 h 3929726"/>
              <a:gd name="connsiteX1" fmla="*/ 109188 w 9947004"/>
              <a:gd name="connsiteY1" fmla="*/ 283861 h 3929726"/>
              <a:gd name="connsiteX2" fmla="*/ 1658609 w 9947004"/>
              <a:gd name="connsiteY2" fmla="*/ 130629 h 3929726"/>
              <a:gd name="connsiteX3" fmla="*/ 3103208 w 9947004"/>
              <a:gd name="connsiteY3" fmla="*/ 23052 h 3929726"/>
              <a:gd name="connsiteX4" fmla="*/ 4524754 w 9947004"/>
              <a:gd name="connsiteY4" fmla="*/ 0 h 3929726"/>
              <a:gd name="connsiteX5" fmla="*/ 5446838 w 9947004"/>
              <a:gd name="connsiteY5" fmla="*/ 0 h 3929726"/>
              <a:gd name="connsiteX6" fmla="*/ 6461130 w 9947004"/>
              <a:gd name="connsiteY6" fmla="*/ 23052 h 3929726"/>
              <a:gd name="connsiteX7" fmla="*/ 7636787 w 9947004"/>
              <a:gd name="connsiteY7" fmla="*/ 92209 h 3929726"/>
              <a:gd name="connsiteX8" fmla="*/ 8597292 w 9947004"/>
              <a:gd name="connsiteY8" fmla="*/ 145997 h 3929726"/>
              <a:gd name="connsiteX9" fmla="*/ 9901080 w 9947004"/>
              <a:gd name="connsiteY9" fmla="*/ 276241 h 3929726"/>
              <a:gd name="connsiteX10" fmla="*/ 9946672 w 9947004"/>
              <a:gd name="connsiteY10" fmla="*/ 3926349 h 3929726"/>
              <a:gd name="connsiteX11" fmla="*/ 134969 w 9947004"/>
              <a:gd name="connsiteY11" fmla="*/ 3929726 h 3929726"/>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11" fmla="*/ 25781 w 9837816"/>
              <a:gd name="connsiteY11" fmla="*/ 3929726 h 3929726"/>
              <a:gd name="connsiteX0" fmla="*/ 32131 w 9837816"/>
              <a:gd name="connsiteY0" fmla="*/ 4456776 h 4456776"/>
              <a:gd name="connsiteX1" fmla="*/ 0 w 9837816"/>
              <a:gd name="connsiteY1" fmla="*/ 283861 h 4456776"/>
              <a:gd name="connsiteX2" fmla="*/ 1549421 w 9837816"/>
              <a:gd name="connsiteY2" fmla="*/ 130629 h 4456776"/>
              <a:gd name="connsiteX3" fmla="*/ 2994020 w 9837816"/>
              <a:gd name="connsiteY3" fmla="*/ 23052 h 4456776"/>
              <a:gd name="connsiteX4" fmla="*/ 4415566 w 9837816"/>
              <a:gd name="connsiteY4" fmla="*/ 0 h 4456776"/>
              <a:gd name="connsiteX5" fmla="*/ 5337650 w 9837816"/>
              <a:gd name="connsiteY5" fmla="*/ 0 h 4456776"/>
              <a:gd name="connsiteX6" fmla="*/ 6351942 w 9837816"/>
              <a:gd name="connsiteY6" fmla="*/ 23052 h 4456776"/>
              <a:gd name="connsiteX7" fmla="*/ 7527599 w 9837816"/>
              <a:gd name="connsiteY7" fmla="*/ 92209 h 4456776"/>
              <a:gd name="connsiteX8" fmla="*/ 8488104 w 9837816"/>
              <a:gd name="connsiteY8" fmla="*/ 145997 h 4456776"/>
              <a:gd name="connsiteX9" fmla="*/ 9791892 w 9837816"/>
              <a:gd name="connsiteY9" fmla="*/ 276241 h 4456776"/>
              <a:gd name="connsiteX10" fmla="*/ 9837484 w 9837816"/>
              <a:gd name="connsiteY10" fmla="*/ 3926349 h 4456776"/>
              <a:gd name="connsiteX11" fmla="*/ 32131 w 9837816"/>
              <a:gd name="connsiteY11" fmla="*/ 4456776 h 4456776"/>
              <a:gd name="connsiteX0" fmla="*/ 32131 w 9831506"/>
              <a:gd name="connsiteY0" fmla="*/ 4456776 h 4510549"/>
              <a:gd name="connsiteX1" fmla="*/ 0 w 9831506"/>
              <a:gd name="connsiteY1" fmla="*/ 283861 h 4510549"/>
              <a:gd name="connsiteX2" fmla="*/ 1549421 w 9831506"/>
              <a:gd name="connsiteY2" fmla="*/ 130629 h 4510549"/>
              <a:gd name="connsiteX3" fmla="*/ 2994020 w 9831506"/>
              <a:gd name="connsiteY3" fmla="*/ 23052 h 4510549"/>
              <a:gd name="connsiteX4" fmla="*/ 4415566 w 9831506"/>
              <a:gd name="connsiteY4" fmla="*/ 0 h 4510549"/>
              <a:gd name="connsiteX5" fmla="*/ 5337650 w 9831506"/>
              <a:gd name="connsiteY5" fmla="*/ 0 h 4510549"/>
              <a:gd name="connsiteX6" fmla="*/ 6351942 w 9831506"/>
              <a:gd name="connsiteY6" fmla="*/ 23052 h 4510549"/>
              <a:gd name="connsiteX7" fmla="*/ 7527599 w 9831506"/>
              <a:gd name="connsiteY7" fmla="*/ 92209 h 4510549"/>
              <a:gd name="connsiteX8" fmla="*/ 8488104 w 9831506"/>
              <a:gd name="connsiteY8" fmla="*/ 145997 h 4510549"/>
              <a:gd name="connsiteX9" fmla="*/ 9791892 w 9831506"/>
              <a:gd name="connsiteY9" fmla="*/ 276241 h 4510549"/>
              <a:gd name="connsiteX10" fmla="*/ 9831134 w 9831506"/>
              <a:gd name="connsiteY10" fmla="*/ 4510549 h 4510549"/>
              <a:gd name="connsiteX11" fmla="*/ 32131 w 9831506"/>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61889 w 9799375"/>
              <a:gd name="connsiteY3" fmla="*/ 23052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61889 w 9799375"/>
              <a:gd name="connsiteY3" fmla="*/ 3892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66284 h 4520057"/>
              <a:gd name="connsiteX1" fmla="*/ 18669 w 9799375"/>
              <a:gd name="connsiteY1" fmla="*/ 280669 h 4520057"/>
              <a:gd name="connsiteX2" fmla="*/ 1517290 w 9799375"/>
              <a:gd name="connsiteY2" fmla="*/ 140137 h 4520057"/>
              <a:gd name="connsiteX3" fmla="*/ 2955539 w 9799375"/>
              <a:gd name="connsiteY3" fmla="*/ 67485 h 4520057"/>
              <a:gd name="connsiteX4" fmla="*/ 4383435 w 9799375"/>
              <a:gd name="connsiteY4" fmla="*/ 9508 h 4520057"/>
              <a:gd name="connsiteX5" fmla="*/ 5305519 w 9799375"/>
              <a:gd name="connsiteY5" fmla="*/ 9508 h 4520057"/>
              <a:gd name="connsiteX6" fmla="*/ 6319811 w 9799375"/>
              <a:gd name="connsiteY6" fmla="*/ 32560 h 4520057"/>
              <a:gd name="connsiteX7" fmla="*/ 7495468 w 9799375"/>
              <a:gd name="connsiteY7" fmla="*/ 101717 h 4520057"/>
              <a:gd name="connsiteX8" fmla="*/ 8455973 w 9799375"/>
              <a:gd name="connsiteY8" fmla="*/ 155505 h 4520057"/>
              <a:gd name="connsiteX9" fmla="*/ 9759761 w 9799375"/>
              <a:gd name="connsiteY9" fmla="*/ 285749 h 4520057"/>
              <a:gd name="connsiteX10" fmla="*/ 9799003 w 9799375"/>
              <a:gd name="connsiteY10" fmla="*/ 4520057 h 4520057"/>
              <a:gd name="connsiteX11" fmla="*/ 0 w 9799375"/>
              <a:gd name="connsiteY11" fmla="*/ 4466284 h 4520057"/>
              <a:gd name="connsiteX0" fmla="*/ 0 w 9799375"/>
              <a:gd name="connsiteY0" fmla="*/ 4463303 h 4517076"/>
              <a:gd name="connsiteX1" fmla="*/ 18669 w 9799375"/>
              <a:gd name="connsiteY1" fmla="*/ 277688 h 4517076"/>
              <a:gd name="connsiteX2" fmla="*/ 1517290 w 9799375"/>
              <a:gd name="connsiteY2" fmla="*/ 137156 h 4517076"/>
              <a:gd name="connsiteX3" fmla="*/ 2955539 w 9799375"/>
              <a:gd name="connsiteY3" fmla="*/ 64504 h 4517076"/>
              <a:gd name="connsiteX4" fmla="*/ 4383435 w 9799375"/>
              <a:gd name="connsiteY4" fmla="*/ 6527 h 4517076"/>
              <a:gd name="connsiteX5" fmla="*/ 5305519 w 9799375"/>
              <a:gd name="connsiteY5" fmla="*/ 6527 h 4517076"/>
              <a:gd name="connsiteX6" fmla="*/ 6319811 w 9799375"/>
              <a:gd name="connsiteY6" fmla="*/ 29579 h 4517076"/>
              <a:gd name="connsiteX7" fmla="*/ 7495468 w 9799375"/>
              <a:gd name="connsiteY7" fmla="*/ 98736 h 4517076"/>
              <a:gd name="connsiteX8" fmla="*/ 8455973 w 9799375"/>
              <a:gd name="connsiteY8" fmla="*/ 152524 h 4517076"/>
              <a:gd name="connsiteX9" fmla="*/ 9759761 w 9799375"/>
              <a:gd name="connsiteY9" fmla="*/ 282768 h 4517076"/>
              <a:gd name="connsiteX10" fmla="*/ 9799003 w 9799375"/>
              <a:gd name="connsiteY10" fmla="*/ 4517076 h 4517076"/>
              <a:gd name="connsiteX11" fmla="*/ 0 w 9799375"/>
              <a:gd name="connsiteY11" fmla="*/ 4463303 h 4517076"/>
              <a:gd name="connsiteX0" fmla="*/ 0 w 9799375"/>
              <a:gd name="connsiteY0" fmla="*/ 4462257 h 4516030"/>
              <a:gd name="connsiteX1" fmla="*/ 18669 w 9799375"/>
              <a:gd name="connsiteY1" fmla="*/ 276642 h 4516030"/>
              <a:gd name="connsiteX2" fmla="*/ 1517290 w 9799375"/>
              <a:gd name="connsiteY2" fmla="*/ 136110 h 4516030"/>
              <a:gd name="connsiteX3" fmla="*/ 2955539 w 9799375"/>
              <a:gd name="connsiteY3" fmla="*/ 63458 h 4516030"/>
              <a:gd name="connsiteX4" fmla="*/ 4383435 w 9799375"/>
              <a:gd name="connsiteY4" fmla="*/ 5481 h 4516030"/>
              <a:gd name="connsiteX5" fmla="*/ 5305519 w 9799375"/>
              <a:gd name="connsiteY5" fmla="*/ 5481 h 4516030"/>
              <a:gd name="connsiteX6" fmla="*/ 6319811 w 9799375"/>
              <a:gd name="connsiteY6" fmla="*/ 28533 h 4516030"/>
              <a:gd name="connsiteX7" fmla="*/ 7495468 w 9799375"/>
              <a:gd name="connsiteY7" fmla="*/ 97690 h 4516030"/>
              <a:gd name="connsiteX8" fmla="*/ 8455973 w 9799375"/>
              <a:gd name="connsiteY8" fmla="*/ 151478 h 4516030"/>
              <a:gd name="connsiteX9" fmla="*/ 9759761 w 9799375"/>
              <a:gd name="connsiteY9" fmla="*/ 281722 h 4516030"/>
              <a:gd name="connsiteX10" fmla="*/ 9799003 w 9799375"/>
              <a:gd name="connsiteY10" fmla="*/ 4516030 h 4516030"/>
              <a:gd name="connsiteX11" fmla="*/ 0 w 9799375"/>
              <a:gd name="connsiteY11" fmla="*/ 4462257 h 4516030"/>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299169 w 9799375"/>
              <a:gd name="connsiteY5" fmla="*/ 15875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40901 h 4494674"/>
              <a:gd name="connsiteX1" fmla="*/ 18669 w 9799375"/>
              <a:gd name="connsiteY1" fmla="*/ 255286 h 4494674"/>
              <a:gd name="connsiteX2" fmla="*/ 1517290 w 9799375"/>
              <a:gd name="connsiteY2" fmla="*/ 114754 h 4494674"/>
              <a:gd name="connsiteX3" fmla="*/ 2955539 w 9799375"/>
              <a:gd name="connsiteY3" fmla="*/ 42102 h 4494674"/>
              <a:gd name="connsiteX4" fmla="*/ 4373910 w 9799375"/>
              <a:gd name="connsiteY4" fmla="*/ 3175 h 4494674"/>
              <a:gd name="connsiteX5" fmla="*/ 5299169 w 9799375"/>
              <a:gd name="connsiteY5" fmla="*/ 0 h 4494674"/>
              <a:gd name="connsiteX6" fmla="*/ 6319811 w 9799375"/>
              <a:gd name="connsiteY6" fmla="*/ 7177 h 4494674"/>
              <a:gd name="connsiteX7" fmla="*/ 7495468 w 9799375"/>
              <a:gd name="connsiteY7" fmla="*/ 76334 h 4494674"/>
              <a:gd name="connsiteX8" fmla="*/ 8455973 w 9799375"/>
              <a:gd name="connsiteY8" fmla="*/ 130122 h 4494674"/>
              <a:gd name="connsiteX9" fmla="*/ 9759761 w 9799375"/>
              <a:gd name="connsiteY9" fmla="*/ 260366 h 4494674"/>
              <a:gd name="connsiteX10" fmla="*/ 9799003 w 9799375"/>
              <a:gd name="connsiteY10" fmla="*/ 4494674 h 4494674"/>
              <a:gd name="connsiteX11" fmla="*/ 0 w 9799375"/>
              <a:gd name="connsiteY11" fmla="*/ 4440901 h 449467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9811 w 9799375"/>
              <a:gd name="connsiteY6" fmla="*/ 1352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9811 w 9799375"/>
              <a:gd name="connsiteY6" fmla="*/ 1352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00423 w 9799375"/>
              <a:gd name="connsiteY8" fmla="*/ 158697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537573 h 4591346"/>
              <a:gd name="connsiteX1" fmla="*/ 18669 w 9799375"/>
              <a:gd name="connsiteY1" fmla="*/ 351958 h 4591346"/>
              <a:gd name="connsiteX2" fmla="*/ 1517290 w 9799375"/>
              <a:gd name="connsiteY2" fmla="*/ 211426 h 4591346"/>
              <a:gd name="connsiteX3" fmla="*/ 2955539 w 9799375"/>
              <a:gd name="connsiteY3" fmla="*/ 138774 h 4591346"/>
              <a:gd name="connsiteX4" fmla="*/ 4373910 w 9799375"/>
              <a:gd name="connsiteY4" fmla="*/ 90322 h 4591346"/>
              <a:gd name="connsiteX5" fmla="*/ 5299169 w 9799375"/>
              <a:gd name="connsiteY5" fmla="*/ 96672 h 4591346"/>
              <a:gd name="connsiteX6" fmla="*/ 6316636 w 9799375"/>
              <a:gd name="connsiteY6" fmla="*/ 122899 h 4591346"/>
              <a:gd name="connsiteX7" fmla="*/ 7501818 w 9799375"/>
              <a:gd name="connsiteY7" fmla="*/ 182531 h 4591346"/>
              <a:gd name="connsiteX8" fmla="*/ 8513123 w 9799375"/>
              <a:gd name="connsiteY8" fmla="*/ 239494 h 4591346"/>
              <a:gd name="connsiteX9" fmla="*/ 9759761 w 9799375"/>
              <a:gd name="connsiteY9" fmla="*/ 357038 h 4591346"/>
              <a:gd name="connsiteX10" fmla="*/ 9799003 w 9799375"/>
              <a:gd name="connsiteY10" fmla="*/ 4591346 h 4591346"/>
              <a:gd name="connsiteX11" fmla="*/ 0 w 9799375"/>
              <a:gd name="connsiteY11" fmla="*/ 4537573 h 4591346"/>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30629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43329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43329 h 4501024"/>
              <a:gd name="connsiteX3" fmla="*/ 2968239 w 9799375"/>
              <a:gd name="connsiteY3" fmla="*/ 38927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1209 h 4494982"/>
              <a:gd name="connsiteX1" fmla="*/ 18669 w 9799375"/>
              <a:gd name="connsiteY1" fmla="*/ 255594 h 4494982"/>
              <a:gd name="connsiteX2" fmla="*/ 1507765 w 9799375"/>
              <a:gd name="connsiteY2" fmla="*/ 137287 h 4494982"/>
              <a:gd name="connsiteX3" fmla="*/ 2968239 w 9799375"/>
              <a:gd name="connsiteY3" fmla="*/ 32885 h 4494982"/>
              <a:gd name="connsiteX4" fmla="*/ 4367560 w 9799375"/>
              <a:gd name="connsiteY4" fmla="*/ 13008 h 4494982"/>
              <a:gd name="connsiteX5" fmla="*/ 5299169 w 9799375"/>
              <a:gd name="connsiteY5" fmla="*/ 308 h 4494982"/>
              <a:gd name="connsiteX6" fmla="*/ 6316636 w 9799375"/>
              <a:gd name="connsiteY6" fmla="*/ 26535 h 4494982"/>
              <a:gd name="connsiteX7" fmla="*/ 7501818 w 9799375"/>
              <a:gd name="connsiteY7" fmla="*/ 86167 h 4494982"/>
              <a:gd name="connsiteX8" fmla="*/ 8513123 w 9799375"/>
              <a:gd name="connsiteY8" fmla="*/ 143130 h 4494982"/>
              <a:gd name="connsiteX9" fmla="*/ 9759761 w 9799375"/>
              <a:gd name="connsiteY9" fmla="*/ 260674 h 4494982"/>
              <a:gd name="connsiteX10" fmla="*/ 9799003 w 9799375"/>
              <a:gd name="connsiteY10" fmla="*/ 4494982 h 4494982"/>
              <a:gd name="connsiteX11" fmla="*/ 0 w 9799375"/>
              <a:gd name="connsiteY11" fmla="*/ 4441209 h 4494982"/>
              <a:gd name="connsiteX0" fmla="*/ 0 w 9799375"/>
              <a:gd name="connsiteY0" fmla="*/ 4446230 h 4500003"/>
              <a:gd name="connsiteX1" fmla="*/ 18669 w 9799375"/>
              <a:gd name="connsiteY1" fmla="*/ 260615 h 4500003"/>
              <a:gd name="connsiteX2" fmla="*/ 1507765 w 9799375"/>
              <a:gd name="connsiteY2" fmla="*/ 142308 h 4500003"/>
              <a:gd name="connsiteX3" fmla="*/ 2968239 w 9799375"/>
              <a:gd name="connsiteY3" fmla="*/ 37906 h 4500003"/>
              <a:gd name="connsiteX4" fmla="*/ 4364385 w 9799375"/>
              <a:gd name="connsiteY4" fmla="*/ 2154 h 4500003"/>
              <a:gd name="connsiteX5" fmla="*/ 5299169 w 9799375"/>
              <a:gd name="connsiteY5" fmla="*/ 5329 h 4500003"/>
              <a:gd name="connsiteX6" fmla="*/ 6316636 w 9799375"/>
              <a:gd name="connsiteY6" fmla="*/ 31556 h 4500003"/>
              <a:gd name="connsiteX7" fmla="*/ 7501818 w 9799375"/>
              <a:gd name="connsiteY7" fmla="*/ 91188 h 4500003"/>
              <a:gd name="connsiteX8" fmla="*/ 8513123 w 9799375"/>
              <a:gd name="connsiteY8" fmla="*/ 148151 h 4500003"/>
              <a:gd name="connsiteX9" fmla="*/ 9759761 w 9799375"/>
              <a:gd name="connsiteY9" fmla="*/ 265695 h 4500003"/>
              <a:gd name="connsiteX10" fmla="*/ 9799003 w 9799375"/>
              <a:gd name="connsiteY10" fmla="*/ 4500003 h 4500003"/>
              <a:gd name="connsiteX11" fmla="*/ 0 w 9799375"/>
              <a:gd name="connsiteY11" fmla="*/ 4446230 h 4500003"/>
              <a:gd name="connsiteX0" fmla="*/ 0 w 9799375"/>
              <a:gd name="connsiteY0" fmla="*/ 4446230 h 4500003"/>
              <a:gd name="connsiteX1" fmla="*/ 18669 w 9799375"/>
              <a:gd name="connsiteY1" fmla="*/ 260615 h 4500003"/>
              <a:gd name="connsiteX2" fmla="*/ 1288690 w 9799375"/>
              <a:gd name="connsiteY2" fmla="*/ 151833 h 4500003"/>
              <a:gd name="connsiteX3" fmla="*/ 2968239 w 9799375"/>
              <a:gd name="connsiteY3" fmla="*/ 37906 h 4500003"/>
              <a:gd name="connsiteX4" fmla="*/ 4364385 w 9799375"/>
              <a:gd name="connsiteY4" fmla="*/ 2154 h 4500003"/>
              <a:gd name="connsiteX5" fmla="*/ 5299169 w 9799375"/>
              <a:gd name="connsiteY5" fmla="*/ 5329 h 4500003"/>
              <a:gd name="connsiteX6" fmla="*/ 6316636 w 9799375"/>
              <a:gd name="connsiteY6" fmla="*/ 31556 h 4500003"/>
              <a:gd name="connsiteX7" fmla="*/ 7501818 w 9799375"/>
              <a:gd name="connsiteY7" fmla="*/ 91188 h 4500003"/>
              <a:gd name="connsiteX8" fmla="*/ 8513123 w 9799375"/>
              <a:gd name="connsiteY8" fmla="*/ 148151 h 4500003"/>
              <a:gd name="connsiteX9" fmla="*/ 9759761 w 9799375"/>
              <a:gd name="connsiteY9" fmla="*/ 265695 h 4500003"/>
              <a:gd name="connsiteX10" fmla="*/ 9799003 w 9799375"/>
              <a:gd name="connsiteY10" fmla="*/ 4500003 h 4500003"/>
              <a:gd name="connsiteX11" fmla="*/ 0 w 9799375"/>
              <a:gd name="connsiteY11" fmla="*/ 4446230 h 4500003"/>
              <a:gd name="connsiteX0" fmla="*/ 16954 w 9816329"/>
              <a:gd name="connsiteY0" fmla="*/ 4446230 h 4500003"/>
              <a:gd name="connsiteX1" fmla="*/ 1779 w 9816329"/>
              <a:gd name="connsiteY1" fmla="*/ 266965 h 4500003"/>
              <a:gd name="connsiteX2" fmla="*/ 1305644 w 9816329"/>
              <a:gd name="connsiteY2" fmla="*/ 151833 h 4500003"/>
              <a:gd name="connsiteX3" fmla="*/ 2985193 w 9816329"/>
              <a:gd name="connsiteY3" fmla="*/ 37906 h 4500003"/>
              <a:gd name="connsiteX4" fmla="*/ 4381339 w 9816329"/>
              <a:gd name="connsiteY4" fmla="*/ 2154 h 4500003"/>
              <a:gd name="connsiteX5" fmla="*/ 5316123 w 9816329"/>
              <a:gd name="connsiteY5" fmla="*/ 5329 h 4500003"/>
              <a:gd name="connsiteX6" fmla="*/ 6333590 w 9816329"/>
              <a:gd name="connsiteY6" fmla="*/ 31556 h 4500003"/>
              <a:gd name="connsiteX7" fmla="*/ 7518772 w 9816329"/>
              <a:gd name="connsiteY7" fmla="*/ 91188 h 4500003"/>
              <a:gd name="connsiteX8" fmla="*/ 8530077 w 9816329"/>
              <a:gd name="connsiteY8" fmla="*/ 148151 h 4500003"/>
              <a:gd name="connsiteX9" fmla="*/ 9776715 w 9816329"/>
              <a:gd name="connsiteY9" fmla="*/ 265695 h 4500003"/>
              <a:gd name="connsiteX10" fmla="*/ 9815957 w 9816329"/>
              <a:gd name="connsiteY10" fmla="*/ 4500003 h 4500003"/>
              <a:gd name="connsiteX11" fmla="*/ 16954 w 9816329"/>
              <a:gd name="connsiteY11" fmla="*/ 4446230 h 4500003"/>
              <a:gd name="connsiteX0" fmla="*/ 12167 w 9811542"/>
              <a:gd name="connsiteY0" fmla="*/ 4446230 h 4500003"/>
              <a:gd name="connsiteX1" fmla="*/ 2069 w 9811542"/>
              <a:gd name="connsiteY1" fmla="*/ 228865 h 4500003"/>
              <a:gd name="connsiteX2" fmla="*/ 1300857 w 9811542"/>
              <a:gd name="connsiteY2" fmla="*/ 151833 h 4500003"/>
              <a:gd name="connsiteX3" fmla="*/ 2980406 w 9811542"/>
              <a:gd name="connsiteY3" fmla="*/ 37906 h 4500003"/>
              <a:gd name="connsiteX4" fmla="*/ 4376552 w 9811542"/>
              <a:gd name="connsiteY4" fmla="*/ 2154 h 4500003"/>
              <a:gd name="connsiteX5" fmla="*/ 5311336 w 9811542"/>
              <a:gd name="connsiteY5" fmla="*/ 5329 h 4500003"/>
              <a:gd name="connsiteX6" fmla="*/ 6328803 w 9811542"/>
              <a:gd name="connsiteY6" fmla="*/ 31556 h 4500003"/>
              <a:gd name="connsiteX7" fmla="*/ 7513985 w 9811542"/>
              <a:gd name="connsiteY7" fmla="*/ 91188 h 4500003"/>
              <a:gd name="connsiteX8" fmla="*/ 8525290 w 9811542"/>
              <a:gd name="connsiteY8" fmla="*/ 148151 h 4500003"/>
              <a:gd name="connsiteX9" fmla="*/ 9771928 w 9811542"/>
              <a:gd name="connsiteY9" fmla="*/ 265695 h 4500003"/>
              <a:gd name="connsiteX10" fmla="*/ 9811170 w 9811542"/>
              <a:gd name="connsiteY10" fmla="*/ 4500003 h 4500003"/>
              <a:gd name="connsiteX11" fmla="*/ 12167 w 9811542"/>
              <a:gd name="connsiteY11" fmla="*/ 4446230 h 4500003"/>
              <a:gd name="connsiteX0" fmla="*/ 12167 w 9811542"/>
              <a:gd name="connsiteY0" fmla="*/ 4446230 h 4500003"/>
              <a:gd name="connsiteX1" fmla="*/ 2069 w 9811542"/>
              <a:gd name="connsiteY1" fmla="*/ 228865 h 4500003"/>
              <a:gd name="connsiteX2" fmla="*/ 1321164 w 9811542"/>
              <a:gd name="connsiteY2" fmla="*/ 137545 h 4500003"/>
              <a:gd name="connsiteX3" fmla="*/ 2980406 w 9811542"/>
              <a:gd name="connsiteY3" fmla="*/ 37906 h 4500003"/>
              <a:gd name="connsiteX4" fmla="*/ 4376552 w 9811542"/>
              <a:gd name="connsiteY4" fmla="*/ 2154 h 4500003"/>
              <a:gd name="connsiteX5" fmla="*/ 5311336 w 9811542"/>
              <a:gd name="connsiteY5" fmla="*/ 5329 h 4500003"/>
              <a:gd name="connsiteX6" fmla="*/ 6328803 w 9811542"/>
              <a:gd name="connsiteY6" fmla="*/ 31556 h 4500003"/>
              <a:gd name="connsiteX7" fmla="*/ 7513985 w 9811542"/>
              <a:gd name="connsiteY7" fmla="*/ 91188 h 4500003"/>
              <a:gd name="connsiteX8" fmla="*/ 8525290 w 9811542"/>
              <a:gd name="connsiteY8" fmla="*/ 148151 h 4500003"/>
              <a:gd name="connsiteX9" fmla="*/ 9771928 w 9811542"/>
              <a:gd name="connsiteY9" fmla="*/ 265695 h 4500003"/>
              <a:gd name="connsiteX10" fmla="*/ 9811170 w 9811542"/>
              <a:gd name="connsiteY10" fmla="*/ 4500003 h 4500003"/>
              <a:gd name="connsiteX11" fmla="*/ 12167 w 9811542"/>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91188 h 4500003"/>
              <a:gd name="connsiteX8" fmla="*/ 8525290 w 9811439"/>
              <a:gd name="connsiteY8" fmla="*/ 148151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91188 h 4500003"/>
              <a:gd name="connsiteX8" fmla="*/ 8525290 w 9811439"/>
              <a:gd name="connsiteY8" fmla="*/ 133863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76901 h 4500003"/>
              <a:gd name="connsiteX8" fmla="*/ 8525290 w 9811439"/>
              <a:gd name="connsiteY8" fmla="*/ 133863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5884 h 4499657"/>
              <a:gd name="connsiteX1" fmla="*/ 2069 w 9811439"/>
              <a:gd name="connsiteY1" fmla="*/ 228519 h 4499657"/>
              <a:gd name="connsiteX2" fmla="*/ 1321164 w 9811439"/>
              <a:gd name="connsiteY2" fmla="*/ 137199 h 4499657"/>
              <a:gd name="connsiteX3" fmla="*/ 2980406 w 9811439"/>
              <a:gd name="connsiteY3" fmla="*/ 37560 h 4499657"/>
              <a:gd name="connsiteX4" fmla="*/ 4376552 w 9811439"/>
              <a:gd name="connsiteY4" fmla="*/ 1808 h 4499657"/>
              <a:gd name="connsiteX5" fmla="*/ 5311336 w 9811439"/>
              <a:gd name="connsiteY5" fmla="*/ 4983 h 4499657"/>
              <a:gd name="connsiteX6" fmla="*/ 6328803 w 9811439"/>
              <a:gd name="connsiteY6" fmla="*/ 21685 h 4499657"/>
              <a:gd name="connsiteX7" fmla="*/ 7513985 w 9811439"/>
              <a:gd name="connsiteY7" fmla="*/ 76555 h 4499657"/>
              <a:gd name="connsiteX8" fmla="*/ 8525290 w 9811439"/>
              <a:gd name="connsiteY8" fmla="*/ 133517 h 4499657"/>
              <a:gd name="connsiteX9" fmla="*/ 9751622 w 9811439"/>
              <a:gd name="connsiteY9" fmla="*/ 227249 h 4499657"/>
              <a:gd name="connsiteX10" fmla="*/ 9811170 w 9811439"/>
              <a:gd name="connsiteY10" fmla="*/ 4499657 h 4499657"/>
              <a:gd name="connsiteX11" fmla="*/ 12167 w 9811439"/>
              <a:gd name="connsiteY11"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7513985 w 9811671"/>
              <a:gd name="connsiteY7" fmla="*/ 76555 h 4499657"/>
              <a:gd name="connsiteX8" fmla="*/ 8525290 w 9811671"/>
              <a:gd name="connsiteY8" fmla="*/ 133517 h 4499657"/>
              <a:gd name="connsiteX9" fmla="*/ 9785467 w 9811671"/>
              <a:gd name="connsiteY9" fmla="*/ 224074 h 4499657"/>
              <a:gd name="connsiteX10" fmla="*/ 9811170 w 9811671"/>
              <a:gd name="connsiteY10" fmla="*/ 4499657 h 4499657"/>
              <a:gd name="connsiteX11" fmla="*/ 12167 w 9811671"/>
              <a:gd name="connsiteY11"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7513985 w 9811671"/>
              <a:gd name="connsiteY7" fmla="*/ 76555 h 4499657"/>
              <a:gd name="connsiteX8" fmla="*/ 9785467 w 9811671"/>
              <a:gd name="connsiteY8" fmla="*/ 224074 h 4499657"/>
              <a:gd name="connsiteX9" fmla="*/ 9811170 w 9811671"/>
              <a:gd name="connsiteY9" fmla="*/ 4499657 h 4499657"/>
              <a:gd name="connsiteX10" fmla="*/ 12167 w 9811671"/>
              <a:gd name="connsiteY10"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9785467 w 9811671"/>
              <a:gd name="connsiteY7" fmla="*/ 224074 h 4499657"/>
              <a:gd name="connsiteX8" fmla="*/ 9811170 w 9811671"/>
              <a:gd name="connsiteY8" fmla="*/ 4499657 h 4499657"/>
              <a:gd name="connsiteX9" fmla="*/ 12167 w 9811671"/>
              <a:gd name="connsiteY9"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9785467 w 9811671"/>
              <a:gd name="connsiteY6" fmla="*/ 224074 h 4499657"/>
              <a:gd name="connsiteX7" fmla="*/ 9811170 w 9811671"/>
              <a:gd name="connsiteY7" fmla="*/ 4499657 h 4499657"/>
              <a:gd name="connsiteX8" fmla="*/ 12167 w 9811671"/>
              <a:gd name="connsiteY8" fmla="*/ 4445884 h 4499657"/>
              <a:gd name="connsiteX0" fmla="*/ 12167 w 9811671"/>
              <a:gd name="connsiteY0" fmla="*/ 4452027 h 4505800"/>
              <a:gd name="connsiteX1" fmla="*/ 2069 w 9811671"/>
              <a:gd name="connsiteY1" fmla="*/ 234662 h 4505800"/>
              <a:gd name="connsiteX2" fmla="*/ 1321164 w 9811671"/>
              <a:gd name="connsiteY2" fmla="*/ 143342 h 4505800"/>
              <a:gd name="connsiteX3" fmla="*/ 2980406 w 9811671"/>
              <a:gd name="connsiteY3" fmla="*/ 43703 h 4505800"/>
              <a:gd name="connsiteX4" fmla="*/ 5311336 w 9811671"/>
              <a:gd name="connsiteY4" fmla="*/ 11126 h 4505800"/>
              <a:gd name="connsiteX5" fmla="*/ 9785467 w 9811671"/>
              <a:gd name="connsiteY5" fmla="*/ 230217 h 4505800"/>
              <a:gd name="connsiteX6" fmla="*/ 9811170 w 9811671"/>
              <a:gd name="connsiteY6" fmla="*/ 4505800 h 4505800"/>
              <a:gd name="connsiteX7" fmla="*/ 12167 w 9811671"/>
              <a:gd name="connsiteY7" fmla="*/ 4452027 h 4505800"/>
              <a:gd name="connsiteX0" fmla="*/ 12167 w 9811671"/>
              <a:gd name="connsiteY0" fmla="*/ 4440901 h 4494674"/>
              <a:gd name="connsiteX1" fmla="*/ 2069 w 9811671"/>
              <a:gd name="connsiteY1" fmla="*/ 223536 h 4494674"/>
              <a:gd name="connsiteX2" fmla="*/ 1321164 w 9811671"/>
              <a:gd name="connsiteY2" fmla="*/ 132216 h 4494674"/>
              <a:gd name="connsiteX3" fmla="*/ 5311336 w 9811671"/>
              <a:gd name="connsiteY3" fmla="*/ 0 h 4494674"/>
              <a:gd name="connsiteX4" fmla="*/ 9785467 w 9811671"/>
              <a:gd name="connsiteY4" fmla="*/ 219091 h 4494674"/>
              <a:gd name="connsiteX5" fmla="*/ 9811170 w 9811671"/>
              <a:gd name="connsiteY5" fmla="*/ 4494674 h 4494674"/>
              <a:gd name="connsiteX6" fmla="*/ 12167 w 9811671"/>
              <a:gd name="connsiteY6"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0 w 9799504"/>
              <a:gd name="connsiteY0" fmla="*/ 4440901 h 4494674"/>
              <a:gd name="connsiteX1" fmla="*/ 16978 w 9799504"/>
              <a:gd name="connsiteY1" fmla="*/ 1166087 h 4494674"/>
              <a:gd name="connsiteX2" fmla="*/ 5299169 w 9799504"/>
              <a:gd name="connsiteY2" fmla="*/ 0 h 4494674"/>
              <a:gd name="connsiteX3" fmla="*/ 9773300 w 9799504"/>
              <a:gd name="connsiteY3" fmla="*/ 219091 h 4494674"/>
              <a:gd name="connsiteX4" fmla="*/ 9799003 w 9799504"/>
              <a:gd name="connsiteY4" fmla="*/ 4494674 h 4494674"/>
              <a:gd name="connsiteX5" fmla="*/ 0 w 9799504"/>
              <a:gd name="connsiteY5" fmla="*/ 4440901 h 4494674"/>
              <a:gd name="connsiteX0" fmla="*/ 0 w 9799504"/>
              <a:gd name="connsiteY0" fmla="*/ 4224905 h 4278678"/>
              <a:gd name="connsiteX1" fmla="*/ 16978 w 9799504"/>
              <a:gd name="connsiteY1" fmla="*/ 950091 h 4278678"/>
              <a:gd name="connsiteX2" fmla="*/ 5062258 w 9799504"/>
              <a:gd name="connsiteY2" fmla="*/ 578001 h 4278678"/>
              <a:gd name="connsiteX3" fmla="*/ 9773300 w 9799504"/>
              <a:gd name="connsiteY3" fmla="*/ 3095 h 4278678"/>
              <a:gd name="connsiteX4" fmla="*/ 9799003 w 9799504"/>
              <a:gd name="connsiteY4" fmla="*/ 4278678 h 4278678"/>
              <a:gd name="connsiteX5" fmla="*/ 0 w 9799504"/>
              <a:gd name="connsiteY5" fmla="*/ 4224905 h 4278678"/>
              <a:gd name="connsiteX0" fmla="*/ 0 w 9799504"/>
              <a:gd name="connsiteY0" fmla="*/ 4224549 h 4278322"/>
              <a:gd name="connsiteX1" fmla="*/ 16978 w 9799504"/>
              <a:gd name="connsiteY1" fmla="*/ 949735 h 4278322"/>
              <a:gd name="connsiteX2" fmla="*/ 5021645 w 9799504"/>
              <a:gd name="connsiteY2" fmla="*/ 664728 h 4278322"/>
              <a:gd name="connsiteX3" fmla="*/ 9773300 w 9799504"/>
              <a:gd name="connsiteY3" fmla="*/ 2739 h 4278322"/>
              <a:gd name="connsiteX4" fmla="*/ 9799003 w 9799504"/>
              <a:gd name="connsiteY4" fmla="*/ 4278322 h 4278322"/>
              <a:gd name="connsiteX5" fmla="*/ 0 w 9799504"/>
              <a:gd name="connsiteY5" fmla="*/ 4224549 h 4278322"/>
              <a:gd name="connsiteX0" fmla="*/ 0 w 9799504"/>
              <a:gd name="connsiteY0" fmla="*/ 4224769 h 4278542"/>
              <a:gd name="connsiteX1" fmla="*/ 16978 w 9799504"/>
              <a:gd name="connsiteY1" fmla="*/ 949955 h 4278542"/>
              <a:gd name="connsiteX2" fmla="*/ 4981032 w 9799504"/>
              <a:gd name="connsiteY2" fmla="*/ 608599 h 4278542"/>
              <a:gd name="connsiteX3" fmla="*/ 9773300 w 9799504"/>
              <a:gd name="connsiteY3" fmla="*/ 2959 h 4278542"/>
              <a:gd name="connsiteX4" fmla="*/ 9799003 w 9799504"/>
              <a:gd name="connsiteY4" fmla="*/ 4278542 h 4278542"/>
              <a:gd name="connsiteX5" fmla="*/ 0 w 9799504"/>
              <a:gd name="connsiteY5" fmla="*/ 4224769 h 4278542"/>
              <a:gd name="connsiteX0" fmla="*/ 0 w 9799610"/>
              <a:gd name="connsiteY0" fmla="*/ 3616170 h 3669943"/>
              <a:gd name="connsiteX1" fmla="*/ 16978 w 9799610"/>
              <a:gd name="connsiteY1" fmla="*/ 341356 h 3669943"/>
              <a:gd name="connsiteX2" fmla="*/ 4981032 w 9799610"/>
              <a:gd name="connsiteY2" fmla="*/ 0 h 3669943"/>
              <a:gd name="connsiteX3" fmla="*/ 9780069 w 9799610"/>
              <a:gd name="connsiteY3" fmla="*/ 321543 h 3669943"/>
              <a:gd name="connsiteX4" fmla="*/ 9799003 w 9799610"/>
              <a:gd name="connsiteY4" fmla="*/ 3669943 h 3669943"/>
              <a:gd name="connsiteX5" fmla="*/ 0 w 9799610"/>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9747" h="3669943">
                <a:moveTo>
                  <a:pt x="243" y="3616170"/>
                </a:moveTo>
                <a:cubicBezTo>
                  <a:pt x="6466" y="2220965"/>
                  <a:pt x="-5652" y="2285609"/>
                  <a:pt x="3683" y="192802"/>
                </a:cubicBezTo>
                <a:cubicBezTo>
                  <a:pt x="128599" y="200251"/>
                  <a:pt x="2020196" y="2796"/>
                  <a:pt x="4981275" y="0"/>
                </a:cubicBezTo>
                <a:cubicBezTo>
                  <a:pt x="7731666" y="1314"/>
                  <a:pt x="9717171" y="181919"/>
                  <a:pt x="9773543" y="183234"/>
                </a:cubicBezTo>
                <a:cubicBezTo>
                  <a:pt x="9768420" y="1407557"/>
                  <a:pt x="9804369" y="2445620"/>
                  <a:pt x="9799246" y="3669943"/>
                </a:cubicBezTo>
                <a:lnTo>
                  <a:pt x="243" y="3616170"/>
                </a:lnTo>
                <a:close/>
              </a:path>
            </a:pathLst>
          </a:custGeom>
          <a:blipFill>
            <a:blip r:embed="rId2"/>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08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p:txBody>
          <a:bodyPr/>
          <a:lstStyle/>
          <a:p>
            <a:r>
              <a:rPr lang="en-US"/>
              <a:t>What Did Jesus Accomplish?</a:t>
            </a:r>
            <a:endParaRPr lang="en-US" dirty="0"/>
          </a:p>
        </p:txBody>
      </p:sp>
      <p:sp>
        <p:nvSpPr>
          <p:cNvPr id="4290563" name="Rectangle 3"/>
          <p:cNvSpPr>
            <a:spLocks noGrp="1" noChangeArrowheads="1"/>
          </p:cNvSpPr>
          <p:nvPr>
            <p:ph idx="1"/>
          </p:nvPr>
        </p:nvSpPr>
        <p:spPr/>
        <p:txBody>
          <a:bodyPr/>
          <a:lstStyle/>
          <a:p>
            <a:pPr marL="0" indent="0">
              <a:lnSpc>
                <a:spcPct val="100000"/>
              </a:lnSpc>
              <a:spcAft>
                <a:spcPts val="600"/>
              </a:spcAft>
              <a:buNone/>
            </a:pPr>
            <a:r>
              <a:rPr lang="en-US" b="1" dirty="0"/>
              <a:t>Imposed Law</a:t>
            </a:r>
          </a:p>
          <a:p>
            <a:pPr lvl="1">
              <a:lnSpc>
                <a:spcPct val="100000"/>
              </a:lnSpc>
              <a:spcAft>
                <a:spcPts val="1200"/>
              </a:spcAft>
            </a:pPr>
            <a:r>
              <a:rPr lang="en-US" dirty="0"/>
              <a:t>He paid the penalty to protect us from legal condemnation and </a:t>
            </a:r>
            <a:br>
              <a:rPr lang="en-US" dirty="0"/>
            </a:br>
            <a:r>
              <a:rPr lang="en-US" dirty="0"/>
              <a:t>God’s wrath.</a:t>
            </a:r>
          </a:p>
          <a:p>
            <a:pPr marL="0" indent="0">
              <a:lnSpc>
                <a:spcPct val="100000"/>
              </a:lnSpc>
              <a:spcAft>
                <a:spcPts val="600"/>
              </a:spcAft>
              <a:buNone/>
            </a:pPr>
            <a:r>
              <a:rPr lang="en-US" b="1" dirty="0"/>
              <a:t>Design Law</a:t>
            </a:r>
          </a:p>
          <a:p>
            <a:pPr lvl="1">
              <a:lnSpc>
                <a:spcPct val="100000"/>
              </a:lnSpc>
            </a:pPr>
            <a:r>
              <a:rPr lang="en-US" dirty="0"/>
              <a:t>Something much more profound. He provided the remedy to our sin condition and made possible this creation’s restoration back to God’s design.</a:t>
            </a:r>
          </a:p>
        </p:txBody>
      </p:sp>
    </p:spTree>
    <p:extLst>
      <p:ext uri="{BB962C8B-B14F-4D97-AF65-F5344CB8AC3E}">
        <p14:creationId xmlns:p14="http://schemas.microsoft.com/office/powerpoint/2010/main" val="11130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90563">
                                            <p:txEl>
                                              <p:pRg st="0" end="0"/>
                                            </p:txEl>
                                          </p:spTgt>
                                        </p:tgtEl>
                                        <p:attrNameLst>
                                          <p:attrName>style.visibility</p:attrName>
                                        </p:attrNameLst>
                                      </p:cBhvr>
                                      <p:to>
                                        <p:strVal val="visible"/>
                                      </p:to>
                                    </p:set>
                                    <p:animEffect transition="in" filter="fade">
                                      <p:cBhvr>
                                        <p:cTn id="7" dur="500"/>
                                        <p:tgtEl>
                                          <p:spTgt spid="4290563">
                                            <p:txEl>
                                              <p:pRg st="0" end="0"/>
                                            </p:txEl>
                                          </p:spTgt>
                                        </p:tgtEl>
                                      </p:cBhvr>
                                    </p:animEffect>
                                  </p:childTnLst>
                                  <p:subTnLst>
                                    <p:animClr clrSpc="rgb" dir="cw">
                                      <p:cBhvr override="childStyle">
                                        <p:cTn dur="1" fill="hold" display="0" masterRel="nextClick" afterEffect="1"/>
                                        <p:tgtEl>
                                          <p:spTgt spid="4290563">
                                            <p:txEl>
                                              <p:pRg st="0" end="0"/>
                                            </p:txEl>
                                          </p:spTgt>
                                        </p:tgtEl>
                                        <p:attrNameLst>
                                          <p:attrName>ppt_c</p:attrName>
                                        </p:attrNameLst>
                                      </p:cBhvr>
                                      <p:to>
                                        <a:srgbClr val="C8A078"/>
                                      </p:to>
                                    </p:animClr>
                                  </p:subTnLst>
                                </p:cTn>
                              </p:par>
                              <p:par>
                                <p:cTn id="8" presetID="10" presetClass="entr" presetSubtype="0" fill="hold" grpId="0" nodeType="withEffect">
                                  <p:stCondLst>
                                    <p:cond delay="0"/>
                                  </p:stCondLst>
                                  <p:childTnLst>
                                    <p:set>
                                      <p:cBhvr>
                                        <p:cTn id="9" dur="1" fill="hold">
                                          <p:stCondLst>
                                            <p:cond delay="0"/>
                                          </p:stCondLst>
                                        </p:cTn>
                                        <p:tgtEl>
                                          <p:spTgt spid="4290563">
                                            <p:txEl>
                                              <p:pRg st="1" end="1"/>
                                            </p:txEl>
                                          </p:spTgt>
                                        </p:tgtEl>
                                        <p:attrNameLst>
                                          <p:attrName>style.visibility</p:attrName>
                                        </p:attrNameLst>
                                      </p:cBhvr>
                                      <p:to>
                                        <p:strVal val="visible"/>
                                      </p:to>
                                    </p:set>
                                    <p:animEffect transition="in" filter="fade">
                                      <p:cBhvr>
                                        <p:cTn id="10" dur="500"/>
                                        <p:tgtEl>
                                          <p:spTgt spid="4290563">
                                            <p:txEl>
                                              <p:pRg st="1" end="1"/>
                                            </p:txEl>
                                          </p:spTgt>
                                        </p:tgtEl>
                                      </p:cBhvr>
                                    </p:animEffect>
                                  </p:childTnLst>
                                  <p:subTnLst>
                                    <p:animClr clrSpc="rgb" dir="cw">
                                      <p:cBhvr override="childStyle">
                                        <p:cTn dur="1" fill="hold" display="0" masterRel="nextClick" afterEffect="1"/>
                                        <p:tgtEl>
                                          <p:spTgt spid="429056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90563">
                                            <p:txEl>
                                              <p:pRg st="2" end="2"/>
                                            </p:txEl>
                                          </p:spTgt>
                                        </p:tgtEl>
                                        <p:attrNameLst>
                                          <p:attrName>style.visibility</p:attrName>
                                        </p:attrNameLst>
                                      </p:cBhvr>
                                      <p:to>
                                        <p:strVal val="visible"/>
                                      </p:to>
                                    </p:set>
                                    <p:animEffect transition="in" filter="fade">
                                      <p:cBhvr>
                                        <p:cTn id="15" dur="500"/>
                                        <p:tgtEl>
                                          <p:spTgt spid="429056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90563">
                                            <p:txEl>
                                              <p:pRg st="3" end="3"/>
                                            </p:txEl>
                                          </p:spTgt>
                                        </p:tgtEl>
                                        <p:attrNameLst>
                                          <p:attrName>style.visibility</p:attrName>
                                        </p:attrNameLst>
                                      </p:cBhvr>
                                      <p:to>
                                        <p:strVal val="visible"/>
                                      </p:to>
                                    </p:set>
                                    <p:animEffect transition="in" filter="fade">
                                      <p:cBhvr>
                                        <p:cTn id="18" dur="500"/>
                                        <p:tgtEl>
                                          <p:spTgt spid="4290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6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p:txBody>
          <a:bodyPr/>
          <a:lstStyle/>
          <a:p>
            <a:r>
              <a:rPr lang="en-US"/>
              <a:t>What Did Jesus Accomplish?</a:t>
            </a:r>
            <a:endParaRPr lang="en-US" dirty="0"/>
          </a:p>
        </p:txBody>
      </p:sp>
      <p:sp>
        <p:nvSpPr>
          <p:cNvPr id="4290563" name="Rectangle 3"/>
          <p:cNvSpPr>
            <a:spLocks noGrp="1" noChangeArrowheads="1"/>
          </p:cNvSpPr>
          <p:nvPr>
            <p:ph idx="1"/>
          </p:nvPr>
        </p:nvSpPr>
        <p:spPr/>
        <p:txBody>
          <a:bodyPr/>
          <a:lstStyle/>
          <a:p>
            <a:pPr marL="0" indent="0">
              <a:buNone/>
            </a:pPr>
            <a:r>
              <a:rPr lang="en-US" dirty="0"/>
              <a:t>He revealed truth, which exposed Satan as liar, secured the unfallen universe, and win humanity back to trust:</a:t>
            </a:r>
            <a:br>
              <a:rPr lang="en-US" dirty="0"/>
            </a:br>
            <a:endParaRPr lang="en-US" dirty="0"/>
          </a:p>
          <a:p>
            <a:pPr marL="457200" lvl="2" indent="0">
              <a:buNone/>
            </a:pPr>
            <a:r>
              <a:rPr lang="en-US" dirty="0"/>
              <a:t>“God was pleased to have all his fullness dwell in him, and through him to reconcile to himself all things, whether things on earth or things in heaven, by making peace through his blood, shed on the cross.” </a:t>
            </a:r>
            <a:r>
              <a:rPr lang="en-US" sz="1400" dirty="0">
                <a:solidFill>
                  <a:srgbClr val="C00000"/>
                </a:solidFill>
              </a:rPr>
              <a:t>Colossians 1:19, 20</a:t>
            </a:r>
          </a:p>
        </p:txBody>
      </p:sp>
    </p:spTree>
    <p:extLst>
      <p:ext uri="{BB962C8B-B14F-4D97-AF65-F5344CB8AC3E}">
        <p14:creationId xmlns:p14="http://schemas.microsoft.com/office/powerpoint/2010/main" val="340532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p:txBody>
          <a:bodyPr/>
          <a:lstStyle/>
          <a:p>
            <a:r>
              <a:rPr lang="en-US"/>
              <a:t>What Did Jesus Accomplish?</a:t>
            </a:r>
            <a:endParaRPr lang="en-US" dirty="0"/>
          </a:p>
        </p:txBody>
      </p:sp>
      <p:sp>
        <p:nvSpPr>
          <p:cNvPr id="4290563" name="Rectangle 3"/>
          <p:cNvSpPr>
            <a:spLocks noGrp="1" noChangeArrowheads="1"/>
          </p:cNvSpPr>
          <p:nvPr>
            <p:ph idx="1"/>
          </p:nvPr>
        </p:nvSpPr>
        <p:spPr/>
        <p:txBody>
          <a:bodyPr/>
          <a:lstStyle/>
          <a:p>
            <a:pPr marL="0" indent="0">
              <a:buNone/>
            </a:pPr>
            <a:r>
              <a:rPr lang="en-US" dirty="0"/>
              <a:t>He destroyed Satan and his power:</a:t>
            </a:r>
            <a:br>
              <a:rPr lang="en-US" dirty="0"/>
            </a:br>
            <a:endParaRPr lang="en-US" dirty="0"/>
          </a:p>
          <a:p>
            <a:pPr marL="457200" lvl="2" indent="0">
              <a:buNone/>
            </a:pPr>
            <a:r>
              <a:rPr lang="en-US" dirty="0"/>
              <a:t>“Since the children have flesh and blood, he too shared in their humanity so that by his death he might destroy him who holds the power of death—that is, the devil.” </a:t>
            </a:r>
            <a:r>
              <a:rPr lang="en-US" sz="1400" dirty="0">
                <a:solidFill>
                  <a:srgbClr val="C00000"/>
                </a:solidFill>
              </a:rPr>
              <a:t>Hebrews 2:14</a:t>
            </a:r>
            <a:endParaRPr lang="en-US" dirty="0">
              <a:solidFill>
                <a:srgbClr val="C00000"/>
              </a:solidFill>
            </a:endParaRPr>
          </a:p>
        </p:txBody>
      </p:sp>
    </p:spTree>
    <p:extLst>
      <p:ext uri="{BB962C8B-B14F-4D97-AF65-F5344CB8AC3E}">
        <p14:creationId xmlns:p14="http://schemas.microsoft.com/office/powerpoint/2010/main" val="394990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r>
              <a:rPr lang="en-US" dirty="0"/>
              <a:t>Satan’s Power</a:t>
            </a:r>
          </a:p>
        </p:txBody>
      </p:sp>
      <p:sp>
        <p:nvSpPr>
          <p:cNvPr id="4352003" name="Rectangle 3"/>
          <p:cNvSpPr>
            <a:spLocks noGrp="1" noChangeArrowheads="1"/>
          </p:cNvSpPr>
          <p:nvPr>
            <p:ph idx="1"/>
          </p:nvPr>
        </p:nvSpPr>
        <p:spPr/>
        <p:txBody>
          <a:bodyPr/>
          <a:lstStyle/>
          <a:p>
            <a:r>
              <a:rPr lang="en-US" dirty="0"/>
              <a:t>Lies—Satan is the father of lies. </a:t>
            </a:r>
            <a:r>
              <a:rPr lang="en-US" sz="1400" dirty="0">
                <a:solidFill>
                  <a:srgbClr val="C00000"/>
                </a:solidFill>
              </a:rPr>
              <a:t>John 8:44</a:t>
            </a:r>
            <a:br>
              <a:rPr lang="en-US" sz="1400" dirty="0">
                <a:solidFill>
                  <a:srgbClr val="C00000"/>
                </a:solidFill>
              </a:rPr>
            </a:br>
            <a:endParaRPr lang="en-US" sz="1400" dirty="0">
              <a:solidFill>
                <a:srgbClr val="C00000"/>
              </a:solidFill>
            </a:endParaRPr>
          </a:p>
          <a:p>
            <a:r>
              <a:rPr lang="en-US" dirty="0"/>
              <a:t>Life eternal is knowing God. </a:t>
            </a:r>
            <a:r>
              <a:rPr lang="en-US" sz="1400" dirty="0">
                <a:solidFill>
                  <a:srgbClr val="C00000"/>
                </a:solidFill>
              </a:rPr>
              <a:t>John 17:3</a:t>
            </a:r>
          </a:p>
          <a:p>
            <a:pPr lvl="1">
              <a:buSzPct val="60000"/>
              <a:buFont typeface="Courier New" panose="02070309020205020404" pitchFamily="49" charset="0"/>
              <a:buChar char="o"/>
            </a:pPr>
            <a:r>
              <a:rPr lang="en-US" dirty="0"/>
              <a:t>Eternal death is not knowing God.</a:t>
            </a:r>
          </a:p>
          <a:p>
            <a:pPr lvl="1">
              <a:buSzPct val="60000"/>
              <a:buFont typeface="Courier New" panose="02070309020205020404" pitchFamily="49" charset="0"/>
              <a:buChar char="o"/>
            </a:pPr>
            <a:r>
              <a:rPr lang="en-US" dirty="0"/>
              <a:t>Satan’s power is the lies he tells about God, that if we believe </a:t>
            </a:r>
            <a:br>
              <a:rPr lang="en-US" dirty="0"/>
            </a:br>
            <a:r>
              <a:rPr lang="en-US" dirty="0"/>
              <a:t>will keep us from knowing Him.</a:t>
            </a:r>
          </a:p>
          <a:p>
            <a:pPr lvl="1">
              <a:buSzPct val="60000"/>
              <a:buFont typeface="Courier New" panose="02070309020205020404" pitchFamily="49" charset="0"/>
              <a:buChar char="o"/>
            </a:pPr>
            <a:r>
              <a:rPr lang="en-US" dirty="0"/>
              <a:t>Christ revealed the truth which destroys the lies and wins us </a:t>
            </a:r>
            <a:br>
              <a:rPr lang="en-US" dirty="0"/>
            </a:br>
            <a:r>
              <a:rPr lang="en-US" dirty="0"/>
              <a:t>back to trust.</a:t>
            </a:r>
          </a:p>
        </p:txBody>
      </p:sp>
    </p:spTree>
    <p:extLst>
      <p:ext uri="{BB962C8B-B14F-4D97-AF65-F5344CB8AC3E}">
        <p14:creationId xmlns:p14="http://schemas.microsoft.com/office/powerpoint/2010/main" val="40567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52003">
                                            <p:txEl>
                                              <p:pRg st="0" end="0"/>
                                            </p:txEl>
                                          </p:spTgt>
                                        </p:tgtEl>
                                        <p:attrNameLst>
                                          <p:attrName>style.visibility</p:attrName>
                                        </p:attrNameLst>
                                      </p:cBhvr>
                                      <p:to>
                                        <p:strVal val="visible"/>
                                      </p:to>
                                    </p:set>
                                    <p:animEffect transition="in" filter="fade">
                                      <p:cBhvr>
                                        <p:cTn id="7" dur="500"/>
                                        <p:tgtEl>
                                          <p:spTgt spid="4352003">
                                            <p:txEl>
                                              <p:pRg st="0" end="0"/>
                                            </p:txEl>
                                          </p:spTgt>
                                        </p:tgtEl>
                                      </p:cBhvr>
                                    </p:animEffect>
                                  </p:childTnLst>
                                  <p:subTnLst>
                                    <p:animClr clrSpc="rgb" dir="cw">
                                      <p:cBhvr override="childStyle">
                                        <p:cTn dur="1" fill="hold" display="0" masterRel="nextClick" afterEffect="1"/>
                                        <p:tgtEl>
                                          <p:spTgt spid="435200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2003">
                                            <p:txEl>
                                              <p:pRg st="1" end="1"/>
                                            </p:txEl>
                                          </p:spTgt>
                                        </p:tgtEl>
                                        <p:attrNameLst>
                                          <p:attrName>style.visibility</p:attrName>
                                        </p:attrNameLst>
                                      </p:cBhvr>
                                      <p:to>
                                        <p:strVal val="visible"/>
                                      </p:to>
                                    </p:set>
                                    <p:animEffect transition="in" filter="fade">
                                      <p:cBhvr>
                                        <p:cTn id="12" dur="500"/>
                                        <p:tgtEl>
                                          <p:spTgt spid="4352003">
                                            <p:txEl>
                                              <p:pRg st="1" end="1"/>
                                            </p:txEl>
                                          </p:spTgt>
                                        </p:tgtEl>
                                      </p:cBhvr>
                                    </p:animEffect>
                                  </p:childTnLst>
                                  <p:subTnLst>
                                    <p:animClr clrSpc="rgb" dir="cw">
                                      <p:cBhvr override="childStyle">
                                        <p:cTn dur="1" fill="hold" display="0" masterRel="nextClick" afterEffect="1"/>
                                        <p:tgtEl>
                                          <p:spTgt spid="435200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2003">
                                            <p:txEl>
                                              <p:pRg st="2" end="2"/>
                                            </p:txEl>
                                          </p:spTgt>
                                        </p:tgtEl>
                                        <p:attrNameLst>
                                          <p:attrName>style.visibility</p:attrName>
                                        </p:attrNameLst>
                                      </p:cBhvr>
                                      <p:to>
                                        <p:strVal val="visible"/>
                                      </p:to>
                                    </p:set>
                                    <p:animEffect transition="in" filter="fade">
                                      <p:cBhvr>
                                        <p:cTn id="17" dur="500"/>
                                        <p:tgtEl>
                                          <p:spTgt spid="4352003">
                                            <p:txEl>
                                              <p:pRg st="2" end="2"/>
                                            </p:txEl>
                                          </p:spTgt>
                                        </p:tgtEl>
                                      </p:cBhvr>
                                    </p:animEffect>
                                  </p:childTnLst>
                                  <p:subTnLst>
                                    <p:animClr clrSpc="rgb" dir="cw">
                                      <p:cBhvr override="childStyle">
                                        <p:cTn dur="1" fill="hold" display="0" masterRel="nextClick" afterEffect="1"/>
                                        <p:tgtEl>
                                          <p:spTgt spid="435200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2003">
                                            <p:txEl>
                                              <p:pRg st="3" end="3"/>
                                            </p:txEl>
                                          </p:spTgt>
                                        </p:tgtEl>
                                        <p:attrNameLst>
                                          <p:attrName>style.visibility</p:attrName>
                                        </p:attrNameLst>
                                      </p:cBhvr>
                                      <p:to>
                                        <p:strVal val="visible"/>
                                      </p:to>
                                    </p:set>
                                    <p:animEffect transition="in" filter="fade">
                                      <p:cBhvr>
                                        <p:cTn id="22" dur="500"/>
                                        <p:tgtEl>
                                          <p:spTgt spid="4352003">
                                            <p:txEl>
                                              <p:pRg st="3" end="3"/>
                                            </p:txEl>
                                          </p:spTgt>
                                        </p:tgtEl>
                                      </p:cBhvr>
                                    </p:animEffect>
                                  </p:childTnLst>
                                  <p:subTnLst>
                                    <p:animClr clrSpc="rgb" dir="cw">
                                      <p:cBhvr override="childStyle">
                                        <p:cTn dur="1" fill="hold" display="0" masterRel="nextClick" afterEffect="1"/>
                                        <p:tgtEl>
                                          <p:spTgt spid="4352003">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52003">
                                            <p:txEl>
                                              <p:pRg st="4" end="4"/>
                                            </p:txEl>
                                          </p:spTgt>
                                        </p:tgtEl>
                                        <p:attrNameLst>
                                          <p:attrName>style.visibility</p:attrName>
                                        </p:attrNameLst>
                                      </p:cBhvr>
                                      <p:to>
                                        <p:strVal val="visible"/>
                                      </p:to>
                                    </p:set>
                                    <p:animEffect transition="in" filter="fade">
                                      <p:cBhvr>
                                        <p:cTn id="27" dur="500"/>
                                        <p:tgtEl>
                                          <p:spTgt spid="4352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0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p:txBody>
          <a:bodyPr/>
          <a:lstStyle/>
          <a:p>
            <a:r>
              <a:rPr lang="en-US"/>
              <a:t>What Did Jesus Accomplish?</a:t>
            </a:r>
            <a:endParaRPr lang="en-US" dirty="0"/>
          </a:p>
        </p:txBody>
      </p:sp>
      <p:sp>
        <p:nvSpPr>
          <p:cNvPr id="4290563" name="Rectangle 3"/>
          <p:cNvSpPr>
            <a:spLocks noGrp="1" noChangeArrowheads="1"/>
          </p:cNvSpPr>
          <p:nvPr>
            <p:ph idx="1"/>
          </p:nvPr>
        </p:nvSpPr>
        <p:spPr/>
        <p:txBody>
          <a:bodyPr/>
          <a:lstStyle/>
          <a:p>
            <a:pPr>
              <a:lnSpc>
                <a:spcPct val="100000"/>
              </a:lnSpc>
              <a:spcAft>
                <a:spcPts val="1200"/>
              </a:spcAft>
            </a:pPr>
            <a:r>
              <a:rPr lang="en-US" dirty="0">
                <a:solidFill>
                  <a:srgbClr val="C8A078"/>
                </a:solidFill>
              </a:rPr>
              <a:t>He revealed truth, which exposed Satan as liar, secured the unfallen universe, and won humanity back to trust:</a:t>
            </a:r>
          </a:p>
          <a:p>
            <a:pPr>
              <a:lnSpc>
                <a:spcPct val="100000"/>
              </a:lnSpc>
              <a:spcAft>
                <a:spcPts val="900"/>
              </a:spcAft>
            </a:pPr>
            <a:r>
              <a:rPr lang="en-US" dirty="0">
                <a:solidFill>
                  <a:srgbClr val="C8A078"/>
                </a:solidFill>
              </a:rPr>
              <a:t>Destroyed Satan and his power.</a:t>
            </a:r>
          </a:p>
          <a:p>
            <a:pPr>
              <a:lnSpc>
                <a:spcPct val="100000"/>
              </a:lnSpc>
              <a:spcAft>
                <a:spcPts val="900"/>
              </a:spcAft>
            </a:pPr>
            <a:r>
              <a:rPr lang="en-US" dirty="0"/>
              <a:t>Destroyed the infection of selfishness and cured humankind.</a:t>
            </a:r>
          </a:p>
          <a:p>
            <a:pPr marL="455612" lvl="2" indent="0">
              <a:lnSpc>
                <a:spcPct val="100000"/>
              </a:lnSpc>
              <a:spcAft>
                <a:spcPts val="900"/>
              </a:spcAft>
              <a:buNone/>
            </a:pPr>
            <a:r>
              <a:rPr lang="en-US" dirty="0"/>
              <a:t>“Christ Jesus, who has </a:t>
            </a:r>
            <a:r>
              <a:rPr lang="en-US" b="1" dirty="0"/>
              <a:t>destroyed death </a:t>
            </a:r>
            <a:r>
              <a:rPr lang="en-US" dirty="0"/>
              <a:t>and has brought life and immortality to light through the gospel.” </a:t>
            </a:r>
            <a:r>
              <a:rPr lang="en-US" sz="1400" dirty="0">
                <a:solidFill>
                  <a:srgbClr val="C00000"/>
                </a:solidFill>
              </a:rPr>
              <a:t>2 Timothy 1:10</a:t>
            </a:r>
            <a:endParaRPr lang="en-US" dirty="0">
              <a:solidFill>
                <a:srgbClr val="C00000"/>
              </a:solidFill>
            </a:endParaRPr>
          </a:p>
        </p:txBody>
      </p:sp>
    </p:spTree>
    <p:extLst>
      <p:ext uri="{BB962C8B-B14F-4D97-AF65-F5344CB8AC3E}">
        <p14:creationId xmlns:p14="http://schemas.microsoft.com/office/powerpoint/2010/main" val="14279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90563">
                                            <p:txEl>
                                              <p:pRg st="0" end="0"/>
                                            </p:txEl>
                                          </p:spTgt>
                                        </p:tgtEl>
                                        <p:attrNameLst>
                                          <p:attrName>style.visibility</p:attrName>
                                        </p:attrNameLst>
                                      </p:cBhvr>
                                      <p:to>
                                        <p:strVal val="visible"/>
                                      </p:to>
                                    </p:set>
                                    <p:animEffect transition="in" filter="fade">
                                      <p:cBhvr>
                                        <p:cTn id="7" dur="500"/>
                                        <p:tgtEl>
                                          <p:spTgt spid="42905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90563">
                                            <p:txEl>
                                              <p:pRg st="1" end="1"/>
                                            </p:txEl>
                                          </p:spTgt>
                                        </p:tgtEl>
                                        <p:attrNameLst>
                                          <p:attrName>style.visibility</p:attrName>
                                        </p:attrNameLst>
                                      </p:cBhvr>
                                      <p:to>
                                        <p:strVal val="visible"/>
                                      </p:to>
                                    </p:set>
                                    <p:animEffect transition="in" filter="fade">
                                      <p:cBhvr>
                                        <p:cTn id="10" dur="500"/>
                                        <p:tgtEl>
                                          <p:spTgt spid="42905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0563">
                                            <p:txEl>
                                              <p:pRg st="2" end="2"/>
                                            </p:txEl>
                                          </p:spTgt>
                                        </p:tgtEl>
                                        <p:attrNameLst>
                                          <p:attrName>style.visibility</p:attrName>
                                        </p:attrNameLst>
                                      </p:cBhvr>
                                      <p:to>
                                        <p:strVal val="visible"/>
                                      </p:to>
                                    </p:set>
                                    <p:animEffect transition="in" filter="fade">
                                      <p:cBhvr>
                                        <p:cTn id="13" dur="500"/>
                                        <p:tgtEl>
                                          <p:spTgt spid="429056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90563">
                                            <p:txEl>
                                              <p:pRg st="3" end="3"/>
                                            </p:txEl>
                                          </p:spTgt>
                                        </p:tgtEl>
                                        <p:attrNameLst>
                                          <p:attrName>style.visibility</p:attrName>
                                        </p:attrNameLst>
                                      </p:cBhvr>
                                      <p:to>
                                        <p:strVal val="visible"/>
                                      </p:to>
                                    </p:set>
                                    <p:animEffect transition="in" filter="fade">
                                      <p:cBhvr>
                                        <p:cTn id="16" dur="500"/>
                                        <p:tgtEl>
                                          <p:spTgt spid="4290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6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US" dirty="0"/>
              <a:t>How Did Jesus Destroy Death?</a:t>
            </a:r>
          </a:p>
        </p:txBody>
      </p:sp>
      <p:sp>
        <p:nvSpPr>
          <p:cNvPr id="4354051" name="Rectangle 3"/>
          <p:cNvSpPr>
            <a:spLocks noGrp="1" noChangeArrowheads="1"/>
          </p:cNvSpPr>
          <p:nvPr>
            <p:ph idx="1"/>
          </p:nvPr>
        </p:nvSpPr>
        <p:spPr/>
        <p:txBody>
          <a:bodyPr/>
          <a:lstStyle/>
          <a:p>
            <a:pPr>
              <a:lnSpc>
                <a:spcPct val="100000"/>
              </a:lnSpc>
              <a:spcAft>
                <a:spcPts val="600"/>
              </a:spcAft>
            </a:pPr>
            <a:r>
              <a:rPr lang="en-US" dirty="0"/>
              <a:t>What is the basis of life?</a:t>
            </a:r>
          </a:p>
          <a:p>
            <a:pPr lvl="1">
              <a:lnSpc>
                <a:spcPct val="100000"/>
              </a:lnSpc>
              <a:spcAft>
                <a:spcPts val="1200"/>
              </a:spcAft>
              <a:buSzPct val="60000"/>
              <a:buFont typeface="Courier New" panose="02070309020205020404" pitchFamily="49" charset="0"/>
              <a:buChar char="o"/>
            </a:pPr>
            <a:r>
              <a:rPr lang="en-US" dirty="0"/>
              <a:t>God—the life emanating from Him flows out to all who are</a:t>
            </a:r>
            <a:br>
              <a:rPr lang="en-US" dirty="0"/>
            </a:br>
            <a:r>
              <a:rPr lang="en-US" dirty="0"/>
              <a:t>in unity with Him and who continue to live in harmony with</a:t>
            </a:r>
            <a:br>
              <a:rPr lang="en-US" dirty="0"/>
            </a:br>
            <a:r>
              <a:rPr lang="en-US" dirty="0"/>
              <a:t>His design.</a:t>
            </a:r>
          </a:p>
          <a:p>
            <a:pPr>
              <a:lnSpc>
                <a:spcPct val="100000"/>
              </a:lnSpc>
              <a:spcAft>
                <a:spcPts val="600"/>
              </a:spcAft>
            </a:pPr>
            <a:r>
              <a:rPr lang="en-US" dirty="0"/>
              <a:t>What happens if one breaks this design?</a:t>
            </a:r>
          </a:p>
          <a:p>
            <a:pPr lvl="1">
              <a:lnSpc>
                <a:spcPct val="100000"/>
              </a:lnSpc>
              <a:buSzPct val="60000"/>
              <a:buFont typeface="Courier New" panose="02070309020205020404" pitchFamily="49" charset="0"/>
              <a:buChar char="o"/>
            </a:pPr>
            <a:r>
              <a:rPr lang="en-US" dirty="0"/>
              <a:t>One severs the connection with the source of life—</a:t>
            </a:r>
            <a:br>
              <a:rPr lang="en-US" dirty="0"/>
            </a:br>
            <a:r>
              <a:rPr lang="en-US" dirty="0"/>
              <a:t>dying they die.</a:t>
            </a:r>
          </a:p>
          <a:p>
            <a:pPr lvl="1">
              <a:lnSpc>
                <a:spcPct val="100000"/>
              </a:lnSpc>
              <a:buSzPct val="60000"/>
              <a:buFont typeface="Courier New" panose="02070309020205020404" pitchFamily="49" charset="0"/>
              <a:buChar char="o"/>
            </a:pPr>
            <a:r>
              <a:rPr lang="en-US" dirty="0"/>
              <a:t>Death is the natural outcome of selfishness.</a:t>
            </a:r>
            <a:endParaRPr lang="en-US" sz="1800" dirty="0"/>
          </a:p>
        </p:txBody>
      </p:sp>
    </p:spTree>
    <p:extLst>
      <p:ext uri="{BB962C8B-B14F-4D97-AF65-F5344CB8AC3E}">
        <p14:creationId xmlns:p14="http://schemas.microsoft.com/office/powerpoint/2010/main" val="204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54051">
                                            <p:txEl>
                                              <p:pRg st="0" end="0"/>
                                            </p:txEl>
                                          </p:spTgt>
                                        </p:tgtEl>
                                        <p:attrNameLst>
                                          <p:attrName>style.visibility</p:attrName>
                                        </p:attrNameLst>
                                      </p:cBhvr>
                                      <p:to>
                                        <p:strVal val="visible"/>
                                      </p:to>
                                    </p:set>
                                    <p:animEffect transition="in" filter="fade">
                                      <p:cBhvr>
                                        <p:cTn id="7" dur="500"/>
                                        <p:tgtEl>
                                          <p:spTgt spid="4354051">
                                            <p:txEl>
                                              <p:pRg st="0" end="0"/>
                                            </p:txEl>
                                          </p:spTgt>
                                        </p:tgtEl>
                                      </p:cBhvr>
                                    </p:animEffect>
                                  </p:childTnLst>
                                  <p:subTnLst>
                                    <p:animClr clrSpc="rgb" dir="cw">
                                      <p:cBhvr override="childStyle">
                                        <p:cTn dur="1" fill="hold" display="0" masterRel="nextClick" afterEffect="1"/>
                                        <p:tgtEl>
                                          <p:spTgt spid="4354051">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54051">
                                            <p:txEl>
                                              <p:pRg st="1" end="1"/>
                                            </p:txEl>
                                          </p:spTgt>
                                        </p:tgtEl>
                                        <p:attrNameLst>
                                          <p:attrName>style.visibility</p:attrName>
                                        </p:attrNameLst>
                                      </p:cBhvr>
                                      <p:to>
                                        <p:strVal val="visible"/>
                                      </p:to>
                                    </p:set>
                                    <p:animEffect transition="in" filter="fade">
                                      <p:cBhvr>
                                        <p:cTn id="12" dur="500"/>
                                        <p:tgtEl>
                                          <p:spTgt spid="4354051">
                                            <p:txEl>
                                              <p:pRg st="1" end="1"/>
                                            </p:txEl>
                                          </p:spTgt>
                                        </p:tgtEl>
                                      </p:cBhvr>
                                    </p:animEffect>
                                  </p:childTnLst>
                                  <p:subTnLst>
                                    <p:animClr clrSpc="rgb" dir="cw">
                                      <p:cBhvr override="childStyle">
                                        <p:cTn dur="1" fill="hold" display="0" masterRel="nextClick" afterEffect="1"/>
                                        <p:tgtEl>
                                          <p:spTgt spid="4354051">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54051">
                                            <p:txEl>
                                              <p:pRg st="2" end="2"/>
                                            </p:txEl>
                                          </p:spTgt>
                                        </p:tgtEl>
                                        <p:attrNameLst>
                                          <p:attrName>style.visibility</p:attrName>
                                        </p:attrNameLst>
                                      </p:cBhvr>
                                      <p:to>
                                        <p:strVal val="visible"/>
                                      </p:to>
                                    </p:set>
                                    <p:animEffect transition="in" filter="fade">
                                      <p:cBhvr>
                                        <p:cTn id="17" dur="500"/>
                                        <p:tgtEl>
                                          <p:spTgt spid="4354051">
                                            <p:txEl>
                                              <p:pRg st="2" end="2"/>
                                            </p:txEl>
                                          </p:spTgt>
                                        </p:tgtEl>
                                      </p:cBhvr>
                                    </p:animEffect>
                                  </p:childTnLst>
                                  <p:subTnLst>
                                    <p:animClr clrSpc="rgb" dir="cw">
                                      <p:cBhvr override="childStyle">
                                        <p:cTn dur="1" fill="hold" display="0" masterRel="nextClick" afterEffect="1"/>
                                        <p:tgtEl>
                                          <p:spTgt spid="4354051">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54051">
                                            <p:txEl>
                                              <p:pRg st="3" end="3"/>
                                            </p:txEl>
                                          </p:spTgt>
                                        </p:tgtEl>
                                        <p:attrNameLst>
                                          <p:attrName>style.visibility</p:attrName>
                                        </p:attrNameLst>
                                      </p:cBhvr>
                                      <p:to>
                                        <p:strVal val="visible"/>
                                      </p:to>
                                    </p:set>
                                    <p:animEffect transition="in" filter="fade">
                                      <p:cBhvr>
                                        <p:cTn id="22" dur="500"/>
                                        <p:tgtEl>
                                          <p:spTgt spid="4354051">
                                            <p:txEl>
                                              <p:pRg st="3" end="3"/>
                                            </p:txEl>
                                          </p:spTgt>
                                        </p:tgtEl>
                                      </p:cBhvr>
                                    </p:animEffect>
                                  </p:childTnLst>
                                  <p:subTnLst>
                                    <p:animClr clrSpc="rgb" dir="cw">
                                      <p:cBhvr override="childStyle">
                                        <p:cTn dur="1" fill="hold" display="0" masterRel="nextClick" afterEffect="1"/>
                                        <p:tgtEl>
                                          <p:spTgt spid="4354051">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54051">
                                            <p:txEl>
                                              <p:pRg st="4" end="4"/>
                                            </p:txEl>
                                          </p:spTgt>
                                        </p:tgtEl>
                                        <p:attrNameLst>
                                          <p:attrName>style.visibility</p:attrName>
                                        </p:attrNameLst>
                                      </p:cBhvr>
                                      <p:to>
                                        <p:strVal val="visible"/>
                                      </p:to>
                                    </p:set>
                                    <p:animEffect transition="in" filter="fade">
                                      <p:cBhvr>
                                        <p:cTn id="27" dur="500"/>
                                        <p:tgtEl>
                                          <p:spTgt spid="4354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4051" grpId="0" uiExpand="1" build="p"/>
    </p:bldLst>
  </p:timing>
</p:sld>
</file>

<file path=ppt/theme/theme1.xml><?xml version="1.0" encoding="utf-8"?>
<a:theme xmlns:a="http://schemas.openxmlformats.org/drawingml/2006/main" name="PO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POL_Theme</Template>
  <TotalTime>0</TotalTime>
  <Words>1145</Words>
  <Application>Microsoft Office PowerPoint</Application>
  <PresentationFormat>On-screen Show (16:9)</PresentationFormat>
  <Paragraphs>158</Paragraphs>
  <Slides>32</Slides>
  <Notes>25</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Lato</vt:lpstr>
      <vt:lpstr>Calibri</vt:lpstr>
      <vt:lpstr>Courier New</vt:lpstr>
      <vt:lpstr>ＭＳ Ｐゴシック</vt:lpstr>
      <vt:lpstr>Proxima Nova Cond Black</vt:lpstr>
      <vt:lpstr>Big Caslon</vt:lpstr>
      <vt:lpstr>Tahoma</vt:lpstr>
      <vt:lpstr>POL</vt:lpstr>
      <vt:lpstr>What Jesus Accomplished  at the Cross</vt:lpstr>
      <vt:lpstr>What was the problem sin caused that the plan of salvation is designed to fix?</vt:lpstr>
      <vt:lpstr>When Adam Sinned</vt:lpstr>
      <vt:lpstr>What Did Jesus Accomplish?</vt:lpstr>
      <vt:lpstr>What Did Jesus Accomplish?</vt:lpstr>
      <vt:lpstr>What Did Jesus Accomplish?</vt:lpstr>
      <vt:lpstr>Satan’s Power</vt:lpstr>
      <vt:lpstr>What Did Jesus Accomplish?</vt:lpstr>
      <vt:lpstr>How Did Jesus Destroy Death?</vt:lpstr>
      <vt:lpstr>Sin Is Deviation from God’s Design and, Thus, Sin Destroys the Sinner</vt:lpstr>
      <vt:lpstr>Historic SDA View</vt:lpstr>
      <vt:lpstr>How Did Jesus Destroy Death?</vt:lpstr>
      <vt:lpstr>What Did Jesus Accomplish?</vt:lpstr>
      <vt:lpstr>Historic SDA View</vt:lpstr>
      <vt:lpstr>Jesus Christ Was Unique</vt:lpstr>
      <vt:lpstr>Jesus Came to Cure Humanity</vt:lpstr>
      <vt:lpstr>Jesus, in Humanity, Exercised Love to Overcome the Desire to Save Self</vt:lpstr>
      <vt:lpstr>Jesus’Temptations</vt:lpstr>
      <vt:lpstr>Jesus at Gethsemane </vt:lpstr>
      <vt:lpstr>At the Cross, More Temptations to Save Self</vt:lpstr>
      <vt:lpstr>In Jesus, Love Destroyed Selfishness,  in His Human Nature</vt:lpstr>
      <vt:lpstr>Historic SDA View</vt:lpstr>
      <vt:lpstr>Why Did Jesus Have to Die?</vt:lpstr>
      <vt:lpstr>Jesus Rose Again as the Inevitable Outcome of His Victory</vt:lpstr>
      <vt:lpstr>Christ Procured the Remedy</vt:lpstr>
      <vt:lpstr>John 6:53, 54</vt:lpstr>
      <vt:lpstr>Historic SDA View</vt:lpstr>
      <vt:lpstr>Why Does the Law Require a Righteous Character?  For the same reason the law of respiration requires that we breathe!</vt:lpstr>
      <vt:lpstr>Keys Learning Points</vt:lpstr>
      <vt:lpstr>Round Table Discussion</vt:lpstr>
      <vt:lpstr>PowerPoint Presentation</vt:lpstr>
      <vt:lpstr>What Kind of Being Is God?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2019-09-06T01:46:33Z</dcterms:created>
  <dcterms:modified xsi:type="dcterms:W3CDTF">2020-01-25T00:07:48Z</dcterms:modified>
</cp:coreProperties>
</file>