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>
  <p:sldMasterIdLst>
    <p:sldMasterId id="2147483834" r:id="rId1"/>
    <p:sldMasterId id="2147483840" r:id="rId2"/>
  </p:sldMasterIdLst>
  <p:notesMasterIdLst>
    <p:notesMasterId r:id="rId16"/>
  </p:notesMasterIdLst>
  <p:handoutMasterIdLst>
    <p:handoutMasterId r:id="rId17"/>
  </p:handoutMasterIdLst>
  <p:sldIdLst>
    <p:sldId id="2367" r:id="rId3"/>
    <p:sldId id="3068" r:id="rId4"/>
    <p:sldId id="3069" r:id="rId5"/>
    <p:sldId id="3070" r:id="rId6"/>
    <p:sldId id="3071" r:id="rId7"/>
    <p:sldId id="3072" r:id="rId8"/>
    <p:sldId id="3073" r:id="rId9"/>
    <p:sldId id="2658" r:id="rId10"/>
    <p:sldId id="3076" r:id="rId11"/>
    <p:sldId id="3074" r:id="rId12"/>
    <p:sldId id="3075" r:id="rId13"/>
    <p:sldId id="2899" r:id="rId14"/>
    <p:sldId id="2928" r:id="rId15"/>
  </p:sldIdLst>
  <p:sldSz cx="9144000" cy="5143500" type="screen16x9"/>
  <p:notesSz cx="6934200" cy="92202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Big Caslon" panose="02000603090000020003" pitchFamily="2" charset="-79"/>
      <p:regular r:id="rId24"/>
    </p:embeddedFont>
    <p:embeddedFont>
      <p:font typeface="Lato" panose="020F0502020204030203" pitchFamily="34" charset="0"/>
      <p:regular r:id="rId25"/>
      <p:bold r:id="rId26"/>
    </p:embeddedFont>
    <p:embeddedFont>
      <p:font typeface="Wingdings 2" panose="05020102010507070707" pitchFamily="18" charset="2"/>
      <p:regular r:id="rId27"/>
    </p:embeddedFont>
    <p:embeddedFont>
      <p:font typeface="Desdemona" panose="04020505020E03040504" pitchFamily="82" charset="0"/>
      <p:regular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orient="horz" pos="4016">
          <p15:clr>
            <a:srgbClr val="A4A3A4"/>
          </p15:clr>
        </p15:guide>
        <p15:guide id="3" orient="horz" pos="773">
          <p15:clr>
            <a:srgbClr val="A4A3A4"/>
          </p15:clr>
        </p15:guide>
        <p15:guide id="4" orient="horz" pos="1072">
          <p15:clr>
            <a:srgbClr val="A4A3A4"/>
          </p15:clr>
        </p15:guide>
        <p15:guide id="5" orient="horz" pos="1431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534">
          <p15:clr>
            <a:srgbClr val="A4A3A4"/>
          </p15:clr>
        </p15:guide>
        <p15:guide id="8" orient="horz" pos="1179">
          <p15:clr>
            <a:srgbClr val="A4A3A4"/>
          </p15:clr>
        </p15:guide>
        <p15:guide id="9" pos="1380">
          <p15:clr>
            <a:srgbClr val="A4A3A4"/>
          </p15:clr>
        </p15:guide>
        <p15:guide id="10" pos="2878">
          <p15:clr>
            <a:srgbClr val="A4A3A4"/>
          </p15:clr>
        </p15:guide>
        <p15:guide id="11" orient="horz" pos="3239">
          <p15:clr>
            <a:srgbClr val="A4A3A4"/>
          </p15:clr>
        </p15:guide>
        <p15:guide id="12" orient="horz" pos="3012">
          <p15:clr>
            <a:srgbClr val="A4A3A4"/>
          </p15:clr>
        </p15:guide>
        <p15:guide id="13" orient="horz" pos="580">
          <p15:clr>
            <a:srgbClr val="A4A3A4"/>
          </p15:clr>
        </p15:guide>
        <p15:guide id="14" orient="horz" pos="804">
          <p15:clr>
            <a:srgbClr val="A4A3A4"/>
          </p15:clr>
        </p15:guide>
        <p15:guide id="15" orient="horz" pos="1073">
          <p15:clr>
            <a:srgbClr val="A4A3A4"/>
          </p15:clr>
        </p15:guide>
        <p15:guide id="16" orient="horz" pos="288">
          <p15:clr>
            <a:srgbClr val="A4A3A4"/>
          </p15:clr>
        </p15:guide>
        <p15:guide id="17" orient="horz" pos="2651">
          <p15:clr>
            <a:srgbClr val="A4A3A4"/>
          </p15:clr>
        </p15:guide>
        <p15:guide id="18" orient="horz" pos="88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A078"/>
    <a:srgbClr val="D75B93"/>
    <a:srgbClr val="F6BCBC"/>
    <a:srgbClr val="9999FF"/>
    <a:srgbClr val="7D7DFF"/>
    <a:srgbClr val="6B57FF"/>
    <a:srgbClr val="E969B2"/>
    <a:srgbClr val="EB6767"/>
    <a:srgbClr val="09357A"/>
    <a:srgbClr val="FF4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92" autoAdjust="0"/>
    <p:restoredTop sz="86538" autoAdjust="0"/>
  </p:normalViewPr>
  <p:slideViewPr>
    <p:cSldViewPr snapToGrid="0" snapToObjects="1">
      <p:cViewPr varScale="1">
        <p:scale>
          <a:sx n="187" d="100"/>
          <a:sy n="187" d="100"/>
        </p:scale>
        <p:origin x="-1260" y="-84"/>
      </p:cViewPr>
      <p:guideLst>
        <p:guide orient="horz" pos="4319"/>
        <p:guide orient="horz" pos="4016"/>
        <p:guide orient="horz" pos="773"/>
        <p:guide orient="horz" pos="1072"/>
        <p:guide orient="horz" pos="1431"/>
        <p:guide orient="horz" pos="384"/>
        <p:guide orient="horz" pos="3534"/>
        <p:guide orient="horz" pos="1179"/>
        <p:guide orient="horz" pos="3239"/>
        <p:guide orient="horz" pos="3012"/>
        <p:guide orient="horz" pos="580"/>
        <p:guide orient="horz" pos="804"/>
        <p:guide orient="horz" pos="1073"/>
        <p:guide orient="horz" pos="288"/>
        <p:guide orient="horz" pos="2651"/>
        <p:guide orient="horz" pos="884"/>
        <p:guide pos="1380"/>
        <p:guide pos="2878"/>
      </p:guideLst>
    </p:cSldViewPr>
  </p:slideViewPr>
  <p:outlineViewPr>
    <p:cViewPr>
      <p:scale>
        <a:sx n="33" d="100"/>
        <a:sy n="33" d="100"/>
      </p:scale>
      <p:origin x="0" y="11124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714" y="372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38625" y="8836025"/>
            <a:ext cx="1925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D9AA5E1B-D9B0-4C6B-A32E-C3E4BAC08545}" type="datetime8">
              <a:rPr lang="en-US"/>
              <a:pPr>
                <a:defRPr/>
              </a:pPr>
              <a:t>12/17/2019 11:32 AM</a:t>
            </a:fld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64263" y="8836025"/>
            <a:ext cx="385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000" b="1" smtClean="0">
                <a:latin typeface="Arial" charset="0"/>
              </a:defRPr>
            </a:lvl1pPr>
          </a:lstStyle>
          <a:p>
            <a:pPr>
              <a:defRPr/>
            </a:pPr>
            <a:fld id="{6CB3E427-B892-46B2-B2D2-373094D61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5763" y="8836025"/>
            <a:ext cx="3852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3925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AZ Trial 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763" y="231775"/>
            <a:ext cx="6164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3925">
              <a:defRPr sz="1000" b="1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40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5763" y="8836025"/>
            <a:ext cx="3852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3925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AZ Trial </a:t>
            </a: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763" y="231775"/>
            <a:ext cx="6164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3925">
              <a:defRPr sz="1000" b="1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50863" y="438150"/>
            <a:ext cx="5894387" cy="3316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198938"/>
            <a:ext cx="5588000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0" tIns="90450" rIns="90450" bIns="90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0"/>
            <a:r>
              <a:rPr lang="en-US" noProof="0"/>
              <a:t>	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19575" y="8836025"/>
            <a:ext cx="1925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64263" y="8836025"/>
            <a:ext cx="385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000" b="1" smtClean="0">
                <a:latin typeface="Arial" charset="0"/>
              </a:defRPr>
            </a:lvl1pPr>
          </a:lstStyle>
          <a:p>
            <a:pPr>
              <a:defRPr/>
            </a:pPr>
            <a:fld id="{53B8A21A-BF2F-4DCF-AF85-6F65370AC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777875" y="4030663"/>
            <a:ext cx="307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923925">
              <a:defRPr/>
            </a:pPr>
            <a:r>
              <a:rPr lang="en-US" sz="1000" b="1">
                <a:latin typeface="Arial" charset="0"/>
              </a:rPr>
              <a:t>Slide</a:t>
            </a: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1135063" y="4030663"/>
            <a:ext cx="3667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923925">
              <a:defRPr/>
            </a:pPr>
            <a:fld id="{A1FBC9D5-4601-40AE-B8AC-FE7B62EB4606}" type="slidenum">
              <a:rPr lang="en-US" sz="1000" b="1">
                <a:latin typeface="Arial" charset="0"/>
              </a:rPr>
              <a:pPr defTabSz="923925">
                <a:defRPr/>
              </a:pPr>
              <a:t>‹#›</a:t>
            </a:fld>
            <a:endParaRPr lang="en-US" sz="10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61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228600" indent="-114300" algn="l" rtl="0" eaLnBrk="0" fontAlgn="base" hangingPunct="0">
      <a:spcBef>
        <a:spcPct val="2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457200" indent="-114300" algn="l" rtl="0" eaLnBrk="0" fontAlgn="base" hangingPunct="0">
      <a:spcBef>
        <a:spcPct val="20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BE7E4-FF64-4694-8A61-EB9023052E8B}" type="slidenum">
              <a:rPr lang="en-US"/>
              <a:pPr/>
              <a:t>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0863" y="438150"/>
            <a:ext cx="5894387" cy="33162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8A21A-BF2F-4DCF-AF85-6F65370AC5E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91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8A21A-BF2F-4DCF-AF85-6F65370AC5E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8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7220" y="920750"/>
            <a:ext cx="7917498" cy="1365250"/>
          </a:xfrm>
        </p:spPr>
        <p:txBody>
          <a:bodyPr anchor="t">
            <a:normAutofit/>
          </a:bodyPr>
          <a:lstStyle>
            <a:lvl1pPr>
              <a:lnSpc>
                <a:spcPts val="3200"/>
              </a:lnSpc>
              <a:defRPr sz="3600" b="0" i="0">
                <a:latin typeface="Proxima Nova Cond Black" pitchFamily="50" charset="0"/>
              </a:defRPr>
            </a:lvl1pPr>
          </a:lstStyle>
          <a:p>
            <a:r>
              <a:rPr lang="en-US" dirty="0"/>
              <a:t>Click To Edit Full</a:t>
            </a:r>
            <a:br>
              <a:rPr lang="en-US" dirty="0"/>
            </a:br>
            <a:r>
              <a:rPr lang="en-US" dirty="0"/>
              <a:t>Screen Title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Proxima</a:t>
            </a:r>
            <a:r>
              <a:rPr lang="en-US" dirty="0"/>
              <a:t> Nova Cond Bold S:36/L:32)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" y="2415540"/>
            <a:ext cx="7903210" cy="2188211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20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7238" y="457200"/>
            <a:ext cx="2597150" cy="463550"/>
          </a:xfrm>
        </p:spPr>
        <p:txBody>
          <a:bodyPr/>
          <a:lstStyle>
            <a:lvl1pPr marL="0" indent="0" algn="ctr">
              <a:buNone/>
              <a:defRPr>
                <a:solidFill>
                  <a:srgbClr val="D75B93"/>
                </a:solidFill>
                <a:effectLst/>
              </a:defRPr>
            </a:lvl1pPr>
          </a:lstStyle>
          <a:p>
            <a:pPr lvl="0"/>
            <a:r>
              <a:rPr lang="en-US" dirty="0"/>
              <a:t>Edit Session #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2975" y="4730402"/>
            <a:ext cx="2178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0" baseline="0" dirty="0">
                <a:solidFill>
                  <a:srgbClr val="C00000"/>
                </a:solidFill>
                <a:latin typeface="Lato" panose="020F0502020204030203" pitchFamily="34" charset="0"/>
              </a:rPr>
              <a:t>comeandreason.com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200" y="4730402"/>
            <a:ext cx="2178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5DF8CAF-7CD6-4110-A163-B4079978B310}" type="datetime4">
              <a:rPr lang="en-US" sz="1200" spc="0" baseline="0" smtClean="0">
                <a:solidFill>
                  <a:srgbClr val="C00000"/>
                </a:solidFill>
                <a:latin typeface="Lato" panose="020F0502020204030203" pitchFamily="34" charset="0"/>
              </a:rPr>
              <a:t>December 17, 2019</a:t>
            </a:fld>
            <a:endParaRPr lang="en-US" sz="1200" spc="0" baseline="0" dirty="0">
              <a:solidFill>
                <a:srgbClr val="C00000"/>
              </a:solidFill>
              <a:latin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82975" y="4730402"/>
            <a:ext cx="2178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0" baseline="0" dirty="0">
                <a:solidFill>
                  <a:srgbClr val="C00000"/>
                </a:solidFill>
                <a:latin typeface="Lato" panose="020F0502020204030203" pitchFamily="34" charset="0"/>
              </a:rPr>
              <a:t>comeandreason.com</a:t>
            </a:r>
          </a:p>
        </p:txBody>
      </p:sp>
    </p:spTree>
    <p:extLst>
      <p:ext uri="{BB962C8B-B14F-4D97-AF65-F5344CB8AC3E}">
        <p14:creationId xmlns:p14="http://schemas.microsoft.com/office/powerpoint/2010/main" val="1564524268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2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40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2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December 17,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December 17,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December 17,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December 17, 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4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6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7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4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1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3" y="3099817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December 17,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December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772610"/>
            <a:ext cx="1484453" cy="3585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December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17220" y="1701800"/>
            <a:ext cx="7917498" cy="1365250"/>
          </a:xfrm>
        </p:spPr>
        <p:txBody>
          <a:bodyPr anchor="t">
            <a:normAutofit/>
          </a:bodyPr>
          <a:lstStyle>
            <a:lvl1pPr>
              <a:lnSpc>
                <a:spcPts val="3200"/>
              </a:lnSpc>
              <a:defRPr sz="3600" b="0" i="0">
                <a:latin typeface="Proxima Nova Cond Black" pitchFamily="50" charset="0"/>
              </a:defRPr>
            </a:lvl1pPr>
          </a:lstStyle>
          <a:p>
            <a:r>
              <a:rPr lang="en-US" dirty="0"/>
              <a:t>Click To Edit Full</a:t>
            </a:r>
            <a:br>
              <a:rPr lang="en-US" dirty="0"/>
            </a:br>
            <a:r>
              <a:rPr lang="en-US" dirty="0"/>
              <a:t>Screen Title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Proxima</a:t>
            </a:r>
            <a:r>
              <a:rPr lang="en-US" dirty="0"/>
              <a:t> Nova Cond Bold S:36/L:32)</a:t>
            </a:r>
          </a:p>
        </p:txBody>
      </p:sp>
    </p:spTree>
    <p:extLst>
      <p:ext uri="{BB962C8B-B14F-4D97-AF65-F5344CB8AC3E}">
        <p14:creationId xmlns:p14="http://schemas.microsoft.com/office/powerpoint/2010/main" val="132832532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Proxima</a:t>
            </a:r>
            <a:r>
              <a:rPr lang="en-US" dirty="0"/>
              <a:t> Nova Cond Bold S:32/L:28)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/>
              <a:t>Click to edit (</a:t>
            </a:r>
            <a:r>
              <a:rPr lang="en-US" dirty="0" err="1"/>
              <a:t>Lato</a:t>
            </a:r>
            <a:r>
              <a:rPr lang="en-US" dirty="0"/>
              <a:t> S:20/L:22)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98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8700" y="1208089"/>
            <a:ext cx="3406140" cy="3187700"/>
          </a:xfrm>
        </p:spPr>
        <p:txBody>
          <a:bodyPr anchor="t">
            <a:normAutofit/>
          </a:bodyPr>
          <a:lstStyle>
            <a:lvl1pPr marL="0" indent="0">
              <a:lnSpc>
                <a:spcPts val="18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Caption</a:t>
            </a:r>
          </a:p>
          <a:p>
            <a:pPr lvl="0"/>
            <a:r>
              <a:rPr lang="en-US" dirty="0"/>
              <a:t>(</a:t>
            </a:r>
            <a:r>
              <a:rPr lang="en-US" dirty="0" err="1"/>
              <a:t>Lato</a:t>
            </a:r>
            <a:r>
              <a:rPr lang="en-US" dirty="0"/>
              <a:t> S:20/L:22)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Proxima</a:t>
            </a:r>
            <a:r>
              <a:rPr lang="en-US" dirty="0"/>
              <a:t> Nova Cond Bold S:32/L:28)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568827" y="1208089"/>
            <a:ext cx="4117975" cy="366871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9657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4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0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8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8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4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0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8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8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4BB71C1-D9F0-4A37-A4F6-BDCB58C21A3B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6454EFD-86D6-4F47-85FB-7205DE7B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9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2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8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8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December 17, 2019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6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6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8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December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December 17,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689"/>
            <a:ext cx="8229600" cy="773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Proxima</a:t>
            </a:r>
            <a:r>
              <a:rPr lang="en-US" dirty="0"/>
              <a:t> Nova Cond Bold S:32/L:28)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236" y="1447800"/>
            <a:ext cx="7661564" cy="3268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(</a:t>
            </a:r>
            <a:r>
              <a:rPr lang="en-US" dirty="0" err="1"/>
              <a:t>Lato</a:t>
            </a:r>
            <a:r>
              <a:rPr lang="en-US" dirty="0"/>
              <a:t> S:20/L:22)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492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</p:sldLayoutIdLst>
  <p:hf sldNum="0" hdr="0" dt="0"/>
  <p:txStyles>
    <p:titleStyle>
      <a:lvl1pPr algn="ctr" defTabSz="914400" rtl="0" eaLnBrk="1" latinLnBrk="0" hangingPunct="1">
        <a:lnSpc>
          <a:spcPts val="2800"/>
        </a:lnSpc>
        <a:spcBef>
          <a:spcPct val="0"/>
        </a:spcBef>
        <a:buNone/>
        <a:defRPr sz="3200" b="0" kern="1200" spc="0" baseline="0">
          <a:solidFill>
            <a:schemeClr val="tx1"/>
          </a:solidFill>
          <a:effectLst/>
          <a:latin typeface="Proxima Nova Cond Black" pitchFamily="50" charset="0"/>
          <a:ea typeface="+mj-ea"/>
          <a:cs typeface="Big Caslon" panose="02000603090000020003" pitchFamily="2" charset="-79"/>
        </a:defRPr>
      </a:lvl1pPr>
    </p:titleStyle>
    <p:bodyStyle>
      <a:lvl1pPr marL="228600" indent="-228600" algn="l" defTabSz="914400" rtl="0" eaLnBrk="1" latinLnBrk="0" hangingPunct="1">
        <a:lnSpc>
          <a:spcPts val="2200"/>
        </a:lnSpc>
        <a:spcBef>
          <a:spcPts val="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458788" indent="-230188" algn="l" defTabSz="914400" rtl="0" eaLnBrk="1" latinLnBrk="0" hangingPunct="1">
        <a:lnSpc>
          <a:spcPts val="2200"/>
        </a:lnSpc>
        <a:spcBef>
          <a:spcPts val="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ts val="2200"/>
        </a:lnSpc>
        <a:spcBef>
          <a:spcPts val="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ts val="2200"/>
        </a:lnSpc>
        <a:spcBef>
          <a:spcPts val="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1143000" indent="-228600" algn="l" defTabSz="914400" rtl="0" eaLnBrk="1" latinLnBrk="0" hangingPunct="1">
        <a:lnSpc>
          <a:spcPts val="2200"/>
        </a:lnSpc>
        <a:spcBef>
          <a:spcPts val="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December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7064" y="1154520"/>
            <a:ext cx="7917498" cy="7687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Effective Public Speaking</a:t>
            </a:r>
          </a:p>
        </p:txBody>
      </p:sp>
      <p:sp>
        <p:nvSpPr>
          <p:cNvPr id="3018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0394" y="2087833"/>
            <a:ext cx="7903210" cy="829492"/>
          </a:xfrm>
        </p:spPr>
        <p:txBody>
          <a:bodyPr/>
          <a:lstStyle/>
          <a:p>
            <a:r>
              <a:rPr lang="en-US" dirty="0"/>
              <a:t>Timothy R. Jennings, M.D. DFAPA</a:t>
            </a:r>
          </a:p>
          <a:p>
            <a:pPr>
              <a:lnSpc>
                <a:spcPts val="1600"/>
              </a:lnSpc>
            </a:pPr>
            <a:r>
              <a:rPr lang="en-US" sz="1200" dirty="0"/>
              <a:t>Past-President, Southern Psychiatric Association</a:t>
            </a:r>
          </a:p>
          <a:p>
            <a:pPr>
              <a:lnSpc>
                <a:spcPts val="1600"/>
              </a:lnSpc>
            </a:pPr>
            <a:r>
              <a:rPr lang="en-US" sz="1200" dirty="0"/>
              <a:t>Past-President, Tennessee Psychiatric Association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Session 17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257D7D27-8A1A-1C44-8A2B-F7058C9B64B4}"/>
              </a:ext>
            </a:extLst>
          </p:cNvPr>
          <p:cNvSpPr txBox="1">
            <a:spLocks noChangeArrowheads="1"/>
          </p:cNvSpPr>
          <p:nvPr/>
        </p:nvSpPr>
        <p:spPr>
          <a:xfrm>
            <a:off x="975259" y="3081926"/>
            <a:ext cx="7193481" cy="1424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en-US" sz="1200" dirty="0">
                <a:solidFill>
                  <a:srgbClr val="C00000"/>
                </a:solidFill>
                <a:effectLst/>
              </a:rPr>
              <a:t>Author of: </a:t>
            </a:r>
          </a:p>
          <a:p>
            <a:pPr marL="115887">
              <a:lnSpc>
                <a:spcPts val="1300"/>
              </a:lnSpc>
            </a:pPr>
            <a:r>
              <a:rPr lang="en-US" sz="1200" dirty="0">
                <a:solidFill>
                  <a:srgbClr val="09357A"/>
                </a:solidFill>
                <a:effectLst/>
              </a:rPr>
              <a:t>Could It Be This Simple? </a:t>
            </a:r>
          </a:p>
          <a:p>
            <a:pPr marL="115887">
              <a:lnSpc>
                <a:spcPts val="1300"/>
              </a:lnSpc>
            </a:pPr>
            <a:r>
              <a:rPr lang="en-US" sz="1200" dirty="0">
                <a:solidFill>
                  <a:srgbClr val="09357A"/>
                </a:solidFill>
                <a:effectLst/>
              </a:rPr>
              <a:t>The God-Shaped Brain </a:t>
            </a:r>
          </a:p>
          <a:p>
            <a:pPr marL="115887">
              <a:lnSpc>
                <a:spcPts val="1300"/>
              </a:lnSpc>
            </a:pPr>
            <a:r>
              <a:rPr lang="en-US" sz="1200" dirty="0">
                <a:solidFill>
                  <a:srgbClr val="09357A"/>
                </a:solidFill>
                <a:effectLst/>
              </a:rPr>
              <a:t>The Journal of the Watcher</a:t>
            </a:r>
          </a:p>
          <a:p>
            <a:pPr marL="115887">
              <a:lnSpc>
                <a:spcPts val="1300"/>
              </a:lnSpc>
            </a:pPr>
            <a:r>
              <a:rPr lang="en-US" sz="1200" dirty="0">
                <a:solidFill>
                  <a:srgbClr val="09357A"/>
                </a:solidFill>
                <a:effectLst/>
              </a:rPr>
              <a:t>The Remedy — New Testament Paraphrase</a:t>
            </a:r>
          </a:p>
          <a:p>
            <a:pPr marL="115887">
              <a:lnSpc>
                <a:spcPts val="1300"/>
              </a:lnSpc>
            </a:pPr>
            <a:r>
              <a:rPr lang="en-US" sz="1200" dirty="0">
                <a:solidFill>
                  <a:srgbClr val="09357A"/>
                </a:solidFill>
                <a:effectLst/>
              </a:rPr>
              <a:t>The God-Shaped Heart</a:t>
            </a:r>
          </a:p>
          <a:p>
            <a:pPr marL="115887">
              <a:lnSpc>
                <a:spcPts val="1300"/>
              </a:lnSpc>
            </a:pPr>
            <a:r>
              <a:rPr lang="en-US" sz="1200" dirty="0">
                <a:solidFill>
                  <a:srgbClr val="09357A"/>
                </a:solidFill>
                <a:effectLst/>
              </a:rPr>
              <a:t>The Aging Brain: Proven Steps to Prevent Dementia and Sharpen Your Mind</a:t>
            </a:r>
          </a:p>
          <a:p>
            <a:pPr marL="115887">
              <a:lnSpc>
                <a:spcPts val="1300"/>
              </a:lnSpc>
            </a:pPr>
            <a:r>
              <a:rPr lang="en-US" sz="1200" dirty="0">
                <a:solidFill>
                  <a:srgbClr val="09357A"/>
                </a:solidFill>
                <a:effectLst/>
              </a:rPr>
              <a:t>The Remedy of the Lord in Song: The Psalms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38F912-F3CA-0847-9AAA-46326EAC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 pitchFamily="50" charset="0"/>
              </a:rPr>
              <a:t>Plain Slides Are Boring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BE23B5-BC4B-AA4C-9192-51569BE0B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0"/>
            <a:ext cx="7589520" cy="3200400"/>
          </a:xfrm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Plain slides don’t hold interest.</a:t>
            </a:r>
          </a:p>
          <a:p>
            <a:pPr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Plain slides are uninspiring.</a:t>
            </a:r>
          </a:p>
          <a:p>
            <a:pPr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Plain slides can be distracting.</a:t>
            </a:r>
          </a:p>
          <a:p>
            <a:pPr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Plain slides show little imagination.</a:t>
            </a:r>
          </a:p>
          <a:p>
            <a:pPr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Plain slides suggest you didn’t put in much effort.</a:t>
            </a:r>
            <a:br>
              <a:rPr lang="en-US" dirty="0"/>
            </a:br>
            <a:endParaRPr lang="en-US" dirty="0"/>
          </a:p>
          <a:p>
            <a:pPr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In other words, learn how to effectively use your presentation software. </a:t>
            </a:r>
            <a:r>
              <a:rPr lang="en-US" sz="1400" dirty="0"/>
              <a:t>(In this case, I’m using PowerPoint, but there are many others with different capabilities and features.)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7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BE0E8-88F3-CF4F-BA80-AABD219F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Effective Visual Aids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DF5093-8743-3242-A223-459A1CBC3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0"/>
            <a:ext cx="7589520" cy="3200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solidFill>
                  <a:srgbClr val="C8A078"/>
                </a:solidFill>
              </a:rPr>
              <a:t>Do not make slides too busy.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solidFill>
                  <a:srgbClr val="C8A078"/>
                </a:solidFill>
              </a:rPr>
              <a:t>Do not make slides too plain.</a:t>
            </a:r>
            <a:endParaRPr lang="en-US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Desdemona" panose="04020505020E03040504" pitchFamily="82" charset="0"/>
              </a:rPr>
              <a:t>Don’t Use Weird or difficult to read fonts. </a:t>
            </a:r>
            <a:endParaRPr lang="en-US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Don’t overuse animations.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Visuals should aid, not distract, from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33039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183D3C-CDF2-1A4A-AEDD-798AF500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>
          <a:xfrm>
            <a:off x="-15264" y="975717"/>
            <a:ext cx="9167878" cy="4167784"/>
          </a:xfrm>
          <a:custGeom>
            <a:avLst/>
            <a:gdLst>
              <a:gd name="connsiteX0" fmla="*/ 0 w 9182420"/>
              <a:gd name="connsiteY0" fmla="*/ 3911173 h 3911173"/>
              <a:gd name="connsiteX1" fmla="*/ 15368 w 9182420"/>
              <a:gd name="connsiteY1" fmla="*/ 230521 h 3911173"/>
              <a:gd name="connsiteX2" fmla="*/ 1237129 w 9182420"/>
              <a:gd name="connsiteY2" fmla="*/ 130629 h 3911173"/>
              <a:gd name="connsiteX3" fmla="*/ 2681728 w 9182420"/>
              <a:gd name="connsiteY3" fmla="*/ 23052 h 3911173"/>
              <a:gd name="connsiteX4" fmla="*/ 4103274 w 9182420"/>
              <a:gd name="connsiteY4" fmla="*/ 0 h 3911173"/>
              <a:gd name="connsiteX5" fmla="*/ 5025358 w 9182420"/>
              <a:gd name="connsiteY5" fmla="*/ 0 h 3911173"/>
              <a:gd name="connsiteX6" fmla="*/ 6039650 w 9182420"/>
              <a:gd name="connsiteY6" fmla="*/ 23052 h 3911173"/>
              <a:gd name="connsiteX7" fmla="*/ 7215307 w 9182420"/>
              <a:gd name="connsiteY7" fmla="*/ 92209 h 3911173"/>
              <a:gd name="connsiteX8" fmla="*/ 8175812 w 9182420"/>
              <a:gd name="connsiteY8" fmla="*/ 145997 h 3911173"/>
              <a:gd name="connsiteX9" fmla="*/ 9182420 w 9182420"/>
              <a:gd name="connsiteY9" fmla="*/ 230521 h 3911173"/>
              <a:gd name="connsiteX10" fmla="*/ 9167052 w 9182420"/>
              <a:gd name="connsiteY10" fmla="*/ 3903489 h 3911173"/>
              <a:gd name="connsiteX0" fmla="*/ 79250 w 9261670"/>
              <a:gd name="connsiteY0" fmla="*/ 3911173 h 4046836"/>
              <a:gd name="connsiteX1" fmla="*/ 80871 w 9261670"/>
              <a:gd name="connsiteY1" fmla="*/ 3725256 h 4046836"/>
              <a:gd name="connsiteX2" fmla="*/ 94618 w 9261670"/>
              <a:gd name="connsiteY2" fmla="*/ 230521 h 4046836"/>
              <a:gd name="connsiteX3" fmla="*/ 1316379 w 9261670"/>
              <a:gd name="connsiteY3" fmla="*/ 130629 h 4046836"/>
              <a:gd name="connsiteX4" fmla="*/ 2760978 w 9261670"/>
              <a:gd name="connsiteY4" fmla="*/ 23052 h 4046836"/>
              <a:gd name="connsiteX5" fmla="*/ 4182524 w 9261670"/>
              <a:gd name="connsiteY5" fmla="*/ 0 h 4046836"/>
              <a:gd name="connsiteX6" fmla="*/ 5104608 w 9261670"/>
              <a:gd name="connsiteY6" fmla="*/ 0 h 4046836"/>
              <a:gd name="connsiteX7" fmla="*/ 6118900 w 9261670"/>
              <a:gd name="connsiteY7" fmla="*/ 23052 h 4046836"/>
              <a:gd name="connsiteX8" fmla="*/ 7294557 w 9261670"/>
              <a:gd name="connsiteY8" fmla="*/ 92209 h 4046836"/>
              <a:gd name="connsiteX9" fmla="*/ 8255062 w 9261670"/>
              <a:gd name="connsiteY9" fmla="*/ 145997 h 4046836"/>
              <a:gd name="connsiteX10" fmla="*/ 9261670 w 9261670"/>
              <a:gd name="connsiteY10" fmla="*/ 230521 h 4046836"/>
              <a:gd name="connsiteX11" fmla="*/ 9246302 w 9261670"/>
              <a:gd name="connsiteY11" fmla="*/ 3903489 h 4046836"/>
              <a:gd name="connsiteX0" fmla="*/ 79250 w 9261670"/>
              <a:gd name="connsiteY0" fmla="*/ 3911173 h 3911173"/>
              <a:gd name="connsiteX1" fmla="*/ 80871 w 9261670"/>
              <a:gd name="connsiteY1" fmla="*/ 3725256 h 3911173"/>
              <a:gd name="connsiteX2" fmla="*/ 94618 w 9261670"/>
              <a:gd name="connsiteY2" fmla="*/ 230521 h 3911173"/>
              <a:gd name="connsiteX3" fmla="*/ 1316379 w 9261670"/>
              <a:gd name="connsiteY3" fmla="*/ 130629 h 3911173"/>
              <a:gd name="connsiteX4" fmla="*/ 2760978 w 9261670"/>
              <a:gd name="connsiteY4" fmla="*/ 23052 h 3911173"/>
              <a:gd name="connsiteX5" fmla="*/ 4182524 w 9261670"/>
              <a:gd name="connsiteY5" fmla="*/ 0 h 3911173"/>
              <a:gd name="connsiteX6" fmla="*/ 5104608 w 9261670"/>
              <a:gd name="connsiteY6" fmla="*/ 0 h 3911173"/>
              <a:gd name="connsiteX7" fmla="*/ 6118900 w 9261670"/>
              <a:gd name="connsiteY7" fmla="*/ 23052 h 3911173"/>
              <a:gd name="connsiteX8" fmla="*/ 7294557 w 9261670"/>
              <a:gd name="connsiteY8" fmla="*/ 92209 h 3911173"/>
              <a:gd name="connsiteX9" fmla="*/ 8255062 w 9261670"/>
              <a:gd name="connsiteY9" fmla="*/ 145997 h 3911173"/>
              <a:gd name="connsiteX10" fmla="*/ 9261670 w 9261670"/>
              <a:gd name="connsiteY10" fmla="*/ 230521 h 3911173"/>
              <a:gd name="connsiteX11" fmla="*/ 9246302 w 9261670"/>
              <a:gd name="connsiteY11" fmla="*/ 3903489 h 3911173"/>
              <a:gd name="connsiteX0" fmla="*/ 79250 w 9261670"/>
              <a:gd name="connsiteY0" fmla="*/ 3911173 h 3911173"/>
              <a:gd name="connsiteX1" fmla="*/ 80871 w 9261670"/>
              <a:gd name="connsiteY1" fmla="*/ 3725256 h 3911173"/>
              <a:gd name="connsiteX2" fmla="*/ 94618 w 9261670"/>
              <a:gd name="connsiteY2" fmla="*/ 230521 h 3911173"/>
              <a:gd name="connsiteX3" fmla="*/ 1316379 w 9261670"/>
              <a:gd name="connsiteY3" fmla="*/ 130629 h 3911173"/>
              <a:gd name="connsiteX4" fmla="*/ 2760978 w 9261670"/>
              <a:gd name="connsiteY4" fmla="*/ 23052 h 3911173"/>
              <a:gd name="connsiteX5" fmla="*/ 4182524 w 9261670"/>
              <a:gd name="connsiteY5" fmla="*/ 0 h 3911173"/>
              <a:gd name="connsiteX6" fmla="*/ 5104608 w 9261670"/>
              <a:gd name="connsiteY6" fmla="*/ 0 h 3911173"/>
              <a:gd name="connsiteX7" fmla="*/ 6118900 w 9261670"/>
              <a:gd name="connsiteY7" fmla="*/ 23052 h 3911173"/>
              <a:gd name="connsiteX8" fmla="*/ 7294557 w 9261670"/>
              <a:gd name="connsiteY8" fmla="*/ 92209 h 3911173"/>
              <a:gd name="connsiteX9" fmla="*/ 8255062 w 9261670"/>
              <a:gd name="connsiteY9" fmla="*/ 145997 h 3911173"/>
              <a:gd name="connsiteX10" fmla="*/ 9261670 w 9261670"/>
              <a:gd name="connsiteY10" fmla="*/ 230521 h 3911173"/>
              <a:gd name="connsiteX11" fmla="*/ 9246302 w 9261670"/>
              <a:gd name="connsiteY11" fmla="*/ 3903489 h 3911173"/>
              <a:gd name="connsiteX0" fmla="*/ 522163 w 9261670"/>
              <a:gd name="connsiteY0" fmla="*/ 3984992 h 3984992"/>
              <a:gd name="connsiteX1" fmla="*/ 80871 w 9261670"/>
              <a:gd name="connsiteY1" fmla="*/ 3725256 h 3984992"/>
              <a:gd name="connsiteX2" fmla="*/ 94618 w 9261670"/>
              <a:gd name="connsiteY2" fmla="*/ 230521 h 3984992"/>
              <a:gd name="connsiteX3" fmla="*/ 1316379 w 9261670"/>
              <a:gd name="connsiteY3" fmla="*/ 130629 h 3984992"/>
              <a:gd name="connsiteX4" fmla="*/ 2760978 w 9261670"/>
              <a:gd name="connsiteY4" fmla="*/ 23052 h 3984992"/>
              <a:gd name="connsiteX5" fmla="*/ 4182524 w 9261670"/>
              <a:gd name="connsiteY5" fmla="*/ 0 h 3984992"/>
              <a:gd name="connsiteX6" fmla="*/ 5104608 w 9261670"/>
              <a:gd name="connsiteY6" fmla="*/ 0 h 3984992"/>
              <a:gd name="connsiteX7" fmla="*/ 6118900 w 9261670"/>
              <a:gd name="connsiteY7" fmla="*/ 23052 h 3984992"/>
              <a:gd name="connsiteX8" fmla="*/ 7294557 w 9261670"/>
              <a:gd name="connsiteY8" fmla="*/ 92209 h 3984992"/>
              <a:gd name="connsiteX9" fmla="*/ 8255062 w 9261670"/>
              <a:gd name="connsiteY9" fmla="*/ 145997 h 3984992"/>
              <a:gd name="connsiteX10" fmla="*/ 9261670 w 9261670"/>
              <a:gd name="connsiteY10" fmla="*/ 230521 h 3984992"/>
              <a:gd name="connsiteX11" fmla="*/ 9246302 w 9261670"/>
              <a:gd name="connsiteY11" fmla="*/ 3903489 h 3984992"/>
              <a:gd name="connsiteX0" fmla="*/ 367382 w 9261670"/>
              <a:gd name="connsiteY0" fmla="*/ 3870692 h 3903489"/>
              <a:gd name="connsiteX1" fmla="*/ 80871 w 9261670"/>
              <a:gd name="connsiteY1" fmla="*/ 3725256 h 3903489"/>
              <a:gd name="connsiteX2" fmla="*/ 94618 w 9261670"/>
              <a:gd name="connsiteY2" fmla="*/ 230521 h 3903489"/>
              <a:gd name="connsiteX3" fmla="*/ 1316379 w 9261670"/>
              <a:gd name="connsiteY3" fmla="*/ 130629 h 3903489"/>
              <a:gd name="connsiteX4" fmla="*/ 2760978 w 9261670"/>
              <a:gd name="connsiteY4" fmla="*/ 23052 h 3903489"/>
              <a:gd name="connsiteX5" fmla="*/ 4182524 w 9261670"/>
              <a:gd name="connsiteY5" fmla="*/ 0 h 3903489"/>
              <a:gd name="connsiteX6" fmla="*/ 5104608 w 9261670"/>
              <a:gd name="connsiteY6" fmla="*/ 0 h 3903489"/>
              <a:gd name="connsiteX7" fmla="*/ 6118900 w 9261670"/>
              <a:gd name="connsiteY7" fmla="*/ 23052 h 3903489"/>
              <a:gd name="connsiteX8" fmla="*/ 7294557 w 9261670"/>
              <a:gd name="connsiteY8" fmla="*/ 92209 h 3903489"/>
              <a:gd name="connsiteX9" fmla="*/ 8255062 w 9261670"/>
              <a:gd name="connsiteY9" fmla="*/ 145997 h 3903489"/>
              <a:gd name="connsiteX10" fmla="*/ 9261670 w 9261670"/>
              <a:gd name="connsiteY10" fmla="*/ 230521 h 3903489"/>
              <a:gd name="connsiteX11" fmla="*/ 9246302 w 9261670"/>
              <a:gd name="connsiteY11" fmla="*/ 3903489 h 3903489"/>
              <a:gd name="connsiteX0" fmla="*/ 367382 w 9261670"/>
              <a:gd name="connsiteY0" fmla="*/ 3870692 h 3903489"/>
              <a:gd name="connsiteX1" fmla="*/ 80871 w 9261670"/>
              <a:gd name="connsiteY1" fmla="*/ 3725256 h 3903489"/>
              <a:gd name="connsiteX2" fmla="*/ 94618 w 9261670"/>
              <a:gd name="connsiteY2" fmla="*/ 230521 h 3903489"/>
              <a:gd name="connsiteX3" fmla="*/ 1316379 w 9261670"/>
              <a:gd name="connsiteY3" fmla="*/ 130629 h 3903489"/>
              <a:gd name="connsiteX4" fmla="*/ 2760978 w 9261670"/>
              <a:gd name="connsiteY4" fmla="*/ 23052 h 3903489"/>
              <a:gd name="connsiteX5" fmla="*/ 4182524 w 9261670"/>
              <a:gd name="connsiteY5" fmla="*/ 0 h 3903489"/>
              <a:gd name="connsiteX6" fmla="*/ 5104608 w 9261670"/>
              <a:gd name="connsiteY6" fmla="*/ 0 h 3903489"/>
              <a:gd name="connsiteX7" fmla="*/ 6118900 w 9261670"/>
              <a:gd name="connsiteY7" fmla="*/ 23052 h 3903489"/>
              <a:gd name="connsiteX8" fmla="*/ 7294557 w 9261670"/>
              <a:gd name="connsiteY8" fmla="*/ 92209 h 3903489"/>
              <a:gd name="connsiteX9" fmla="*/ 8255062 w 9261670"/>
              <a:gd name="connsiteY9" fmla="*/ 145997 h 3903489"/>
              <a:gd name="connsiteX10" fmla="*/ 9261670 w 9261670"/>
              <a:gd name="connsiteY10" fmla="*/ 230521 h 3903489"/>
              <a:gd name="connsiteX11" fmla="*/ 9246302 w 9261670"/>
              <a:gd name="connsiteY11" fmla="*/ 3903489 h 3903489"/>
              <a:gd name="connsiteX0" fmla="*/ 1388938 w 9261670"/>
              <a:gd name="connsiteY0" fmla="*/ 3896886 h 3903489"/>
              <a:gd name="connsiteX1" fmla="*/ 80871 w 9261670"/>
              <a:gd name="connsiteY1" fmla="*/ 3725256 h 3903489"/>
              <a:gd name="connsiteX2" fmla="*/ 94618 w 9261670"/>
              <a:gd name="connsiteY2" fmla="*/ 230521 h 3903489"/>
              <a:gd name="connsiteX3" fmla="*/ 1316379 w 9261670"/>
              <a:gd name="connsiteY3" fmla="*/ 130629 h 3903489"/>
              <a:gd name="connsiteX4" fmla="*/ 2760978 w 9261670"/>
              <a:gd name="connsiteY4" fmla="*/ 23052 h 3903489"/>
              <a:gd name="connsiteX5" fmla="*/ 4182524 w 9261670"/>
              <a:gd name="connsiteY5" fmla="*/ 0 h 3903489"/>
              <a:gd name="connsiteX6" fmla="*/ 5104608 w 9261670"/>
              <a:gd name="connsiteY6" fmla="*/ 0 h 3903489"/>
              <a:gd name="connsiteX7" fmla="*/ 6118900 w 9261670"/>
              <a:gd name="connsiteY7" fmla="*/ 23052 h 3903489"/>
              <a:gd name="connsiteX8" fmla="*/ 7294557 w 9261670"/>
              <a:gd name="connsiteY8" fmla="*/ 92209 h 3903489"/>
              <a:gd name="connsiteX9" fmla="*/ 8255062 w 9261670"/>
              <a:gd name="connsiteY9" fmla="*/ 145997 h 3903489"/>
              <a:gd name="connsiteX10" fmla="*/ 9261670 w 9261670"/>
              <a:gd name="connsiteY10" fmla="*/ 230521 h 3903489"/>
              <a:gd name="connsiteX11" fmla="*/ 9246302 w 9261670"/>
              <a:gd name="connsiteY11" fmla="*/ 3903489 h 3903489"/>
              <a:gd name="connsiteX0" fmla="*/ 1367033 w 9239765"/>
              <a:gd name="connsiteY0" fmla="*/ 3896886 h 3903489"/>
              <a:gd name="connsiteX1" fmla="*/ 161360 w 9239765"/>
              <a:gd name="connsiteY1" fmla="*/ 2851337 h 3903489"/>
              <a:gd name="connsiteX2" fmla="*/ 72713 w 9239765"/>
              <a:gd name="connsiteY2" fmla="*/ 230521 h 3903489"/>
              <a:gd name="connsiteX3" fmla="*/ 1294474 w 9239765"/>
              <a:gd name="connsiteY3" fmla="*/ 130629 h 3903489"/>
              <a:gd name="connsiteX4" fmla="*/ 2739073 w 9239765"/>
              <a:gd name="connsiteY4" fmla="*/ 23052 h 3903489"/>
              <a:gd name="connsiteX5" fmla="*/ 4160619 w 9239765"/>
              <a:gd name="connsiteY5" fmla="*/ 0 h 3903489"/>
              <a:gd name="connsiteX6" fmla="*/ 5082703 w 9239765"/>
              <a:gd name="connsiteY6" fmla="*/ 0 h 3903489"/>
              <a:gd name="connsiteX7" fmla="*/ 6096995 w 9239765"/>
              <a:gd name="connsiteY7" fmla="*/ 23052 h 3903489"/>
              <a:gd name="connsiteX8" fmla="*/ 7272652 w 9239765"/>
              <a:gd name="connsiteY8" fmla="*/ 92209 h 3903489"/>
              <a:gd name="connsiteX9" fmla="*/ 8233157 w 9239765"/>
              <a:gd name="connsiteY9" fmla="*/ 145997 h 3903489"/>
              <a:gd name="connsiteX10" fmla="*/ 9239765 w 9239765"/>
              <a:gd name="connsiteY10" fmla="*/ 230521 h 3903489"/>
              <a:gd name="connsiteX11" fmla="*/ 9224397 w 9239765"/>
              <a:gd name="connsiteY11" fmla="*/ 3903489 h 3903489"/>
              <a:gd name="connsiteX0" fmla="*/ 1384529 w 9257261"/>
              <a:gd name="connsiteY0" fmla="*/ 3896886 h 3903489"/>
              <a:gd name="connsiteX1" fmla="*/ 93130 w 9257261"/>
              <a:gd name="connsiteY1" fmla="*/ 2620356 h 3903489"/>
              <a:gd name="connsiteX2" fmla="*/ 90209 w 9257261"/>
              <a:gd name="connsiteY2" fmla="*/ 230521 h 3903489"/>
              <a:gd name="connsiteX3" fmla="*/ 1311970 w 9257261"/>
              <a:gd name="connsiteY3" fmla="*/ 130629 h 3903489"/>
              <a:gd name="connsiteX4" fmla="*/ 2756569 w 9257261"/>
              <a:gd name="connsiteY4" fmla="*/ 23052 h 3903489"/>
              <a:gd name="connsiteX5" fmla="*/ 4178115 w 9257261"/>
              <a:gd name="connsiteY5" fmla="*/ 0 h 3903489"/>
              <a:gd name="connsiteX6" fmla="*/ 5100199 w 9257261"/>
              <a:gd name="connsiteY6" fmla="*/ 0 h 3903489"/>
              <a:gd name="connsiteX7" fmla="*/ 6114491 w 9257261"/>
              <a:gd name="connsiteY7" fmla="*/ 23052 h 3903489"/>
              <a:gd name="connsiteX8" fmla="*/ 7290148 w 9257261"/>
              <a:gd name="connsiteY8" fmla="*/ 92209 h 3903489"/>
              <a:gd name="connsiteX9" fmla="*/ 8250653 w 9257261"/>
              <a:gd name="connsiteY9" fmla="*/ 145997 h 3903489"/>
              <a:gd name="connsiteX10" fmla="*/ 9257261 w 9257261"/>
              <a:gd name="connsiteY10" fmla="*/ 230521 h 3903489"/>
              <a:gd name="connsiteX11" fmla="*/ 9241893 w 9257261"/>
              <a:gd name="connsiteY11" fmla="*/ 3903489 h 3903489"/>
              <a:gd name="connsiteX0" fmla="*/ 1384529 w 9257261"/>
              <a:gd name="connsiteY0" fmla="*/ 3896886 h 3903489"/>
              <a:gd name="connsiteX1" fmla="*/ 93130 w 9257261"/>
              <a:gd name="connsiteY1" fmla="*/ 2620356 h 3903489"/>
              <a:gd name="connsiteX2" fmla="*/ 90209 w 9257261"/>
              <a:gd name="connsiteY2" fmla="*/ 230521 h 3903489"/>
              <a:gd name="connsiteX3" fmla="*/ 1311970 w 9257261"/>
              <a:gd name="connsiteY3" fmla="*/ 130629 h 3903489"/>
              <a:gd name="connsiteX4" fmla="*/ 2756569 w 9257261"/>
              <a:gd name="connsiteY4" fmla="*/ 23052 h 3903489"/>
              <a:gd name="connsiteX5" fmla="*/ 4178115 w 9257261"/>
              <a:gd name="connsiteY5" fmla="*/ 0 h 3903489"/>
              <a:gd name="connsiteX6" fmla="*/ 5100199 w 9257261"/>
              <a:gd name="connsiteY6" fmla="*/ 0 h 3903489"/>
              <a:gd name="connsiteX7" fmla="*/ 6114491 w 9257261"/>
              <a:gd name="connsiteY7" fmla="*/ 23052 h 3903489"/>
              <a:gd name="connsiteX8" fmla="*/ 7290148 w 9257261"/>
              <a:gd name="connsiteY8" fmla="*/ 92209 h 3903489"/>
              <a:gd name="connsiteX9" fmla="*/ 8250653 w 9257261"/>
              <a:gd name="connsiteY9" fmla="*/ 145997 h 3903489"/>
              <a:gd name="connsiteX10" fmla="*/ 9257261 w 9257261"/>
              <a:gd name="connsiteY10" fmla="*/ 230521 h 3903489"/>
              <a:gd name="connsiteX11" fmla="*/ 9241893 w 9257261"/>
              <a:gd name="connsiteY11" fmla="*/ 3903489 h 3903489"/>
              <a:gd name="connsiteX0" fmla="*/ 1384529 w 9257261"/>
              <a:gd name="connsiteY0" fmla="*/ 3896886 h 3903489"/>
              <a:gd name="connsiteX1" fmla="*/ 93130 w 9257261"/>
              <a:gd name="connsiteY1" fmla="*/ 2620356 h 3903489"/>
              <a:gd name="connsiteX2" fmla="*/ 90209 w 9257261"/>
              <a:gd name="connsiteY2" fmla="*/ 230521 h 3903489"/>
              <a:gd name="connsiteX3" fmla="*/ 1311970 w 9257261"/>
              <a:gd name="connsiteY3" fmla="*/ 130629 h 3903489"/>
              <a:gd name="connsiteX4" fmla="*/ 2756569 w 9257261"/>
              <a:gd name="connsiteY4" fmla="*/ 23052 h 3903489"/>
              <a:gd name="connsiteX5" fmla="*/ 4178115 w 9257261"/>
              <a:gd name="connsiteY5" fmla="*/ 0 h 3903489"/>
              <a:gd name="connsiteX6" fmla="*/ 5100199 w 9257261"/>
              <a:gd name="connsiteY6" fmla="*/ 0 h 3903489"/>
              <a:gd name="connsiteX7" fmla="*/ 6114491 w 9257261"/>
              <a:gd name="connsiteY7" fmla="*/ 23052 h 3903489"/>
              <a:gd name="connsiteX8" fmla="*/ 7290148 w 9257261"/>
              <a:gd name="connsiteY8" fmla="*/ 92209 h 3903489"/>
              <a:gd name="connsiteX9" fmla="*/ 8250653 w 9257261"/>
              <a:gd name="connsiteY9" fmla="*/ 145997 h 3903489"/>
              <a:gd name="connsiteX10" fmla="*/ 9257261 w 9257261"/>
              <a:gd name="connsiteY10" fmla="*/ 230521 h 3903489"/>
              <a:gd name="connsiteX11" fmla="*/ 9241893 w 9257261"/>
              <a:gd name="connsiteY11" fmla="*/ 3903489 h 3903489"/>
              <a:gd name="connsiteX0" fmla="*/ 1373348 w 9246080"/>
              <a:gd name="connsiteY0" fmla="*/ 3896886 h 3903489"/>
              <a:gd name="connsiteX1" fmla="*/ 81949 w 9246080"/>
              <a:gd name="connsiteY1" fmla="*/ 2620356 h 3903489"/>
              <a:gd name="connsiteX2" fmla="*/ 79028 w 9246080"/>
              <a:gd name="connsiteY2" fmla="*/ 230521 h 3903489"/>
              <a:gd name="connsiteX3" fmla="*/ 1300789 w 9246080"/>
              <a:gd name="connsiteY3" fmla="*/ 130629 h 3903489"/>
              <a:gd name="connsiteX4" fmla="*/ 2745388 w 9246080"/>
              <a:gd name="connsiteY4" fmla="*/ 23052 h 3903489"/>
              <a:gd name="connsiteX5" fmla="*/ 4166934 w 9246080"/>
              <a:gd name="connsiteY5" fmla="*/ 0 h 3903489"/>
              <a:gd name="connsiteX6" fmla="*/ 5089018 w 9246080"/>
              <a:gd name="connsiteY6" fmla="*/ 0 h 3903489"/>
              <a:gd name="connsiteX7" fmla="*/ 6103310 w 9246080"/>
              <a:gd name="connsiteY7" fmla="*/ 23052 h 3903489"/>
              <a:gd name="connsiteX8" fmla="*/ 7278967 w 9246080"/>
              <a:gd name="connsiteY8" fmla="*/ 92209 h 3903489"/>
              <a:gd name="connsiteX9" fmla="*/ 8239472 w 9246080"/>
              <a:gd name="connsiteY9" fmla="*/ 145997 h 3903489"/>
              <a:gd name="connsiteX10" fmla="*/ 9246080 w 9246080"/>
              <a:gd name="connsiteY10" fmla="*/ 230521 h 3903489"/>
              <a:gd name="connsiteX11" fmla="*/ 9230712 w 9246080"/>
              <a:gd name="connsiteY11" fmla="*/ 3903489 h 3903489"/>
              <a:gd name="connsiteX0" fmla="*/ 1294320 w 9167052"/>
              <a:gd name="connsiteY0" fmla="*/ 3896886 h 3903489"/>
              <a:gd name="connsiteX1" fmla="*/ 2921 w 9167052"/>
              <a:gd name="connsiteY1" fmla="*/ 2620356 h 3903489"/>
              <a:gd name="connsiteX2" fmla="*/ 0 w 9167052"/>
              <a:gd name="connsiteY2" fmla="*/ 230521 h 3903489"/>
              <a:gd name="connsiteX3" fmla="*/ 1221761 w 9167052"/>
              <a:gd name="connsiteY3" fmla="*/ 130629 h 3903489"/>
              <a:gd name="connsiteX4" fmla="*/ 2666360 w 9167052"/>
              <a:gd name="connsiteY4" fmla="*/ 23052 h 3903489"/>
              <a:gd name="connsiteX5" fmla="*/ 4087906 w 9167052"/>
              <a:gd name="connsiteY5" fmla="*/ 0 h 3903489"/>
              <a:gd name="connsiteX6" fmla="*/ 5009990 w 9167052"/>
              <a:gd name="connsiteY6" fmla="*/ 0 h 3903489"/>
              <a:gd name="connsiteX7" fmla="*/ 6024282 w 9167052"/>
              <a:gd name="connsiteY7" fmla="*/ 23052 h 3903489"/>
              <a:gd name="connsiteX8" fmla="*/ 7199939 w 9167052"/>
              <a:gd name="connsiteY8" fmla="*/ 92209 h 3903489"/>
              <a:gd name="connsiteX9" fmla="*/ 8160444 w 9167052"/>
              <a:gd name="connsiteY9" fmla="*/ 145997 h 3903489"/>
              <a:gd name="connsiteX10" fmla="*/ 9167052 w 9167052"/>
              <a:gd name="connsiteY10" fmla="*/ 230521 h 3903489"/>
              <a:gd name="connsiteX11" fmla="*/ 9151684 w 9167052"/>
              <a:gd name="connsiteY11" fmla="*/ 3903489 h 3903489"/>
              <a:gd name="connsiteX0" fmla="*/ 1294320 w 9167052"/>
              <a:gd name="connsiteY0" fmla="*/ 3896886 h 3903489"/>
              <a:gd name="connsiteX1" fmla="*/ 2921 w 9167052"/>
              <a:gd name="connsiteY1" fmla="*/ 2620356 h 3903489"/>
              <a:gd name="connsiteX2" fmla="*/ 0 w 9167052"/>
              <a:gd name="connsiteY2" fmla="*/ 230521 h 3903489"/>
              <a:gd name="connsiteX3" fmla="*/ 1221761 w 9167052"/>
              <a:gd name="connsiteY3" fmla="*/ 130629 h 3903489"/>
              <a:gd name="connsiteX4" fmla="*/ 2666360 w 9167052"/>
              <a:gd name="connsiteY4" fmla="*/ 23052 h 3903489"/>
              <a:gd name="connsiteX5" fmla="*/ 4087906 w 9167052"/>
              <a:gd name="connsiteY5" fmla="*/ 0 h 3903489"/>
              <a:gd name="connsiteX6" fmla="*/ 5009990 w 9167052"/>
              <a:gd name="connsiteY6" fmla="*/ 0 h 3903489"/>
              <a:gd name="connsiteX7" fmla="*/ 6024282 w 9167052"/>
              <a:gd name="connsiteY7" fmla="*/ 23052 h 3903489"/>
              <a:gd name="connsiteX8" fmla="*/ 7199939 w 9167052"/>
              <a:gd name="connsiteY8" fmla="*/ 92209 h 3903489"/>
              <a:gd name="connsiteX9" fmla="*/ 8160444 w 9167052"/>
              <a:gd name="connsiteY9" fmla="*/ 145997 h 3903489"/>
              <a:gd name="connsiteX10" fmla="*/ 9167052 w 9167052"/>
              <a:gd name="connsiteY10" fmla="*/ 230521 h 3903489"/>
              <a:gd name="connsiteX11" fmla="*/ 9151684 w 9167052"/>
              <a:gd name="connsiteY11" fmla="*/ 3903489 h 3903489"/>
              <a:gd name="connsiteX0" fmla="*/ 1294320 w 9167052"/>
              <a:gd name="connsiteY0" fmla="*/ 3896886 h 3903489"/>
              <a:gd name="connsiteX1" fmla="*/ 2921 w 9167052"/>
              <a:gd name="connsiteY1" fmla="*/ 2620356 h 3903489"/>
              <a:gd name="connsiteX2" fmla="*/ 0 w 9167052"/>
              <a:gd name="connsiteY2" fmla="*/ 230521 h 3903489"/>
              <a:gd name="connsiteX3" fmla="*/ 1221761 w 9167052"/>
              <a:gd name="connsiteY3" fmla="*/ 130629 h 3903489"/>
              <a:gd name="connsiteX4" fmla="*/ 2666360 w 9167052"/>
              <a:gd name="connsiteY4" fmla="*/ 23052 h 3903489"/>
              <a:gd name="connsiteX5" fmla="*/ 4087906 w 9167052"/>
              <a:gd name="connsiteY5" fmla="*/ 0 h 3903489"/>
              <a:gd name="connsiteX6" fmla="*/ 5009990 w 9167052"/>
              <a:gd name="connsiteY6" fmla="*/ 0 h 3903489"/>
              <a:gd name="connsiteX7" fmla="*/ 6024282 w 9167052"/>
              <a:gd name="connsiteY7" fmla="*/ 23052 h 3903489"/>
              <a:gd name="connsiteX8" fmla="*/ 7199939 w 9167052"/>
              <a:gd name="connsiteY8" fmla="*/ 92209 h 3903489"/>
              <a:gd name="connsiteX9" fmla="*/ 8160444 w 9167052"/>
              <a:gd name="connsiteY9" fmla="*/ 145997 h 3903489"/>
              <a:gd name="connsiteX10" fmla="*/ 9167052 w 9167052"/>
              <a:gd name="connsiteY10" fmla="*/ 230521 h 3903489"/>
              <a:gd name="connsiteX11" fmla="*/ 9151684 w 9167052"/>
              <a:gd name="connsiteY11" fmla="*/ 3903489 h 3903489"/>
              <a:gd name="connsiteX0" fmla="*/ 1294320 w 9167052"/>
              <a:gd name="connsiteY0" fmla="*/ 3896886 h 3903489"/>
              <a:gd name="connsiteX1" fmla="*/ 2921 w 9167052"/>
              <a:gd name="connsiteY1" fmla="*/ 2620356 h 3903489"/>
              <a:gd name="connsiteX2" fmla="*/ 0 w 9167052"/>
              <a:gd name="connsiteY2" fmla="*/ 230521 h 3903489"/>
              <a:gd name="connsiteX3" fmla="*/ 1221761 w 9167052"/>
              <a:gd name="connsiteY3" fmla="*/ 130629 h 3903489"/>
              <a:gd name="connsiteX4" fmla="*/ 2666360 w 9167052"/>
              <a:gd name="connsiteY4" fmla="*/ 23052 h 3903489"/>
              <a:gd name="connsiteX5" fmla="*/ 4087906 w 9167052"/>
              <a:gd name="connsiteY5" fmla="*/ 0 h 3903489"/>
              <a:gd name="connsiteX6" fmla="*/ 5009990 w 9167052"/>
              <a:gd name="connsiteY6" fmla="*/ 0 h 3903489"/>
              <a:gd name="connsiteX7" fmla="*/ 6024282 w 9167052"/>
              <a:gd name="connsiteY7" fmla="*/ 23052 h 3903489"/>
              <a:gd name="connsiteX8" fmla="*/ 7199939 w 9167052"/>
              <a:gd name="connsiteY8" fmla="*/ 92209 h 3903489"/>
              <a:gd name="connsiteX9" fmla="*/ 8160444 w 9167052"/>
              <a:gd name="connsiteY9" fmla="*/ 145997 h 3903489"/>
              <a:gd name="connsiteX10" fmla="*/ 9167052 w 9167052"/>
              <a:gd name="connsiteY10" fmla="*/ 230521 h 3903489"/>
              <a:gd name="connsiteX11" fmla="*/ 9151684 w 9167052"/>
              <a:gd name="connsiteY11" fmla="*/ 3903489 h 3903489"/>
              <a:gd name="connsiteX0" fmla="*/ 1294320 w 9167052"/>
              <a:gd name="connsiteY0" fmla="*/ 3896886 h 3903489"/>
              <a:gd name="connsiteX1" fmla="*/ 2921 w 9167052"/>
              <a:gd name="connsiteY1" fmla="*/ 2620356 h 3903489"/>
              <a:gd name="connsiteX2" fmla="*/ 0 w 9167052"/>
              <a:gd name="connsiteY2" fmla="*/ 230521 h 3903489"/>
              <a:gd name="connsiteX3" fmla="*/ 1221761 w 9167052"/>
              <a:gd name="connsiteY3" fmla="*/ 130629 h 3903489"/>
              <a:gd name="connsiteX4" fmla="*/ 2666360 w 9167052"/>
              <a:gd name="connsiteY4" fmla="*/ 23052 h 3903489"/>
              <a:gd name="connsiteX5" fmla="*/ 4087906 w 9167052"/>
              <a:gd name="connsiteY5" fmla="*/ 0 h 3903489"/>
              <a:gd name="connsiteX6" fmla="*/ 5009990 w 9167052"/>
              <a:gd name="connsiteY6" fmla="*/ 0 h 3903489"/>
              <a:gd name="connsiteX7" fmla="*/ 6024282 w 9167052"/>
              <a:gd name="connsiteY7" fmla="*/ 23052 h 3903489"/>
              <a:gd name="connsiteX8" fmla="*/ 7199939 w 9167052"/>
              <a:gd name="connsiteY8" fmla="*/ 92209 h 3903489"/>
              <a:gd name="connsiteX9" fmla="*/ 8160444 w 9167052"/>
              <a:gd name="connsiteY9" fmla="*/ 145997 h 3903489"/>
              <a:gd name="connsiteX10" fmla="*/ 9167052 w 9167052"/>
              <a:gd name="connsiteY10" fmla="*/ 230521 h 3903489"/>
              <a:gd name="connsiteX11" fmla="*/ 9151684 w 9167052"/>
              <a:gd name="connsiteY11" fmla="*/ 3903489 h 3903489"/>
              <a:gd name="connsiteX0" fmla="*/ 1294320 w 9167052"/>
              <a:gd name="connsiteY0" fmla="*/ 3896886 h 3903489"/>
              <a:gd name="connsiteX1" fmla="*/ 2921 w 9167052"/>
              <a:gd name="connsiteY1" fmla="*/ 2620356 h 3903489"/>
              <a:gd name="connsiteX2" fmla="*/ 0 w 9167052"/>
              <a:gd name="connsiteY2" fmla="*/ 230521 h 3903489"/>
              <a:gd name="connsiteX3" fmla="*/ 1221761 w 9167052"/>
              <a:gd name="connsiteY3" fmla="*/ 130629 h 3903489"/>
              <a:gd name="connsiteX4" fmla="*/ 2666360 w 9167052"/>
              <a:gd name="connsiteY4" fmla="*/ 23052 h 3903489"/>
              <a:gd name="connsiteX5" fmla="*/ 4087906 w 9167052"/>
              <a:gd name="connsiteY5" fmla="*/ 0 h 3903489"/>
              <a:gd name="connsiteX6" fmla="*/ 5009990 w 9167052"/>
              <a:gd name="connsiteY6" fmla="*/ 0 h 3903489"/>
              <a:gd name="connsiteX7" fmla="*/ 6024282 w 9167052"/>
              <a:gd name="connsiteY7" fmla="*/ 23052 h 3903489"/>
              <a:gd name="connsiteX8" fmla="*/ 7199939 w 9167052"/>
              <a:gd name="connsiteY8" fmla="*/ 92209 h 3903489"/>
              <a:gd name="connsiteX9" fmla="*/ 8160444 w 9167052"/>
              <a:gd name="connsiteY9" fmla="*/ 145997 h 3903489"/>
              <a:gd name="connsiteX10" fmla="*/ 9167052 w 9167052"/>
              <a:gd name="connsiteY10" fmla="*/ 230521 h 3903489"/>
              <a:gd name="connsiteX11" fmla="*/ 9151684 w 9167052"/>
              <a:gd name="connsiteY11" fmla="*/ 3903489 h 3903489"/>
              <a:gd name="connsiteX0" fmla="*/ 1294320 w 9167052"/>
              <a:gd name="connsiteY0" fmla="*/ 3896886 h 3903489"/>
              <a:gd name="connsiteX1" fmla="*/ 2921 w 9167052"/>
              <a:gd name="connsiteY1" fmla="*/ 2620356 h 3903489"/>
              <a:gd name="connsiteX2" fmla="*/ 0 w 9167052"/>
              <a:gd name="connsiteY2" fmla="*/ 230521 h 3903489"/>
              <a:gd name="connsiteX3" fmla="*/ 1221761 w 9167052"/>
              <a:gd name="connsiteY3" fmla="*/ 130629 h 3903489"/>
              <a:gd name="connsiteX4" fmla="*/ 2666360 w 9167052"/>
              <a:gd name="connsiteY4" fmla="*/ 23052 h 3903489"/>
              <a:gd name="connsiteX5" fmla="*/ 4087906 w 9167052"/>
              <a:gd name="connsiteY5" fmla="*/ 0 h 3903489"/>
              <a:gd name="connsiteX6" fmla="*/ 5009990 w 9167052"/>
              <a:gd name="connsiteY6" fmla="*/ 0 h 3903489"/>
              <a:gd name="connsiteX7" fmla="*/ 6024282 w 9167052"/>
              <a:gd name="connsiteY7" fmla="*/ 23052 h 3903489"/>
              <a:gd name="connsiteX8" fmla="*/ 7199939 w 9167052"/>
              <a:gd name="connsiteY8" fmla="*/ 92209 h 3903489"/>
              <a:gd name="connsiteX9" fmla="*/ 8160444 w 9167052"/>
              <a:gd name="connsiteY9" fmla="*/ 145997 h 3903489"/>
              <a:gd name="connsiteX10" fmla="*/ 9167052 w 9167052"/>
              <a:gd name="connsiteY10" fmla="*/ 230521 h 3903489"/>
              <a:gd name="connsiteX11" fmla="*/ 9151684 w 9167052"/>
              <a:gd name="connsiteY11" fmla="*/ 3903489 h 3903489"/>
              <a:gd name="connsiteX0" fmla="*/ 2208720 w 10081452"/>
              <a:gd name="connsiteY0" fmla="*/ 3896886 h 3903489"/>
              <a:gd name="connsiteX1" fmla="*/ 917321 w 10081452"/>
              <a:gd name="connsiteY1" fmla="*/ 2620356 h 3903489"/>
              <a:gd name="connsiteX2" fmla="*/ 0 w 10081452"/>
              <a:gd name="connsiteY2" fmla="*/ 321961 h 3903489"/>
              <a:gd name="connsiteX3" fmla="*/ 2136161 w 10081452"/>
              <a:gd name="connsiteY3" fmla="*/ 130629 h 3903489"/>
              <a:gd name="connsiteX4" fmla="*/ 3580760 w 10081452"/>
              <a:gd name="connsiteY4" fmla="*/ 23052 h 3903489"/>
              <a:gd name="connsiteX5" fmla="*/ 5002306 w 10081452"/>
              <a:gd name="connsiteY5" fmla="*/ 0 h 3903489"/>
              <a:gd name="connsiteX6" fmla="*/ 5924390 w 10081452"/>
              <a:gd name="connsiteY6" fmla="*/ 0 h 3903489"/>
              <a:gd name="connsiteX7" fmla="*/ 6938682 w 10081452"/>
              <a:gd name="connsiteY7" fmla="*/ 23052 h 3903489"/>
              <a:gd name="connsiteX8" fmla="*/ 8114339 w 10081452"/>
              <a:gd name="connsiteY8" fmla="*/ 92209 h 3903489"/>
              <a:gd name="connsiteX9" fmla="*/ 9074844 w 10081452"/>
              <a:gd name="connsiteY9" fmla="*/ 145997 h 3903489"/>
              <a:gd name="connsiteX10" fmla="*/ 10081452 w 10081452"/>
              <a:gd name="connsiteY10" fmla="*/ 230521 h 3903489"/>
              <a:gd name="connsiteX11" fmla="*/ 10066084 w 10081452"/>
              <a:gd name="connsiteY11" fmla="*/ 3903489 h 3903489"/>
              <a:gd name="connsiteX0" fmla="*/ 2208720 w 10081452"/>
              <a:gd name="connsiteY0" fmla="*/ 3896886 h 3903489"/>
              <a:gd name="connsiteX1" fmla="*/ 612521 w 10081452"/>
              <a:gd name="connsiteY1" fmla="*/ 2513676 h 3903489"/>
              <a:gd name="connsiteX2" fmla="*/ 0 w 10081452"/>
              <a:gd name="connsiteY2" fmla="*/ 321961 h 3903489"/>
              <a:gd name="connsiteX3" fmla="*/ 2136161 w 10081452"/>
              <a:gd name="connsiteY3" fmla="*/ 130629 h 3903489"/>
              <a:gd name="connsiteX4" fmla="*/ 3580760 w 10081452"/>
              <a:gd name="connsiteY4" fmla="*/ 23052 h 3903489"/>
              <a:gd name="connsiteX5" fmla="*/ 5002306 w 10081452"/>
              <a:gd name="connsiteY5" fmla="*/ 0 h 3903489"/>
              <a:gd name="connsiteX6" fmla="*/ 5924390 w 10081452"/>
              <a:gd name="connsiteY6" fmla="*/ 0 h 3903489"/>
              <a:gd name="connsiteX7" fmla="*/ 6938682 w 10081452"/>
              <a:gd name="connsiteY7" fmla="*/ 23052 h 3903489"/>
              <a:gd name="connsiteX8" fmla="*/ 8114339 w 10081452"/>
              <a:gd name="connsiteY8" fmla="*/ 92209 h 3903489"/>
              <a:gd name="connsiteX9" fmla="*/ 9074844 w 10081452"/>
              <a:gd name="connsiteY9" fmla="*/ 145997 h 3903489"/>
              <a:gd name="connsiteX10" fmla="*/ 10081452 w 10081452"/>
              <a:gd name="connsiteY10" fmla="*/ 230521 h 3903489"/>
              <a:gd name="connsiteX11" fmla="*/ 10066084 w 10081452"/>
              <a:gd name="connsiteY11" fmla="*/ 3903489 h 3903489"/>
              <a:gd name="connsiteX0" fmla="*/ 1621980 w 9494712"/>
              <a:gd name="connsiteY0" fmla="*/ 3896886 h 3903489"/>
              <a:gd name="connsiteX1" fmla="*/ 25781 w 9494712"/>
              <a:gd name="connsiteY1" fmla="*/ 2513676 h 3903489"/>
              <a:gd name="connsiteX2" fmla="*/ 0 w 9494712"/>
              <a:gd name="connsiteY2" fmla="*/ 283861 h 3903489"/>
              <a:gd name="connsiteX3" fmla="*/ 1549421 w 9494712"/>
              <a:gd name="connsiteY3" fmla="*/ 130629 h 3903489"/>
              <a:gd name="connsiteX4" fmla="*/ 2994020 w 9494712"/>
              <a:gd name="connsiteY4" fmla="*/ 23052 h 3903489"/>
              <a:gd name="connsiteX5" fmla="*/ 4415566 w 9494712"/>
              <a:gd name="connsiteY5" fmla="*/ 0 h 3903489"/>
              <a:gd name="connsiteX6" fmla="*/ 5337650 w 9494712"/>
              <a:gd name="connsiteY6" fmla="*/ 0 h 3903489"/>
              <a:gd name="connsiteX7" fmla="*/ 6351942 w 9494712"/>
              <a:gd name="connsiteY7" fmla="*/ 23052 h 3903489"/>
              <a:gd name="connsiteX8" fmla="*/ 7527599 w 9494712"/>
              <a:gd name="connsiteY8" fmla="*/ 92209 h 3903489"/>
              <a:gd name="connsiteX9" fmla="*/ 8488104 w 9494712"/>
              <a:gd name="connsiteY9" fmla="*/ 145997 h 3903489"/>
              <a:gd name="connsiteX10" fmla="*/ 9494712 w 9494712"/>
              <a:gd name="connsiteY10" fmla="*/ 230521 h 3903489"/>
              <a:gd name="connsiteX11" fmla="*/ 9479344 w 9494712"/>
              <a:gd name="connsiteY11" fmla="*/ 3903489 h 3903489"/>
              <a:gd name="connsiteX0" fmla="*/ 1644840 w 9494712"/>
              <a:gd name="connsiteY0" fmla="*/ 4194066 h 4194066"/>
              <a:gd name="connsiteX1" fmla="*/ 25781 w 9494712"/>
              <a:gd name="connsiteY1" fmla="*/ 2513676 h 4194066"/>
              <a:gd name="connsiteX2" fmla="*/ 0 w 9494712"/>
              <a:gd name="connsiteY2" fmla="*/ 283861 h 4194066"/>
              <a:gd name="connsiteX3" fmla="*/ 1549421 w 9494712"/>
              <a:gd name="connsiteY3" fmla="*/ 130629 h 4194066"/>
              <a:gd name="connsiteX4" fmla="*/ 2994020 w 9494712"/>
              <a:gd name="connsiteY4" fmla="*/ 23052 h 4194066"/>
              <a:gd name="connsiteX5" fmla="*/ 4415566 w 9494712"/>
              <a:gd name="connsiteY5" fmla="*/ 0 h 4194066"/>
              <a:gd name="connsiteX6" fmla="*/ 5337650 w 9494712"/>
              <a:gd name="connsiteY6" fmla="*/ 0 h 4194066"/>
              <a:gd name="connsiteX7" fmla="*/ 6351942 w 9494712"/>
              <a:gd name="connsiteY7" fmla="*/ 23052 h 4194066"/>
              <a:gd name="connsiteX8" fmla="*/ 7527599 w 9494712"/>
              <a:gd name="connsiteY8" fmla="*/ 92209 h 4194066"/>
              <a:gd name="connsiteX9" fmla="*/ 8488104 w 9494712"/>
              <a:gd name="connsiteY9" fmla="*/ 145997 h 4194066"/>
              <a:gd name="connsiteX10" fmla="*/ 9494712 w 9494712"/>
              <a:gd name="connsiteY10" fmla="*/ 230521 h 4194066"/>
              <a:gd name="connsiteX11" fmla="*/ 9479344 w 9494712"/>
              <a:gd name="connsiteY11" fmla="*/ 3903489 h 4194066"/>
              <a:gd name="connsiteX0" fmla="*/ 1652460 w 9494712"/>
              <a:gd name="connsiteY0" fmla="*/ 3927366 h 3927366"/>
              <a:gd name="connsiteX1" fmla="*/ 25781 w 9494712"/>
              <a:gd name="connsiteY1" fmla="*/ 2513676 h 3927366"/>
              <a:gd name="connsiteX2" fmla="*/ 0 w 9494712"/>
              <a:gd name="connsiteY2" fmla="*/ 283861 h 3927366"/>
              <a:gd name="connsiteX3" fmla="*/ 1549421 w 9494712"/>
              <a:gd name="connsiteY3" fmla="*/ 130629 h 3927366"/>
              <a:gd name="connsiteX4" fmla="*/ 2994020 w 9494712"/>
              <a:gd name="connsiteY4" fmla="*/ 23052 h 3927366"/>
              <a:gd name="connsiteX5" fmla="*/ 4415566 w 9494712"/>
              <a:gd name="connsiteY5" fmla="*/ 0 h 3927366"/>
              <a:gd name="connsiteX6" fmla="*/ 5337650 w 9494712"/>
              <a:gd name="connsiteY6" fmla="*/ 0 h 3927366"/>
              <a:gd name="connsiteX7" fmla="*/ 6351942 w 9494712"/>
              <a:gd name="connsiteY7" fmla="*/ 23052 h 3927366"/>
              <a:gd name="connsiteX8" fmla="*/ 7527599 w 9494712"/>
              <a:gd name="connsiteY8" fmla="*/ 92209 h 3927366"/>
              <a:gd name="connsiteX9" fmla="*/ 8488104 w 9494712"/>
              <a:gd name="connsiteY9" fmla="*/ 145997 h 3927366"/>
              <a:gd name="connsiteX10" fmla="*/ 9494712 w 9494712"/>
              <a:gd name="connsiteY10" fmla="*/ 230521 h 3927366"/>
              <a:gd name="connsiteX11" fmla="*/ 9479344 w 9494712"/>
              <a:gd name="connsiteY11" fmla="*/ 3903489 h 3927366"/>
              <a:gd name="connsiteX0" fmla="*/ 1652460 w 9791892"/>
              <a:gd name="connsiteY0" fmla="*/ 3927366 h 3927366"/>
              <a:gd name="connsiteX1" fmla="*/ 25781 w 9791892"/>
              <a:gd name="connsiteY1" fmla="*/ 2513676 h 3927366"/>
              <a:gd name="connsiteX2" fmla="*/ 0 w 9791892"/>
              <a:gd name="connsiteY2" fmla="*/ 283861 h 3927366"/>
              <a:gd name="connsiteX3" fmla="*/ 1549421 w 9791892"/>
              <a:gd name="connsiteY3" fmla="*/ 130629 h 3927366"/>
              <a:gd name="connsiteX4" fmla="*/ 2994020 w 9791892"/>
              <a:gd name="connsiteY4" fmla="*/ 23052 h 3927366"/>
              <a:gd name="connsiteX5" fmla="*/ 4415566 w 9791892"/>
              <a:gd name="connsiteY5" fmla="*/ 0 h 3927366"/>
              <a:gd name="connsiteX6" fmla="*/ 5337650 w 9791892"/>
              <a:gd name="connsiteY6" fmla="*/ 0 h 3927366"/>
              <a:gd name="connsiteX7" fmla="*/ 6351942 w 9791892"/>
              <a:gd name="connsiteY7" fmla="*/ 23052 h 3927366"/>
              <a:gd name="connsiteX8" fmla="*/ 7527599 w 9791892"/>
              <a:gd name="connsiteY8" fmla="*/ 92209 h 3927366"/>
              <a:gd name="connsiteX9" fmla="*/ 8488104 w 9791892"/>
              <a:gd name="connsiteY9" fmla="*/ 145997 h 3927366"/>
              <a:gd name="connsiteX10" fmla="*/ 9791892 w 9791892"/>
              <a:gd name="connsiteY10" fmla="*/ 276241 h 3927366"/>
              <a:gd name="connsiteX11" fmla="*/ 9479344 w 9791892"/>
              <a:gd name="connsiteY11" fmla="*/ 3903489 h 3927366"/>
              <a:gd name="connsiteX0" fmla="*/ 1652460 w 9837816"/>
              <a:gd name="connsiteY0" fmla="*/ 3927366 h 3927366"/>
              <a:gd name="connsiteX1" fmla="*/ 25781 w 9837816"/>
              <a:gd name="connsiteY1" fmla="*/ 2513676 h 3927366"/>
              <a:gd name="connsiteX2" fmla="*/ 0 w 9837816"/>
              <a:gd name="connsiteY2" fmla="*/ 283861 h 3927366"/>
              <a:gd name="connsiteX3" fmla="*/ 1549421 w 9837816"/>
              <a:gd name="connsiteY3" fmla="*/ 130629 h 3927366"/>
              <a:gd name="connsiteX4" fmla="*/ 2994020 w 9837816"/>
              <a:gd name="connsiteY4" fmla="*/ 23052 h 3927366"/>
              <a:gd name="connsiteX5" fmla="*/ 4415566 w 9837816"/>
              <a:gd name="connsiteY5" fmla="*/ 0 h 3927366"/>
              <a:gd name="connsiteX6" fmla="*/ 5337650 w 9837816"/>
              <a:gd name="connsiteY6" fmla="*/ 0 h 3927366"/>
              <a:gd name="connsiteX7" fmla="*/ 6351942 w 9837816"/>
              <a:gd name="connsiteY7" fmla="*/ 23052 h 3927366"/>
              <a:gd name="connsiteX8" fmla="*/ 7527599 w 9837816"/>
              <a:gd name="connsiteY8" fmla="*/ 92209 h 3927366"/>
              <a:gd name="connsiteX9" fmla="*/ 8488104 w 9837816"/>
              <a:gd name="connsiteY9" fmla="*/ 145997 h 3927366"/>
              <a:gd name="connsiteX10" fmla="*/ 9791892 w 9837816"/>
              <a:gd name="connsiteY10" fmla="*/ 276241 h 3927366"/>
              <a:gd name="connsiteX11" fmla="*/ 9837484 w 9837816"/>
              <a:gd name="connsiteY11" fmla="*/ 3926349 h 3927366"/>
              <a:gd name="connsiteX0" fmla="*/ 1652460 w 9837816"/>
              <a:gd name="connsiteY0" fmla="*/ 3927366 h 3929735"/>
              <a:gd name="connsiteX1" fmla="*/ 25781 w 9837816"/>
              <a:gd name="connsiteY1" fmla="*/ 3929726 h 3929735"/>
              <a:gd name="connsiteX2" fmla="*/ 0 w 9837816"/>
              <a:gd name="connsiteY2" fmla="*/ 283861 h 3929735"/>
              <a:gd name="connsiteX3" fmla="*/ 1549421 w 9837816"/>
              <a:gd name="connsiteY3" fmla="*/ 130629 h 3929735"/>
              <a:gd name="connsiteX4" fmla="*/ 2994020 w 9837816"/>
              <a:gd name="connsiteY4" fmla="*/ 23052 h 3929735"/>
              <a:gd name="connsiteX5" fmla="*/ 4415566 w 9837816"/>
              <a:gd name="connsiteY5" fmla="*/ 0 h 3929735"/>
              <a:gd name="connsiteX6" fmla="*/ 5337650 w 9837816"/>
              <a:gd name="connsiteY6" fmla="*/ 0 h 3929735"/>
              <a:gd name="connsiteX7" fmla="*/ 6351942 w 9837816"/>
              <a:gd name="connsiteY7" fmla="*/ 23052 h 3929735"/>
              <a:gd name="connsiteX8" fmla="*/ 7527599 w 9837816"/>
              <a:gd name="connsiteY8" fmla="*/ 92209 h 3929735"/>
              <a:gd name="connsiteX9" fmla="*/ 8488104 w 9837816"/>
              <a:gd name="connsiteY9" fmla="*/ 145997 h 3929735"/>
              <a:gd name="connsiteX10" fmla="*/ 9791892 w 9837816"/>
              <a:gd name="connsiteY10" fmla="*/ 276241 h 3929735"/>
              <a:gd name="connsiteX11" fmla="*/ 9837484 w 9837816"/>
              <a:gd name="connsiteY11" fmla="*/ 3926349 h 3929735"/>
              <a:gd name="connsiteX0" fmla="*/ 25781 w 9837816"/>
              <a:gd name="connsiteY0" fmla="*/ 3929726 h 3929726"/>
              <a:gd name="connsiteX1" fmla="*/ 0 w 9837816"/>
              <a:gd name="connsiteY1" fmla="*/ 283861 h 3929726"/>
              <a:gd name="connsiteX2" fmla="*/ 1549421 w 9837816"/>
              <a:gd name="connsiteY2" fmla="*/ 130629 h 3929726"/>
              <a:gd name="connsiteX3" fmla="*/ 2994020 w 9837816"/>
              <a:gd name="connsiteY3" fmla="*/ 23052 h 3929726"/>
              <a:gd name="connsiteX4" fmla="*/ 4415566 w 9837816"/>
              <a:gd name="connsiteY4" fmla="*/ 0 h 3929726"/>
              <a:gd name="connsiteX5" fmla="*/ 5337650 w 9837816"/>
              <a:gd name="connsiteY5" fmla="*/ 0 h 3929726"/>
              <a:gd name="connsiteX6" fmla="*/ 6351942 w 9837816"/>
              <a:gd name="connsiteY6" fmla="*/ 23052 h 3929726"/>
              <a:gd name="connsiteX7" fmla="*/ 7527599 w 9837816"/>
              <a:gd name="connsiteY7" fmla="*/ 92209 h 3929726"/>
              <a:gd name="connsiteX8" fmla="*/ 8488104 w 9837816"/>
              <a:gd name="connsiteY8" fmla="*/ 145997 h 3929726"/>
              <a:gd name="connsiteX9" fmla="*/ 9791892 w 9837816"/>
              <a:gd name="connsiteY9" fmla="*/ 276241 h 3929726"/>
              <a:gd name="connsiteX10" fmla="*/ 9837484 w 9837816"/>
              <a:gd name="connsiteY10" fmla="*/ 3926349 h 3929726"/>
              <a:gd name="connsiteX0" fmla="*/ 25781 w 9837816"/>
              <a:gd name="connsiteY0" fmla="*/ 3929726 h 3929726"/>
              <a:gd name="connsiteX1" fmla="*/ 0 w 9837816"/>
              <a:gd name="connsiteY1" fmla="*/ 283861 h 3929726"/>
              <a:gd name="connsiteX2" fmla="*/ 1549421 w 9837816"/>
              <a:gd name="connsiteY2" fmla="*/ 130629 h 3929726"/>
              <a:gd name="connsiteX3" fmla="*/ 2994020 w 9837816"/>
              <a:gd name="connsiteY3" fmla="*/ 23052 h 3929726"/>
              <a:gd name="connsiteX4" fmla="*/ 4415566 w 9837816"/>
              <a:gd name="connsiteY4" fmla="*/ 0 h 3929726"/>
              <a:gd name="connsiteX5" fmla="*/ 5337650 w 9837816"/>
              <a:gd name="connsiteY5" fmla="*/ 0 h 3929726"/>
              <a:gd name="connsiteX6" fmla="*/ 6351942 w 9837816"/>
              <a:gd name="connsiteY6" fmla="*/ 23052 h 3929726"/>
              <a:gd name="connsiteX7" fmla="*/ 7527599 w 9837816"/>
              <a:gd name="connsiteY7" fmla="*/ 92209 h 3929726"/>
              <a:gd name="connsiteX8" fmla="*/ 8488104 w 9837816"/>
              <a:gd name="connsiteY8" fmla="*/ 145997 h 3929726"/>
              <a:gd name="connsiteX9" fmla="*/ 9791892 w 9837816"/>
              <a:gd name="connsiteY9" fmla="*/ 276241 h 3929726"/>
              <a:gd name="connsiteX10" fmla="*/ 9837484 w 9837816"/>
              <a:gd name="connsiteY10" fmla="*/ 3926349 h 3929726"/>
              <a:gd name="connsiteX0" fmla="*/ 98524 w 9910559"/>
              <a:gd name="connsiteY0" fmla="*/ 3929726 h 3929726"/>
              <a:gd name="connsiteX1" fmla="*/ 72743 w 9910559"/>
              <a:gd name="connsiteY1" fmla="*/ 283861 h 3929726"/>
              <a:gd name="connsiteX2" fmla="*/ 1622164 w 9910559"/>
              <a:gd name="connsiteY2" fmla="*/ 130629 h 3929726"/>
              <a:gd name="connsiteX3" fmla="*/ 3066763 w 9910559"/>
              <a:gd name="connsiteY3" fmla="*/ 23052 h 3929726"/>
              <a:gd name="connsiteX4" fmla="*/ 4488309 w 9910559"/>
              <a:gd name="connsiteY4" fmla="*/ 0 h 3929726"/>
              <a:gd name="connsiteX5" fmla="*/ 5410393 w 9910559"/>
              <a:gd name="connsiteY5" fmla="*/ 0 h 3929726"/>
              <a:gd name="connsiteX6" fmla="*/ 6424685 w 9910559"/>
              <a:gd name="connsiteY6" fmla="*/ 23052 h 3929726"/>
              <a:gd name="connsiteX7" fmla="*/ 7600342 w 9910559"/>
              <a:gd name="connsiteY7" fmla="*/ 92209 h 3929726"/>
              <a:gd name="connsiteX8" fmla="*/ 8560847 w 9910559"/>
              <a:gd name="connsiteY8" fmla="*/ 145997 h 3929726"/>
              <a:gd name="connsiteX9" fmla="*/ 9864635 w 9910559"/>
              <a:gd name="connsiteY9" fmla="*/ 276241 h 3929726"/>
              <a:gd name="connsiteX10" fmla="*/ 9910227 w 9910559"/>
              <a:gd name="connsiteY10" fmla="*/ 3926349 h 3929726"/>
              <a:gd name="connsiteX0" fmla="*/ 98524 w 9910559"/>
              <a:gd name="connsiteY0" fmla="*/ 3929726 h 3929726"/>
              <a:gd name="connsiteX1" fmla="*/ 72743 w 9910559"/>
              <a:gd name="connsiteY1" fmla="*/ 283861 h 3929726"/>
              <a:gd name="connsiteX2" fmla="*/ 1622164 w 9910559"/>
              <a:gd name="connsiteY2" fmla="*/ 130629 h 3929726"/>
              <a:gd name="connsiteX3" fmla="*/ 3066763 w 9910559"/>
              <a:gd name="connsiteY3" fmla="*/ 23052 h 3929726"/>
              <a:gd name="connsiteX4" fmla="*/ 4488309 w 9910559"/>
              <a:gd name="connsiteY4" fmla="*/ 0 h 3929726"/>
              <a:gd name="connsiteX5" fmla="*/ 5410393 w 9910559"/>
              <a:gd name="connsiteY5" fmla="*/ 0 h 3929726"/>
              <a:gd name="connsiteX6" fmla="*/ 6424685 w 9910559"/>
              <a:gd name="connsiteY6" fmla="*/ 23052 h 3929726"/>
              <a:gd name="connsiteX7" fmla="*/ 7600342 w 9910559"/>
              <a:gd name="connsiteY7" fmla="*/ 92209 h 3929726"/>
              <a:gd name="connsiteX8" fmla="*/ 8560847 w 9910559"/>
              <a:gd name="connsiteY8" fmla="*/ 145997 h 3929726"/>
              <a:gd name="connsiteX9" fmla="*/ 9864635 w 9910559"/>
              <a:gd name="connsiteY9" fmla="*/ 276241 h 3929726"/>
              <a:gd name="connsiteX10" fmla="*/ 9910227 w 9910559"/>
              <a:gd name="connsiteY10" fmla="*/ 3926349 h 3929726"/>
              <a:gd name="connsiteX11" fmla="*/ 98524 w 9910559"/>
              <a:gd name="connsiteY11" fmla="*/ 3929726 h 3929726"/>
              <a:gd name="connsiteX0" fmla="*/ 844245 w 10656280"/>
              <a:gd name="connsiteY0" fmla="*/ 3929726 h 3929726"/>
              <a:gd name="connsiteX1" fmla="*/ 818464 w 10656280"/>
              <a:gd name="connsiteY1" fmla="*/ 283861 h 3929726"/>
              <a:gd name="connsiteX2" fmla="*/ 2367885 w 10656280"/>
              <a:gd name="connsiteY2" fmla="*/ 130629 h 3929726"/>
              <a:gd name="connsiteX3" fmla="*/ 3812484 w 10656280"/>
              <a:gd name="connsiteY3" fmla="*/ 23052 h 3929726"/>
              <a:gd name="connsiteX4" fmla="*/ 5234030 w 10656280"/>
              <a:gd name="connsiteY4" fmla="*/ 0 h 3929726"/>
              <a:gd name="connsiteX5" fmla="*/ 6156114 w 10656280"/>
              <a:gd name="connsiteY5" fmla="*/ 0 h 3929726"/>
              <a:gd name="connsiteX6" fmla="*/ 7170406 w 10656280"/>
              <a:gd name="connsiteY6" fmla="*/ 23052 h 3929726"/>
              <a:gd name="connsiteX7" fmla="*/ 8346063 w 10656280"/>
              <a:gd name="connsiteY7" fmla="*/ 92209 h 3929726"/>
              <a:gd name="connsiteX8" fmla="*/ 9306568 w 10656280"/>
              <a:gd name="connsiteY8" fmla="*/ 145997 h 3929726"/>
              <a:gd name="connsiteX9" fmla="*/ 10610356 w 10656280"/>
              <a:gd name="connsiteY9" fmla="*/ 276241 h 3929726"/>
              <a:gd name="connsiteX10" fmla="*/ 10655948 w 10656280"/>
              <a:gd name="connsiteY10" fmla="*/ 3926349 h 3929726"/>
              <a:gd name="connsiteX11" fmla="*/ 844245 w 10656280"/>
              <a:gd name="connsiteY11" fmla="*/ 3929726 h 3929726"/>
              <a:gd name="connsiteX0" fmla="*/ 134969 w 9947004"/>
              <a:gd name="connsiteY0" fmla="*/ 3929726 h 3929726"/>
              <a:gd name="connsiteX1" fmla="*/ 109188 w 9947004"/>
              <a:gd name="connsiteY1" fmla="*/ 283861 h 3929726"/>
              <a:gd name="connsiteX2" fmla="*/ 1658609 w 9947004"/>
              <a:gd name="connsiteY2" fmla="*/ 130629 h 3929726"/>
              <a:gd name="connsiteX3" fmla="*/ 3103208 w 9947004"/>
              <a:gd name="connsiteY3" fmla="*/ 23052 h 3929726"/>
              <a:gd name="connsiteX4" fmla="*/ 4524754 w 9947004"/>
              <a:gd name="connsiteY4" fmla="*/ 0 h 3929726"/>
              <a:gd name="connsiteX5" fmla="*/ 5446838 w 9947004"/>
              <a:gd name="connsiteY5" fmla="*/ 0 h 3929726"/>
              <a:gd name="connsiteX6" fmla="*/ 6461130 w 9947004"/>
              <a:gd name="connsiteY6" fmla="*/ 23052 h 3929726"/>
              <a:gd name="connsiteX7" fmla="*/ 7636787 w 9947004"/>
              <a:gd name="connsiteY7" fmla="*/ 92209 h 3929726"/>
              <a:gd name="connsiteX8" fmla="*/ 8597292 w 9947004"/>
              <a:gd name="connsiteY8" fmla="*/ 145997 h 3929726"/>
              <a:gd name="connsiteX9" fmla="*/ 9901080 w 9947004"/>
              <a:gd name="connsiteY9" fmla="*/ 276241 h 3929726"/>
              <a:gd name="connsiteX10" fmla="*/ 9946672 w 9947004"/>
              <a:gd name="connsiteY10" fmla="*/ 3926349 h 3929726"/>
              <a:gd name="connsiteX11" fmla="*/ 134969 w 9947004"/>
              <a:gd name="connsiteY11" fmla="*/ 3929726 h 3929726"/>
              <a:gd name="connsiteX0" fmla="*/ 25781 w 9837816"/>
              <a:gd name="connsiteY0" fmla="*/ 3929726 h 3929726"/>
              <a:gd name="connsiteX1" fmla="*/ 0 w 9837816"/>
              <a:gd name="connsiteY1" fmla="*/ 283861 h 3929726"/>
              <a:gd name="connsiteX2" fmla="*/ 1549421 w 9837816"/>
              <a:gd name="connsiteY2" fmla="*/ 130629 h 3929726"/>
              <a:gd name="connsiteX3" fmla="*/ 2994020 w 9837816"/>
              <a:gd name="connsiteY3" fmla="*/ 23052 h 3929726"/>
              <a:gd name="connsiteX4" fmla="*/ 4415566 w 9837816"/>
              <a:gd name="connsiteY4" fmla="*/ 0 h 3929726"/>
              <a:gd name="connsiteX5" fmla="*/ 5337650 w 9837816"/>
              <a:gd name="connsiteY5" fmla="*/ 0 h 3929726"/>
              <a:gd name="connsiteX6" fmla="*/ 6351942 w 9837816"/>
              <a:gd name="connsiteY6" fmla="*/ 23052 h 3929726"/>
              <a:gd name="connsiteX7" fmla="*/ 7527599 w 9837816"/>
              <a:gd name="connsiteY7" fmla="*/ 92209 h 3929726"/>
              <a:gd name="connsiteX8" fmla="*/ 8488104 w 9837816"/>
              <a:gd name="connsiteY8" fmla="*/ 145997 h 3929726"/>
              <a:gd name="connsiteX9" fmla="*/ 9791892 w 9837816"/>
              <a:gd name="connsiteY9" fmla="*/ 276241 h 3929726"/>
              <a:gd name="connsiteX10" fmla="*/ 9837484 w 9837816"/>
              <a:gd name="connsiteY10" fmla="*/ 3926349 h 3929726"/>
              <a:gd name="connsiteX11" fmla="*/ 25781 w 9837816"/>
              <a:gd name="connsiteY11" fmla="*/ 3929726 h 3929726"/>
              <a:gd name="connsiteX0" fmla="*/ 32131 w 9837816"/>
              <a:gd name="connsiteY0" fmla="*/ 4456776 h 4456776"/>
              <a:gd name="connsiteX1" fmla="*/ 0 w 9837816"/>
              <a:gd name="connsiteY1" fmla="*/ 283861 h 4456776"/>
              <a:gd name="connsiteX2" fmla="*/ 1549421 w 9837816"/>
              <a:gd name="connsiteY2" fmla="*/ 130629 h 4456776"/>
              <a:gd name="connsiteX3" fmla="*/ 2994020 w 9837816"/>
              <a:gd name="connsiteY3" fmla="*/ 23052 h 4456776"/>
              <a:gd name="connsiteX4" fmla="*/ 4415566 w 9837816"/>
              <a:gd name="connsiteY4" fmla="*/ 0 h 4456776"/>
              <a:gd name="connsiteX5" fmla="*/ 5337650 w 9837816"/>
              <a:gd name="connsiteY5" fmla="*/ 0 h 4456776"/>
              <a:gd name="connsiteX6" fmla="*/ 6351942 w 9837816"/>
              <a:gd name="connsiteY6" fmla="*/ 23052 h 4456776"/>
              <a:gd name="connsiteX7" fmla="*/ 7527599 w 9837816"/>
              <a:gd name="connsiteY7" fmla="*/ 92209 h 4456776"/>
              <a:gd name="connsiteX8" fmla="*/ 8488104 w 9837816"/>
              <a:gd name="connsiteY8" fmla="*/ 145997 h 4456776"/>
              <a:gd name="connsiteX9" fmla="*/ 9791892 w 9837816"/>
              <a:gd name="connsiteY9" fmla="*/ 276241 h 4456776"/>
              <a:gd name="connsiteX10" fmla="*/ 9837484 w 9837816"/>
              <a:gd name="connsiteY10" fmla="*/ 3926349 h 4456776"/>
              <a:gd name="connsiteX11" fmla="*/ 32131 w 9837816"/>
              <a:gd name="connsiteY11" fmla="*/ 4456776 h 4456776"/>
              <a:gd name="connsiteX0" fmla="*/ 32131 w 9831506"/>
              <a:gd name="connsiteY0" fmla="*/ 4456776 h 4510549"/>
              <a:gd name="connsiteX1" fmla="*/ 0 w 9831506"/>
              <a:gd name="connsiteY1" fmla="*/ 283861 h 4510549"/>
              <a:gd name="connsiteX2" fmla="*/ 1549421 w 9831506"/>
              <a:gd name="connsiteY2" fmla="*/ 130629 h 4510549"/>
              <a:gd name="connsiteX3" fmla="*/ 2994020 w 9831506"/>
              <a:gd name="connsiteY3" fmla="*/ 23052 h 4510549"/>
              <a:gd name="connsiteX4" fmla="*/ 4415566 w 9831506"/>
              <a:gd name="connsiteY4" fmla="*/ 0 h 4510549"/>
              <a:gd name="connsiteX5" fmla="*/ 5337650 w 9831506"/>
              <a:gd name="connsiteY5" fmla="*/ 0 h 4510549"/>
              <a:gd name="connsiteX6" fmla="*/ 6351942 w 9831506"/>
              <a:gd name="connsiteY6" fmla="*/ 23052 h 4510549"/>
              <a:gd name="connsiteX7" fmla="*/ 7527599 w 9831506"/>
              <a:gd name="connsiteY7" fmla="*/ 92209 h 4510549"/>
              <a:gd name="connsiteX8" fmla="*/ 8488104 w 9831506"/>
              <a:gd name="connsiteY8" fmla="*/ 145997 h 4510549"/>
              <a:gd name="connsiteX9" fmla="*/ 9791892 w 9831506"/>
              <a:gd name="connsiteY9" fmla="*/ 276241 h 4510549"/>
              <a:gd name="connsiteX10" fmla="*/ 9831134 w 9831506"/>
              <a:gd name="connsiteY10" fmla="*/ 4510549 h 4510549"/>
              <a:gd name="connsiteX11" fmla="*/ 32131 w 9831506"/>
              <a:gd name="connsiteY11" fmla="*/ 4456776 h 4510549"/>
              <a:gd name="connsiteX0" fmla="*/ 0 w 9799375"/>
              <a:gd name="connsiteY0" fmla="*/ 4456776 h 4510549"/>
              <a:gd name="connsiteX1" fmla="*/ 18669 w 9799375"/>
              <a:gd name="connsiteY1" fmla="*/ 271161 h 4510549"/>
              <a:gd name="connsiteX2" fmla="*/ 1517290 w 9799375"/>
              <a:gd name="connsiteY2" fmla="*/ 130629 h 4510549"/>
              <a:gd name="connsiteX3" fmla="*/ 2961889 w 9799375"/>
              <a:gd name="connsiteY3" fmla="*/ 23052 h 4510549"/>
              <a:gd name="connsiteX4" fmla="*/ 4383435 w 9799375"/>
              <a:gd name="connsiteY4" fmla="*/ 0 h 4510549"/>
              <a:gd name="connsiteX5" fmla="*/ 5305519 w 9799375"/>
              <a:gd name="connsiteY5" fmla="*/ 0 h 4510549"/>
              <a:gd name="connsiteX6" fmla="*/ 6319811 w 9799375"/>
              <a:gd name="connsiteY6" fmla="*/ 23052 h 4510549"/>
              <a:gd name="connsiteX7" fmla="*/ 7495468 w 9799375"/>
              <a:gd name="connsiteY7" fmla="*/ 92209 h 4510549"/>
              <a:gd name="connsiteX8" fmla="*/ 8455973 w 9799375"/>
              <a:gd name="connsiteY8" fmla="*/ 145997 h 4510549"/>
              <a:gd name="connsiteX9" fmla="*/ 9759761 w 9799375"/>
              <a:gd name="connsiteY9" fmla="*/ 276241 h 4510549"/>
              <a:gd name="connsiteX10" fmla="*/ 9799003 w 9799375"/>
              <a:gd name="connsiteY10" fmla="*/ 4510549 h 4510549"/>
              <a:gd name="connsiteX11" fmla="*/ 0 w 9799375"/>
              <a:gd name="connsiteY11" fmla="*/ 4456776 h 4510549"/>
              <a:gd name="connsiteX0" fmla="*/ 0 w 9799375"/>
              <a:gd name="connsiteY0" fmla="*/ 4456776 h 4510549"/>
              <a:gd name="connsiteX1" fmla="*/ 18669 w 9799375"/>
              <a:gd name="connsiteY1" fmla="*/ 271161 h 4510549"/>
              <a:gd name="connsiteX2" fmla="*/ 1517290 w 9799375"/>
              <a:gd name="connsiteY2" fmla="*/ 130629 h 4510549"/>
              <a:gd name="connsiteX3" fmla="*/ 2961889 w 9799375"/>
              <a:gd name="connsiteY3" fmla="*/ 38927 h 4510549"/>
              <a:gd name="connsiteX4" fmla="*/ 4383435 w 9799375"/>
              <a:gd name="connsiteY4" fmla="*/ 0 h 4510549"/>
              <a:gd name="connsiteX5" fmla="*/ 5305519 w 9799375"/>
              <a:gd name="connsiteY5" fmla="*/ 0 h 4510549"/>
              <a:gd name="connsiteX6" fmla="*/ 6319811 w 9799375"/>
              <a:gd name="connsiteY6" fmla="*/ 23052 h 4510549"/>
              <a:gd name="connsiteX7" fmla="*/ 7495468 w 9799375"/>
              <a:gd name="connsiteY7" fmla="*/ 92209 h 4510549"/>
              <a:gd name="connsiteX8" fmla="*/ 8455973 w 9799375"/>
              <a:gd name="connsiteY8" fmla="*/ 145997 h 4510549"/>
              <a:gd name="connsiteX9" fmla="*/ 9759761 w 9799375"/>
              <a:gd name="connsiteY9" fmla="*/ 276241 h 4510549"/>
              <a:gd name="connsiteX10" fmla="*/ 9799003 w 9799375"/>
              <a:gd name="connsiteY10" fmla="*/ 4510549 h 4510549"/>
              <a:gd name="connsiteX11" fmla="*/ 0 w 9799375"/>
              <a:gd name="connsiteY11" fmla="*/ 4456776 h 4510549"/>
              <a:gd name="connsiteX0" fmla="*/ 0 w 9799375"/>
              <a:gd name="connsiteY0" fmla="*/ 4456776 h 4510549"/>
              <a:gd name="connsiteX1" fmla="*/ 18669 w 9799375"/>
              <a:gd name="connsiteY1" fmla="*/ 271161 h 4510549"/>
              <a:gd name="connsiteX2" fmla="*/ 1517290 w 9799375"/>
              <a:gd name="connsiteY2" fmla="*/ 130629 h 4510549"/>
              <a:gd name="connsiteX3" fmla="*/ 2955539 w 9799375"/>
              <a:gd name="connsiteY3" fmla="*/ 57977 h 4510549"/>
              <a:gd name="connsiteX4" fmla="*/ 4383435 w 9799375"/>
              <a:gd name="connsiteY4" fmla="*/ 0 h 4510549"/>
              <a:gd name="connsiteX5" fmla="*/ 5305519 w 9799375"/>
              <a:gd name="connsiteY5" fmla="*/ 0 h 4510549"/>
              <a:gd name="connsiteX6" fmla="*/ 6319811 w 9799375"/>
              <a:gd name="connsiteY6" fmla="*/ 23052 h 4510549"/>
              <a:gd name="connsiteX7" fmla="*/ 7495468 w 9799375"/>
              <a:gd name="connsiteY7" fmla="*/ 92209 h 4510549"/>
              <a:gd name="connsiteX8" fmla="*/ 8455973 w 9799375"/>
              <a:gd name="connsiteY8" fmla="*/ 145997 h 4510549"/>
              <a:gd name="connsiteX9" fmla="*/ 9759761 w 9799375"/>
              <a:gd name="connsiteY9" fmla="*/ 276241 h 4510549"/>
              <a:gd name="connsiteX10" fmla="*/ 9799003 w 9799375"/>
              <a:gd name="connsiteY10" fmla="*/ 4510549 h 4510549"/>
              <a:gd name="connsiteX11" fmla="*/ 0 w 9799375"/>
              <a:gd name="connsiteY11" fmla="*/ 4456776 h 4510549"/>
              <a:gd name="connsiteX0" fmla="*/ 0 w 9799375"/>
              <a:gd name="connsiteY0" fmla="*/ 4456776 h 4510549"/>
              <a:gd name="connsiteX1" fmla="*/ 18669 w 9799375"/>
              <a:gd name="connsiteY1" fmla="*/ 271161 h 4510549"/>
              <a:gd name="connsiteX2" fmla="*/ 1517290 w 9799375"/>
              <a:gd name="connsiteY2" fmla="*/ 130629 h 4510549"/>
              <a:gd name="connsiteX3" fmla="*/ 2955539 w 9799375"/>
              <a:gd name="connsiteY3" fmla="*/ 57977 h 4510549"/>
              <a:gd name="connsiteX4" fmla="*/ 4383435 w 9799375"/>
              <a:gd name="connsiteY4" fmla="*/ 0 h 4510549"/>
              <a:gd name="connsiteX5" fmla="*/ 5305519 w 9799375"/>
              <a:gd name="connsiteY5" fmla="*/ 0 h 4510549"/>
              <a:gd name="connsiteX6" fmla="*/ 6319811 w 9799375"/>
              <a:gd name="connsiteY6" fmla="*/ 23052 h 4510549"/>
              <a:gd name="connsiteX7" fmla="*/ 7495468 w 9799375"/>
              <a:gd name="connsiteY7" fmla="*/ 92209 h 4510549"/>
              <a:gd name="connsiteX8" fmla="*/ 8455973 w 9799375"/>
              <a:gd name="connsiteY8" fmla="*/ 145997 h 4510549"/>
              <a:gd name="connsiteX9" fmla="*/ 9759761 w 9799375"/>
              <a:gd name="connsiteY9" fmla="*/ 276241 h 4510549"/>
              <a:gd name="connsiteX10" fmla="*/ 9799003 w 9799375"/>
              <a:gd name="connsiteY10" fmla="*/ 4510549 h 4510549"/>
              <a:gd name="connsiteX11" fmla="*/ 0 w 9799375"/>
              <a:gd name="connsiteY11" fmla="*/ 4456776 h 4510549"/>
              <a:gd name="connsiteX0" fmla="*/ 0 w 9799375"/>
              <a:gd name="connsiteY0" fmla="*/ 4466284 h 4520057"/>
              <a:gd name="connsiteX1" fmla="*/ 18669 w 9799375"/>
              <a:gd name="connsiteY1" fmla="*/ 280669 h 4520057"/>
              <a:gd name="connsiteX2" fmla="*/ 1517290 w 9799375"/>
              <a:gd name="connsiteY2" fmla="*/ 140137 h 4520057"/>
              <a:gd name="connsiteX3" fmla="*/ 2955539 w 9799375"/>
              <a:gd name="connsiteY3" fmla="*/ 67485 h 4520057"/>
              <a:gd name="connsiteX4" fmla="*/ 4383435 w 9799375"/>
              <a:gd name="connsiteY4" fmla="*/ 9508 h 4520057"/>
              <a:gd name="connsiteX5" fmla="*/ 5305519 w 9799375"/>
              <a:gd name="connsiteY5" fmla="*/ 9508 h 4520057"/>
              <a:gd name="connsiteX6" fmla="*/ 6319811 w 9799375"/>
              <a:gd name="connsiteY6" fmla="*/ 32560 h 4520057"/>
              <a:gd name="connsiteX7" fmla="*/ 7495468 w 9799375"/>
              <a:gd name="connsiteY7" fmla="*/ 101717 h 4520057"/>
              <a:gd name="connsiteX8" fmla="*/ 8455973 w 9799375"/>
              <a:gd name="connsiteY8" fmla="*/ 155505 h 4520057"/>
              <a:gd name="connsiteX9" fmla="*/ 9759761 w 9799375"/>
              <a:gd name="connsiteY9" fmla="*/ 285749 h 4520057"/>
              <a:gd name="connsiteX10" fmla="*/ 9799003 w 9799375"/>
              <a:gd name="connsiteY10" fmla="*/ 4520057 h 4520057"/>
              <a:gd name="connsiteX11" fmla="*/ 0 w 9799375"/>
              <a:gd name="connsiteY11" fmla="*/ 4466284 h 4520057"/>
              <a:gd name="connsiteX0" fmla="*/ 0 w 9799375"/>
              <a:gd name="connsiteY0" fmla="*/ 4463303 h 4517076"/>
              <a:gd name="connsiteX1" fmla="*/ 18669 w 9799375"/>
              <a:gd name="connsiteY1" fmla="*/ 277688 h 4517076"/>
              <a:gd name="connsiteX2" fmla="*/ 1517290 w 9799375"/>
              <a:gd name="connsiteY2" fmla="*/ 137156 h 4517076"/>
              <a:gd name="connsiteX3" fmla="*/ 2955539 w 9799375"/>
              <a:gd name="connsiteY3" fmla="*/ 64504 h 4517076"/>
              <a:gd name="connsiteX4" fmla="*/ 4383435 w 9799375"/>
              <a:gd name="connsiteY4" fmla="*/ 6527 h 4517076"/>
              <a:gd name="connsiteX5" fmla="*/ 5305519 w 9799375"/>
              <a:gd name="connsiteY5" fmla="*/ 6527 h 4517076"/>
              <a:gd name="connsiteX6" fmla="*/ 6319811 w 9799375"/>
              <a:gd name="connsiteY6" fmla="*/ 29579 h 4517076"/>
              <a:gd name="connsiteX7" fmla="*/ 7495468 w 9799375"/>
              <a:gd name="connsiteY7" fmla="*/ 98736 h 4517076"/>
              <a:gd name="connsiteX8" fmla="*/ 8455973 w 9799375"/>
              <a:gd name="connsiteY8" fmla="*/ 152524 h 4517076"/>
              <a:gd name="connsiteX9" fmla="*/ 9759761 w 9799375"/>
              <a:gd name="connsiteY9" fmla="*/ 282768 h 4517076"/>
              <a:gd name="connsiteX10" fmla="*/ 9799003 w 9799375"/>
              <a:gd name="connsiteY10" fmla="*/ 4517076 h 4517076"/>
              <a:gd name="connsiteX11" fmla="*/ 0 w 9799375"/>
              <a:gd name="connsiteY11" fmla="*/ 4463303 h 4517076"/>
              <a:gd name="connsiteX0" fmla="*/ 0 w 9799375"/>
              <a:gd name="connsiteY0" fmla="*/ 4462257 h 4516030"/>
              <a:gd name="connsiteX1" fmla="*/ 18669 w 9799375"/>
              <a:gd name="connsiteY1" fmla="*/ 276642 h 4516030"/>
              <a:gd name="connsiteX2" fmla="*/ 1517290 w 9799375"/>
              <a:gd name="connsiteY2" fmla="*/ 136110 h 4516030"/>
              <a:gd name="connsiteX3" fmla="*/ 2955539 w 9799375"/>
              <a:gd name="connsiteY3" fmla="*/ 63458 h 4516030"/>
              <a:gd name="connsiteX4" fmla="*/ 4383435 w 9799375"/>
              <a:gd name="connsiteY4" fmla="*/ 5481 h 4516030"/>
              <a:gd name="connsiteX5" fmla="*/ 5305519 w 9799375"/>
              <a:gd name="connsiteY5" fmla="*/ 5481 h 4516030"/>
              <a:gd name="connsiteX6" fmla="*/ 6319811 w 9799375"/>
              <a:gd name="connsiteY6" fmla="*/ 28533 h 4516030"/>
              <a:gd name="connsiteX7" fmla="*/ 7495468 w 9799375"/>
              <a:gd name="connsiteY7" fmla="*/ 97690 h 4516030"/>
              <a:gd name="connsiteX8" fmla="*/ 8455973 w 9799375"/>
              <a:gd name="connsiteY8" fmla="*/ 151478 h 4516030"/>
              <a:gd name="connsiteX9" fmla="*/ 9759761 w 9799375"/>
              <a:gd name="connsiteY9" fmla="*/ 281722 h 4516030"/>
              <a:gd name="connsiteX10" fmla="*/ 9799003 w 9799375"/>
              <a:gd name="connsiteY10" fmla="*/ 4516030 h 4516030"/>
              <a:gd name="connsiteX11" fmla="*/ 0 w 9799375"/>
              <a:gd name="connsiteY11" fmla="*/ 4462257 h 4516030"/>
              <a:gd name="connsiteX0" fmla="*/ 0 w 9799375"/>
              <a:gd name="connsiteY0" fmla="*/ 4456776 h 4510549"/>
              <a:gd name="connsiteX1" fmla="*/ 18669 w 9799375"/>
              <a:gd name="connsiteY1" fmla="*/ 271161 h 4510549"/>
              <a:gd name="connsiteX2" fmla="*/ 1517290 w 9799375"/>
              <a:gd name="connsiteY2" fmla="*/ 130629 h 4510549"/>
              <a:gd name="connsiteX3" fmla="*/ 2955539 w 9799375"/>
              <a:gd name="connsiteY3" fmla="*/ 57977 h 4510549"/>
              <a:gd name="connsiteX4" fmla="*/ 4383435 w 9799375"/>
              <a:gd name="connsiteY4" fmla="*/ 0 h 4510549"/>
              <a:gd name="connsiteX5" fmla="*/ 5299169 w 9799375"/>
              <a:gd name="connsiteY5" fmla="*/ 15875 h 4510549"/>
              <a:gd name="connsiteX6" fmla="*/ 6319811 w 9799375"/>
              <a:gd name="connsiteY6" fmla="*/ 23052 h 4510549"/>
              <a:gd name="connsiteX7" fmla="*/ 7495468 w 9799375"/>
              <a:gd name="connsiteY7" fmla="*/ 92209 h 4510549"/>
              <a:gd name="connsiteX8" fmla="*/ 8455973 w 9799375"/>
              <a:gd name="connsiteY8" fmla="*/ 145997 h 4510549"/>
              <a:gd name="connsiteX9" fmla="*/ 9759761 w 9799375"/>
              <a:gd name="connsiteY9" fmla="*/ 276241 h 4510549"/>
              <a:gd name="connsiteX10" fmla="*/ 9799003 w 9799375"/>
              <a:gd name="connsiteY10" fmla="*/ 4510549 h 4510549"/>
              <a:gd name="connsiteX11" fmla="*/ 0 w 9799375"/>
              <a:gd name="connsiteY11" fmla="*/ 4456776 h 4510549"/>
              <a:gd name="connsiteX0" fmla="*/ 0 w 9799375"/>
              <a:gd name="connsiteY0" fmla="*/ 4440901 h 4494674"/>
              <a:gd name="connsiteX1" fmla="*/ 18669 w 9799375"/>
              <a:gd name="connsiteY1" fmla="*/ 255286 h 4494674"/>
              <a:gd name="connsiteX2" fmla="*/ 1517290 w 9799375"/>
              <a:gd name="connsiteY2" fmla="*/ 114754 h 4494674"/>
              <a:gd name="connsiteX3" fmla="*/ 2955539 w 9799375"/>
              <a:gd name="connsiteY3" fmla="*/ 42102 h 4494674"/>
              <a:gd name="connsiteX4" fmla="*/ 4373910 w 9799375"/>
              <a:gd name="connsiteY4" fmla="*/ 3175 h 4494674"/>
              <a:gd name="connsiteX5" fmla="*/ 5299169 w 9799375"/>
              <a:gd name="connsiteY5" fmla="*/ 0 h 4494674"/>
              <a:gd name="connsiteX6" fmla="*/ 6319811 w 9799375"/>
              <a:gd name="connsiteY6" fmla="*/ 7177 h 4494674"/>
              <a:gd name="connsiteX7" fmla="*/ 7495468 w 9799375"/>
              <a:gd name="connsiteY7" fmla="*/ 76334 h 4494674"/>
              <a:gd name="connsiteX8" fmla="*/ 8455973 w 9799375"/>
              <a:gd name="connsiteY8" fmla="*/ 130122 h 4494674"/>
              <a:gd name="connsiteX9" fmla="*/ 9759761 w 9799375"/>
              <a:gd name="connsiteY9" fmla="*/ 260366 h 4494674"/>
              <a:gd name="connsiteX10" fmla="*/ 9799003 w 9799375"/>
              <a:gd name="connsiteY10" fmla="*/ 4494674 h 4494674"/>
              <a:gd name="connsiteX11" fmla="*/ 0 w 9799375"/>
              <a:gd name="connsiteY11" fmla="*/ 4440901 h 4494674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17290 w 9799375"/>
              <a:gd name="connsiteY2" fmla="*/ 121104 h 4501024"/>
              <a:gd name="connsiteX3" fmla="*/ 2955539 w 9799375"/>
              <a:gd name="connsiteY3" fmla="*/ 48452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9811 w 9799375"/>
              <a:gd name="connsiteY6" fmla="*/ 13527 h 4501024"/>
              <a:gd name="connsiteX7" fmla="*/ 7495468 w 9799375"/>
              <a:gd name="connsiteY7" fmla="*/ 82684 h 4501024"/>
              <a:gd name="connsiteX8" fmla="*/ 8455973 w 9799375"/>
              <a:gd name="connsiteY8" fmla="*/ 136472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17290 w 9799375"/>
              <a:gd name="connsiteY2" fmla="*/ 121104 h 4501024"/>
              <a:gd name="connsiteX3" fmla="*/ 2955539 w 9799375"/>
              <a:gd name="connsiteY3" fmla="*/ 48452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9811 w 9799375"/>
              <a:gd name="connsiteY6" fmla="*/ 13527 h 4501024"/>
              <a:gd name="connsiteX7" fmla="*/ 7495468 w 9799375"/>
              <a:gd name="connsiteY7" fmla="*/ 82684 h 4501024"/>
              <a:gd name="connsiteX8" fmla="*/ 8455973 w 9799375"/>
              <a:gd name="connsiteY8" fmla="*/ 136472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17290 w 9799375"/>
              <a:gd name="connsiteY2" fmla="*/ 121104 h 4501024"/>
              <a:gd name="connsiteX3" fmla="*/ 2955539 w 9799375"/>
              <a:gd name="connsiteY3" fmla="*/ 48452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6636 w 9799375"/>
              <a:gd name="connsiteY6" fmla="*/ 32577 h 4501024"/>
              <a:gd name="connsiteX7" fmla="*/ 7495468 w 9799375"/>
              <a:gd name="connsiteY7" fmla="*/ 82684 h 4501024"/>
              <a:gd name="connsiteX8" fmla="*/ 8455973 w 9799375"/>
              <a:gd name="connsiteY8" fmla="*/ 136472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17290 w 9799375"/>
              <a:gd name="connsiteY2" fmla="*/ 121104 h 4501024"/>
              <a:gd name="connsiteX3" fmla="*/ 2955539 w 9799375"/>
              <a:gd name="connsiteY3" fmla="*/ 48452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6636 w 9799375"/>
              <a:gd name="connsiteY6" fmla="*/ 32577 h 4501024"/>
              <a:gd name="connsiteX7" fmla="*/ 7495468 w 9799375"/>
              <a:gd name="connsiteY7" fmla="*/ 82684 h 4501024"/>
              <a:gd name="connsiteX8" fmla="*/ 8455973 w 9799375"/>
              <a:gd name="connsiteY8" fmla="*/ 136472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17290 w 9799375"/>
              <a:gd name="connsiteY2" fmla="*/ 121104 h 4501024"/>
              <a:gd name="connsiteX3" fmla="*/ 2955539 w 9799375"/>
              <a:gd name="connsiteY3" fmla="*/ 48452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6636 w 9799375"/>
              <a:gd name="connsiteY6" fmla="*/ 32577 h 4501024"/>
              <a:gd name="connsiteX7" fmla="*/ 7501818 w 9799375"/>
              <a:gd name="connsiteY7" fmla="*/ 92209 h 4501024"/>
              <a:gd name="connsiteX8" fmla="*/ 8455973 w 9799375"/>
              <a:gd name="connsiteY8" fmla="*/ 136472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17290 w 9799375"/>
              <a:gd name="connsiteY2" fmla="*/ 121104 h 4501024"/>
              <a:gd name="connsiteX3" fmla="*/ 2955539 w 9799375"/>
              <a:gd name="connsiteY3" fmla="*/ 48452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6636 w 9799375"/>
              <a:gd name="connsiteY6" fmla="*/ 32577 h 4501024"/>
              <a:gd name="connsiteX7" fmla="*/ 7501818 w 9799375"/>
              <a:gd name="connsiteY7" fmla="*/ 92209 h 4501024"/>
              <a:gd name="connsiteX8" fmla="*/ 8500423 w 9799375"/>
              <a:gd name="connsiteY8" fmla="*/ 158697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17290 w 9799375"/>
              <a:gd name="connsiteY2" fmla="*/ 121104 h 4501024"/>
              <a:gd name="connsiteX3" fmla="*/ 2955539 w 9799375"/>
              <a:gd name="connsiteY3" fmla="*/ 48452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6636 w 9799375"/>
              <a:gd name="connsiteY6" fmla="*/ 32577 h 4501024"/>
              <a:gd name="connsiteX7" fmla="*/ 7501818 w 9799375"/>
              <a:gd name="connsiteY7" fmla="*/ 92209 h 4501024"/>
              <a:gd name="connsiteX8" fmla="*/ 8513123 w 9799375"/>
              <a:gd name="connsiteY8" fmla="*/ 149172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537573 h 4591346"/>
              <a:gd name="connsiteX1" fmla="*/ 18669 w 9799375"/>
              <a:gd name="connsiteY1" fmla="*/ 351958 h 4591346"/>
              <a:gd name="connsiteX2" fmla="*/ 1517290 w 9799375"/>
              <a:gd name="connsiteY2" fmla="*/ 211426 h 4591346"/>
              <a:gd name="connsiteX3" fmla="*/ 2955539 w 9799375"/>
              <a:gd name="connsiteY3" fmla="*/ 138774 h 4591346"/>
              <a:gd name="connsiteX4" fmla="*/ 4373910 w 9799375"/>
              <a:gd name="connsiteY4" fmla="*/ 90322 h 4591346"/>
              <a:gd name="connsiteX5" fmla="*/ 5299169 w 9799375"/>
              <a:gd name="connsiteY5" fmla="*/ 96672 h 4591346"/>
              <a:gd name="connsiteX6" fmla="*/ 6316636 w 9799375"/>
              <a:gd name="connsiteY6" fmla="*/ 122899 h 4591346"/>
              <a:gd name="connsiteX7" fmla="*/ 7501818 w 9799375"/>
              <a:gd name="connsiteY7" fmla="*/ 182531 h 4591346"/>
              <a:gd name="connsiteX8" fmla="*/ 8513123 w 9799375"/>
              <a:gd name="connsiteY8" fmla="*/ 239494 h 4591346"/>
              <a:gd name="connsiteX9" fmla="*/ 9759761 w 9799375"/>
              <a:gd name="connsiteY9" fmla="*/ 357038 h 4591346"/>
              <a:gd name="connsiteX10" fmla="*/ 9799003 w 9799375"/>
              <a:gd name="connsiteY10" fmla="*/ 4591346 h 4591346"/>
              <a:gd name="connsiteX11" fmla="*/ 0 w 9799375"/>
              <a:gd name="connsiteY11" fmla="*/ 4537573 h 4591346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17290 w 9799375"/>
              <a:gd name="connsiteY2" fmla="*/ 121104 h 4501024"/>
              <a:gd name="connsiteX3" fmla="*/ 2955539 w 9799375"/>
              <a:gd name="connsiteY3" fmla="*/ 48452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6636 w 9799375"/>
              <a:gd name="connsiteY6" fmla="*/ 32577 h 4501024"/>
              <a:gd name="connsiteX7" fmla="*/ 7501818 w 9799375"/>
              <a:gd name="connsiteY7" fmla="*/ 92209 h 4501024"/>
              <a:gd name="connsiteX8" fmla="*/ 8513123 w 9799375"/>
              <a:gd name="connsiteY8" fmla="*/ 149172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07765 w 9799375"/>
              <a:gd name="connsiteY2" fmla="*/ 130629 h 4501024"/>
              <a:gd name="connsiteX3" fmla="*/ 2955539 w 9799375"/>
              <a:gd name="connsiteY3" fmla="*/ 48452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6636 w 9799375"/>
              <a:gd name="connsiteY6" fmla="*/ 32577 h 4501024"/>
              <a:gd name="connsiteX7" fmla="*/ 7501818 w 9799375"/>
              <a:gd name="connsiteY7" fmla="*/ 92209 h 4501024"/>
              <a:gd name="connsiteX8" fmla="*/ 8513123 w 9799375"/>
              <a:gd name="connsiteY8" fmla="*/ 149172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07765 w 9799375"/>
              <a:gd name="connsiteY2" fmla="*/ 143329 h 4501024"/>
              <a:gd name="connsiteX3" fmla="*/ 2955539 w 9799375"/>
              <a:gd name="connsiteY3" fmla="*/ 48452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6636 w 9799375"/>
              <a:gd name="connsiteY6" fmla="*/ 32577 h 4501024"/>
              <a:gd name="connsiteX7" fmla="*/ 7501818 w 9799375"/>
              <a:gd name="connsiteY7" fmla="*/ 92209 h 4501024"/>
              <a:gd name="connsiteX8" fmla="*/ 8513123 w 9799375"/>
              <a:gd name="connsiteY8" fmla="*/ 149172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07765 w 9799375"/>
              <a:gd name="connsiteY2" fmla="*/ 143329 h 4501024"/>
              <a:gd name="connsiteX3" fmla="*/ 2968239 w 9799375"/>
              <a:gd name="connsiteY3" fmla="*/ 38927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6636 w 9799375"/>
              <a:gd name="connsiteY6" fmla="*/ 32577 h 4501024"/>
              <a:gd name="connsiteX7" fmla="*/ 7501818 w 9799375"/>
              <a:gd name="connsiteY7" fmla="*/ 92209 h 4501024"/>
              <a:gd name="connsiteX8" fmla="*/ 8513123 w 9799375"/>
              <a:gd name="connsiteY8" fmla="*/ 149172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441209 h 4494982"/>
              <a:gd name="connsiteX1" fmla="*/ 18669 w 9799375"/>
              <a:gd name="connsiteY1" fmla="*/ 255594 h 4494982"/>
              <a:gd name="connsiteX2" fmla="*/ 1507765 w 9799375"/>
              <a:gd name="connsiteY2" fmla="*/ 137287 h 4494982"/>
              <a:gd name="connsiteX3" fmla="*/ 2968239 w 9799375"/>
              <a:gd name="connsiteY3" fmla="*/ 32885 h 4494982"/>
              <a:gd name="connsiteX4" fmla="*/ 4367560 w 9799375"/>
              <a:gd name="connsiteY4" fmla="*/ 13008 h 4494982"/>
              <a:gd name="connsiteX5" fmla="*/ 5299169 w 9799375"/>
              <a:gd name="connsiteY5" fmla="*/ 308 h 4494982"/>
              <a:gd name="connsiteX6" fmla="*/ 6316636 w 9799375"/>
              <a:gd name="connsiteY6" fmla="*/ 26535 h 4494982"/>
              <a:gd name="connsiteX7" fmla="*/ 7501818 w 9799375"/>
              <a:gd name="connsiteY7" fmla="*/ 86167 h 4494982"/>
              <a:gd name="connsiteX8" fmla="*/ 8513123 w 9799375"/>
              <a:gd name="connsiteY8" fmla="*/ 143130 h 4494982"/>
              <a:gd name="connsiteX9" fmla="*/ 9759761 w 9799375"/>
              <a:gd name="connsiteY9" fmla="*/ 260674 h 4494982"/>
              <a:gd name="connsiteX10" fmla="*/ 9799003 w 9799375"/>
              <a:gd name="connsiteY10" fmla="*/ 4494982 h 4494982"/>
              <a:gd name="connsiteX11" fmla="*/ 0 w 9799375"/>
              <a:gd name="connsiteY11" fmla="*/ 4441209 h 4494982"/>
              <a:gd name="connsiteX0" fmla="*/ 0 w 9799375"/>
              <a:gd name="connsiteY0" fmla="*/ 4446230 h 4500003"/>
              <a:gd name="connsiteX1" fmla="*/ 18669 w 9799375"/>
              <a:gd name="connsiteY1" fmla="*/ 260615 h 4500003"/>
              <a:gd name="connsiteX2" fmla="*/ 1507765 w 9799375"/>
              <a:gd name="connsiteY2" fmla="*/ 142308 h 4500003"/>
              <a:gd name="connsiteX3" fmla="*/ 2968239 w 9799375"/>
              <a:gd name="connsiteY3" fmla="*/ 37906 h 4500003"/>
              <a:gd name="connsiteX4" fmla="*/ 4364385 w 9799375"/>
              <a:gd name="connsiteY4" fmla="*/ 2154 h 4500003"/>
              <a:gd name="connsiteX5" fmla="*/ 5299169 w 9799375"/>
              <a:gd name="connsiteY5" fmla="*/ 5329 h 4500003"/>
              <a:gd name="connsiteX6" fmla="*/ 6316636 w 9799375"/>
              <a:gd name="connsiteY6" fmla="*/ 31556 h 4500003"/>
              <a:gd name="connsiteX7" fmla="*/ 7501818 w 9799375"/>
              <a:gd name="connsiteY7" fmla="*/ 91188 h 4500003"/>
              <a:gd name="connsiteX8" fmla="*/ 8513123 w 9799375"/>
              <a:gd name="connsiteY8" fmla="*/ 148151 h 4500003"/>
              <a:gd name="connsiteX9" fmla="*/ 9759761 w 9799375"/>
              <a:gd name="connsiteY9" fmla="*/ 265695 h 4500003"/>
              <a:gd name="connsiteX10" fmla="*/ 9799003 w 9799375"/>
              <a:gd name="connsiteY10" fmla="*/ 4500003 h 4500003"/>
              <a:gd name="connsiteX11" fmla="*/ 0 w 9799375"/>
              <a:gd name="connsiteY11" fmla="*/ 4446230 h 4500003"/>
              <a:gd name="connsiteX0" fmla="*/ 0 w 9799375"/>
              <a:gd name="connsiteY0" fmla="*/ 4446230 h 4500003"/>
              <a:gd name="connsiteX1" fmla="*/ 18669 w 9799375"/>
              <a:gd name="connsiteY1" fmla="*/ 260615 h 4500003"/>
              <a:gd name="connsiteX2" fmla="*/ 1288690 w 9799375"/>
              <a:gd name="connsiteY2" fmla="*/ 151833 h 4500003"/>
              <a:gd name="connsiteX3" fmla="*/ 2968239 w 9799375"/>
              <a:gd name="connsiteY3" fmla="*/ 37906 h 4500003"/>
              <a:gd name="connsiteX4" fmla="*/ 4364385 w 9799375"/>
              <a:gd name="connsiteY4" fmla="*/ 2154 h 4500003"/>
              <a:gd name="connsiteX5" fmla="*/ 5299169 w 9799375"/>
              <a:gd name="connsiteY5" fmla="*/ 5329 h 4500003"/>
              <a:gd name="connsiteX6" fmla="*/ 6316636 w 9799375"/>
              <a:gd name="connsiteY6" fmla="*/ 31556 h 4500003"/>
              <a:gd name="connsiteX7" fmla="*/ 7501818 w 9799375"/>
              <a:gd name="connsiteY7" fmla="*/ 91188 h 4500003"/>
              <a:gd name="connsiteX8" fmla="*/ 8513123 w 9799375"/>
              <a:gd name="connsiteY8" fmla="*/ 148151 h 4500003"/>
              <a:gd name="connsiteX9" fmla="*/ 9759761 w 9799375"/>
              <a:gd name="connsiteY9" fmla="*/ 265695 h 4500003"/>
              <a:gd name="connsiteX10" fmla="*/ 9799003 w 9799375"/>
              <a:gd name="connsiteY10" fmla="*/ 4500003 h 4500003"/>
              <a:gd name="connsiteX11" fmla="*/ 0 w 9799375"/>
              <a:gd name="connsiteY11" fmla="*/ 4446230 h 4500003"/>
              <a:gd name="connsiteX0" fmla="*/ 16954 w 9816329"/>
              <a:gd name="connsiteY0" fmla="*/ 4446230 h 4500003"/>
              <a:gd name="connsiteX1" fmla="*/ 1779 w 9816329"/>
              <a:gd name="connsiteY1" fmla="*/ 266965 h 4500003"/>
              <a:gd name="connsiteX2" fmla="*/ 1305644 w 9816329"/>
              <a:gd name="connsiteY2" fmla="*/ 151833 h 4500003"/>
              <a:gd name="connsiteX3" fmla="*/ 2985193 w 9816329"/>
              <a:gd name="connsiteY3" fmla="*/ 37906 h 4500003"/>
              <a:gd name="connsiteX4" fmla="*/ 4381339 w 9816329"/>
              <a:gd name="connsiteY4" fmla="*/ 2154 h 4500003"/>
              <a:gd name="connsiteX5" fmla="*/ 5316123 w 9816329"/>
              <a:gd name="connsiteY5" fmla="*/ 5329 h 4500003"/>
              <a:gd name="connsiteX6" fmla="*/ 6333590 w 9816329"/>
              <a:gd name="connsiteY6" fmla="*/ 31556 h 4500003"/>
              <a:gd name="connsiteX7" fmla="*/ 7518772 w 9816329"/>
              <a:gd name="connsiteY7" fmla="*/ 91188 h 4500003"/>
              <a:gd name="connsiteX8" fmla="*/ 8530077 w 9816329"/>
              <a:gd name="connsiteY8" fmla="*/ 148151 h 4500003"/>
              <a:gd name="connsiteX9" fmla="*/ 9776715 w 9816329"/>
              <a:gd name="connsiteY9" fmla="*/ 265695 h 4500003"/>
              <a:gd name="connsiteX10" fmla="*/ 9815957 w 9816329"/>
              <a:gd name="connsiteY10" fmla="*/ 4500003 h 4500003"/>
              <a:gd name="connsiteX11" fmla="*/ 16954 w 9816329"/>
              <a:gd name="connsiteY11" fmla="*/ 4446230 h 4500003"/>
              <a:gd name="connsiteX0" fmla="*/ 12167 w 9811542"/>
              <a:gd name="connsiteY0" fmla="*/ 4446230 h 4500003"/>
              <a:gd name="connsiteX1" fmla="*/ 2069 w 9811542"/>
              <a:gd name="connsiteY1" fmla="*/ 228865 h 4500003"/>
              <a:gd name="connsiteX2" fmla="*/ 1300857 w 9811542"/>
              <a:gd name="connsiteY2" fmla="*/ 151833 h 4500003"/>
              <a:gd name="connsiteX3" fmla="*/ 2980406 w 9811542"/>
              <a:gd name="connsiteY3" fmla="*/ 37906 h 4500003"/>
              <a:gd name="connsiteX4" fmla="*/ 4376552 w 9811542"/>
              <a:gd name="connsiteY4" fmla="*/ 2154 h 4500003"/>
              <a:gd name="connsiteX5" fmla="*/ 5311336 w 9811542"/>
              <a:gd name="connsiteY5" fmla="*/ 5329 h 4500003"/>
              <a:gd name="connsiteX6" fmla="*/ 6328803 w 9811542"/>
              <a:gd name="connsiteY6" fmla="*/ 31556 h 4500003"/>
              <a:gd name="connsiteX7" fmla="*/ 7513985 w 9811542"/>
              <a:gd name="connsiteY7" fmla="*/ 91188 h 4500003"/>
              <a:gd name="connsiteX8" fmla="*/ 8525290 w 9811542"/>
              <a:gd name="connsiteY8" fmla="*/ 148151 h 4500003"/>
              <a:gd name="connsiteX9" fmla="*/ 9771928 w 9811542"/>
              <a:gd name="connsiteY9" fmla="*/ 265695 h 4500003"/>
              <a:gd name="connsiteX10" fmla="*/ 9811170 w 9811542"/>
              <a:gd name="connsiteY10" fmla="*/ 4500003 h 4500003"/>
              <a:gd name="connsiteX11" fmla="*/ 12167 w 9811542"/>
              <a:gd name="connsiteY11" fmla="*/ 4446230 h 4500003"/>
              <a:gd name="connsiteX0" fmla="*/ 12167 w 9811542"/>
              <a:gd name="connsiteY0" fmla="*/ 4446230 h 4500003"/>
              <a:gd name="connsiteX1" fmla="*/ 2069 w 9811542"/>
              <a:gd name="connsiteY1" fmla="*/ 228865 h 4500003"/>
              <a:gd name="connsiteX2" fmla="*/ 1321164 w 9811542"/>
              <a:gd name="connsiteY2" fmla="*/ 137545 h 4500003"/>
              <a:gd name="connsiteX3" fmla="*/ 2980406 w 9811542"/>
              <a:gd name="connsiteY3" fmla="*/ 37906 h 4500003"/>
              <a:gd name="connsiteX4" fmla="*/ 4376552 w 9811542"/>
              <a:gd name="connsiteY4" fmla="*/ 2154 h 4500003"/>
              <a:gd name="connsiteX5" fmla="*/ 5311336 w 9811542"/>
              <a:gd name="connsiteY5" fmla="*/ 5329 h 4500003"/>
              <a:gd name="connsiteX6" fmla="*/ 6328803 w 9811542"/>
              <a:gd name="connsiteY6" fmla="*/ 31556 h 4500003"/>
              <a:gd name="connsiteX7" fmla="*/ 7513985 w 9811542"/>
              <a:gd name="connsiteY7" fmla="*/ 91188 h 4500003"/>
              <a:gd name="connsiteX8" fmla="*/ 8525290 w 9811542"/>
              <a:gd name="connsiteY8" fmla="*/ 148151 h 4500003"/>
              <a:gd name="connsiteX9" fmla="*/ 9771928 w 9811542"/>
              <a:gd name="connsiteY9" fmla="*/ 265695 h 4500003"/>
              <a:gd name="connsiteX10" fmla="*/ 9811170 w 9811542"/>
              <a:gd name="connsiteY10" fmla="*/ 4500003 h 4500003"/>
              <a:gd name="connsiteX11" fmla="*/ 12167 w 9811542"/>
              <a:gd name="connsiteY11" fmla="*/ 4446230 h 4500003"/>
              <a:gd name="connsiteX0" fmla="*/ 12167 w 9811439"/>
              <a:gd name="connsiteY0" fmla="*/ 4446230 h 4500003"/>
              <a:gd name="connsiteX1" fmla="*/ 2069 w 9811439"/>
              <a:gd name="connsiteY1" fmla="*/ 228865 h 4500003"/>
              <a:gd name="connsiteX2" fmla="*/ 1321164 w 9811439"/>
              <a:gd name="connsiteY2" fmla="*/ 137545 h 4500003"/>
              <a:gd name="connsiteX3" fmla="*/ 2980406 w 9811439"/>
              <a:gd name="connsiteY3" fmla="*/ 37906 h 4500003"/>
              <a:gd name="connsiteX4" fmla="*/ 4376552 w 9811439"/>
              <a:gd name="connsiteY4" fmla="*/ 2154 h 4500003"/>
              <a:gd name="connsiteX5" fmla="*/ 5311336 w 9811439"/>
              <a:gd name="connsiteY5" fmla="*/ 5329 h 4500003"/>
              <a:gd name="connsiteX6" fmla="*/ 6328803 w 9811439"/>
              <a:gd name="connsiteY6" fmla="*/ 31556 h 4500003"/>
              <a:gd name="connsiteX7" fmla="*/ 7513985 w 9811439"/>
              <a:gd name="connsiteY7" fmla="*/ 91188 h 4500003"/>
              <a:gd name="connsiteX8" fmla="*/ 8525290 w 9811439"/>
              <a:gd name="connsiteY8" fmla="*/ 148151 h 4500003"/>
              <a:gd name="connsiteX9" fmla="*/ 9751622 w 9811439"/>
              <a:gd name="connsiteY9" fmla="*/ 227595 h 4500003"/>
              <a:gd name="connsiteX10" fmla="*/ 9811170 w 9811439"/>
              <a:gd name="connsiteY10" fmla="*/ 4500003 h 4500003"/>
              <a:gd name="connsiteX11" fmla="*/ 12167 w 9811439"/>
              <a:gd name="connsiteY11" fmla="*/ 4446230 h 4500003"/>
              <a:gd name="connsiteX0" fmla="*/ 12167 w 9811439"/>
              <a:gd name="connsiteY0" fmla="*/ 4446230 h 4500003"/>
              <a:gd name="connsiteX1" fmla="*/ 2069 w 9811439"/>
              <a:gd name="connsiteY1" fmla="*/ 228865 h 4500003"/>
              <a:gd name="connsiteX2" fmla="*/ 1321164 w 9811439"/>
              <a:gd name="connsiteY2" fmla="*/ 137545 h 4500003"/>
              <a:gd name="connsiteX3" fmla="*/ 2980406 w 9811439"/>
              <a:gd name="connsiteY3" fmla="*/ 37906 h 4500003"/>
              <a:gd name="connsiteX4" fmla="*/ 4376552 w 9811439"/>
              <a:gd name="connsiteY4" fmla="*/ 2154 h 4500003"/>
              <a:gd name="connsiteX5" fmla="*/ 5311336 w 9811439"/>
              <a:gd name="connsiteY5" fmla="*/ 5329 h 4500003"/>
              <a:gd name="connsiteX6" fmla="*/ 6328803 w 9811439"/>
              <a:gd name="connsiteY6" fmla="*/ 31556 h 4500003"/>
              <a:gd name="connsiteX7" fmla="*/ 7513985 w 9811439"/>
              <a:gd name="connsiteY7" fmla="*/ 91188 h 4500003"/>
              <a:gd name="connsiteX8" fmla="*/ 8525290 w 9811439"/>
              <a:gd name="connsiteY8" fmla="*/ 133863 h 4500003"/>
              <a:gd name="connsiteX9" fmla="*/ 9751622 w 9811439"/>
              <a:gd name="connsiteY9" fmla="*/ 227595 h 4500003"/>
              <a:gd name="connsiteX10" fmla="*/ 9811170 w 9811439"/>
              <a:gd name="connsiteY10" fmla="*/ 4500003 h 4500003"/>
              <a:gd name="connsiteX11" fmla="*/ 12167 w 9811439"/>
              <a:gd name="connsiteY11" fmla="*/ 4446230 h 4500003"/>
              <a:gd name="connsiteX0" fmla="*/ 12167 w 9811439"/>
              <a:gd name="connsiteY0" fmla="*/ 4446230 h 4500003"/>
              <a:gd name="connsiteX1" fmla="*/ 2069 w 9811439"/>
              <a:gd name="connsiteY1" fmla="*/ 228865 h 4500003"/>
              <a:gd name="connsiteX2" fmla="*/ 1321164 w 9811439"/>
              <a:gd name="connsiteY2" fmla="*/ 137545 h 4500003"/>
              <a:gd name="connsiteX3" fmla="*/ 2980406 w 9811439"/>
              <a:gd name="connsiteY3" fmla="*/ 37906 h 4500003"/>
              <a:gd name="connsiteX4" fmla="*/ 4376552 w 9811439"/>
              <a:gd name="connsiteY4" fmla="*/ 2154 h 4500003"/>
              <a:gd name="connsiteX5" fmla="*/ 5311336 w 9811439"/>
              <a:gd name="connsiteY5" fmla="*/ 5329 h 4500003"/>
              <a:gd name="connsiteX6" fmla="*/ 6328803 w 9811439"/>
              <a:gd name="connsiteY6" fmla="*/ 31556 h 4500003"/>
              <a:gd name="connsiteX7" fmla="*/ 7513985 w 9811439"/>
              <a:gd name="connsiteY7" fmla="*/ 76901 h 4500003"/>
              <a:gd name="connsiteX8" fmla="*/ 8525290 w 9811439"/>
              <a:gd name="connsiteY8" fmla="*/ 133863 h 4500003"/>
              <a:gd name="connsiteX9" fmla="*/ 9751622 w 9811439"/>
              <a:gd name="connsiteY9" fmla="*/ 227595 h 4500003"/>
              <a:gd name="connsiteX10" fmla="*/ 9811170 w 9811439"/>
              <a:gd name="connsiteY10" fmla="*/ 4500003 h 4500003"/>
              <a:gd name="connsiteX11" fmla="*/ 12167 w 9811439"/>
              <a:gd name="connsiteY11" fmla="*/ 4446230 h 4500003"/>
              <a:gd name="connsiteX0" fmla="*/ 12167 w 9811439"/>
              <a:gd name="connsiteY0" fmla="*/ 4445884 h 4499657"/>
              <a:gd name="connsiteX1" fmla="*/ 2069 w 9811439"/>
              <a:gd name="connsiteY1" fmla="*/ 228519 h 4499657"/>
              <a:gd name="connsiteX2" fmla="*/ 1321164 w 9811439"/>
              <a:gd name="connsiteY2" fmla="*/ 137199 h 4499657"/>
              <a:gd name="connsiteX3" fmla="*/ 2980406 w 9811439"/>
              <a:gd name="connsiteY3" fmla="*/ 37560 h 4499657"/>
              <a:gd name="connsiteX4" fmla="*/ 4376552 w 9811439"/>
              <a:gd name="connsiteY4" fmla="*/ 1808 h 4499657"/>
              <a:gd name="connsiteX5" fmla="*/ 5311336 w 9811439"/>
              <a:gd name="connsiteY5" fmla="*/ 4983 h 4499657"/>
              <a:gd name="connsiteX6" fmla="*/ 6328803 w 9811439"/>
              <a:gd name="connsiteY6" fmla="*/ 21685 h 4499657"/>
              <a:gd name="connsiteX7" fmla="*/ 7513985 w 9811439"/>
              <a:gd name="connsiteY7" fmla="*/ 76555 h 4499657"/>
              <a:gd name="connsiteX8" fmla="*/ 8525290 w 9811439"/>
              <a:gd name="connsiteY8" fmla="*/ 133517 h 4499657"/>
              <a:gd name="connsiteX9" fmla="*/ 9751622 w 9811439"/>
              <a:gd name="connsiteY9" fmla="*/ 227249 h 4499657"/>
              <a:gd name="connsiteX10" fmla="*/ 9811170 w 9811439"/>
              <a:gd name="connsiteY10" fmla="*/ 4499657 h 4499657"/>
              <a:gd name="connsiteX11" fmla="*/ 12167 w 9811439"/>
              <a:gd name="connsiteY11" fmla="*/ 4445884 h 4499657"/>
              <a:gd name="connsiteX0" fmla="*/ 12167 w 9811671"/>
              <a:gd name="connsiteY0" fmla="*/ 4445884 h 4499657"/>
              <a:gd name="connsiteX1" fmla="*/ 2069 w 9811671"/>
              <a:gd name="connsiteY1" fmla="*/ 228519 h 4499657"/>
              <a:gd name="connsiteX2" fmla="*/ 1321164 w 9811671"/>
              <a:gd name="connsiteY2" fmla="*/ 137199 h 4499657"/>
              <a:gd name="connsiteX3" fmla="*/ 2980406 w 9811671"/>
              <a:gd name="connsiteY3" fmla="*/ 37560 h 4499657"/>
              <a:gd name="connsiteX4" fmla="*/ 4376552 w 9811671"/>
              <a:gd name="connsiteY4" fmla="*/ 1808 h 4499657"/>
              <a:gd name="connsiteX5" fmla="*/ 5311336 w 9811671"/>
              <a:gd name="connsiteY5" fmla="*/ 4983 h 4499657"/>
              <a:gd name="connsiteX6" fmla="*/ 6328803 w 9811671"/>
              <a:gd name="connsiteY6" fmla="*/ 21685 h 4499657"/>
              <a:gd name="connsiteX7" fmla="*/ 7513985 w 9811671"/>
              <a:gd name="connsiteY7" fmla="*/ 76555 h 4499657"/>
              <a:gd name="connsiteX8" fmla="*/ 8525290 w 9811671"/>
              <a:gd name="connsiteY8" fmla="*/ 133517 h 4499657"/>
              <a:gd name="connsiteX9" fmla="*/ 9785467 w 9811671"/>
              <a:gd name="connsiteY9" fmla="*/ 224074 h 4499657"/>
              <a:gd name="connsiteX10" fmla="*/ 9811170 w 9811671"/>
              <a:gd name="connsiteY10" fmla="*/ 4499657 h 4499657"/>
              <a:gd name="connsiteX11" fmla="*/ 12167 w 9811671"/>
              <a:gd name="connsiteY11" fmla="*/ 4445884 h 4499657"/>
              <a:gd name="connsiteX0" fmla="*/ 12167 w 9811671"/>
              <a:gd name="connsiteY0" fmla="*/ 4445884 h 4499657"/>
              <a:gd name="connsiteX1" fmla="*/ 2069 w 9811671"/>
              <a:gd name="connsiteY1" fmla="*/ 228519 h 4499657"/>
              <a:gd name="connsiteX2" fmla="*/ 1321164 w 9811671"/>
              <a:gd name="connsiteY2" fmla="*/ 137199 h 4499657"/>
              <a:gd name="connsiteX3" fmla="*/ 2980406 w 9811671"/>
              <a:gd name="connsiteY3" fmla="*/ 37560 h 4499657"/>
              <a:gd name="connsiteX4" fmla="*/ 4376552 w 9811671"/>
              <a:gd name="connsiteY4" fmla="*/ 1808 h 4499657"/>
              <a:gd name="connsiteX5" fmla="*/ 5311336 w 9811671"/>
              <a:gd name="connsiteY5" fmla="*/ 4983 h 4499657"/>
              <a:gd name="connsiteX6" fmla="*/ 6328803 w 9811671"/>
              <a:gd name="connsiteY6" fmla="*/ 21685 h 4499657"/>
              <a:gd name="connsiteX7" fmla="*/ 7513985 w 9811671"/>
              <a:gd name="connsiteY7" fmla="*/ 76555 h 4499657"/>
              <a:gd name="connsiteX8" fmla="*/ 9785467 w 9811671"/>
              <a:gd name="connsiteY8" fmla="*/ 224074 h 4499657"/>
              <a:gd name="connsiteX9" fmla="*/ 9811170 w 9811671"/>
              <a:gd name="connsiteY9" fmla="*/ 4499657 h 4499657"/>
              <a:gd name="connsiteX10" fmla="*/ 12167 w 9811671"/>
              <a:gd name="connsiteY10" fmla="*/ 4445884 h 4499657"/>
              <a:gd name="connsiteX0" fmla="*/ 12167 w 9811671"/>
              <a:gd name="connsiteY0" fmla="*/ 4445884 h 4499657"/>
              <a:gd name="connsiteX1" fmla="*/ 2069 w 9811671"/>
              <a:gd name="connsiteY1" fmla="*/ 228519 h 4499657"/>
              <a:gd name="connsiteX2" fmla="*/ 1321164 w 9811671"/>
              <a:gd name="connsiteY2" fmla="*/ 137199 h 4499657"/>
              <a:gd name="connsiteX3" fmla="*/ 2980406 w 9811671"/>
              <a:gd name="connsiteY3" fmla="*/ 37560 h 4499657"/>
              <a:gd name="connsiteX4" fmla="*/ 4376552 w 9811671"/>
              <a:gd name="connsiteY4" fmla="*/ 1808 h 4499657"/>
              <a:gd name="connsiteX5" fmla="*/ 5311336 w 9811671"/>
              <a:gd name="connsiteY5" fmla="*/ 4983 h 4499657"/>
              <a:gd name="connsiteX6" fmla="*/ 6328803 w 9811671"/>
              <a:gd name="connsiteY6" fmla="*/ 21685 h 4499657"/>
              <a:gd name="connsiteX7" fmla="*/ 9785467 w 9811671"/>
              <a:gd name="connsiteY7" fmla="*/ 224074 h 4499657"/>
              <a:gd name="connsiteX8" fmla="*/ 9811170 w 9811671"/>
              <a:gd name="connsiteY8" fmla="*/ 4499657 h 4499657"/>
              <a:gd name="connsiteX9" fmla="*/ 12167 w 9811671"/>
              <a:gd name="connsiteY9" fmla="*/ 4445884 h 4499657"/>
              <a:gd name="connsiteX0" fmla="*/ 12167 w 9811671"/>
              <a:gd name="connsiteY0" fmla="*/ 4445884 h 4499657"/>
              <a:gd name="connsiteX1" fmla="*/ 2069 w 9811671"/>
              <a:gd name="connsiteY1" fmla="*/ 228519 h 4499657"/>
              <a:gd name="connsiteX2" fmla="*/ 1321164 w 9811671"/>
              <a:gd name="connsiteY2" fmla="*/ 137199 h 4499657"/>
              <a:gd name="connsiteX3" fmla="*/ 2980406 w 9811671"/>
              <a:gd name="connsiteY3" fmla="*/ 37560 h 4499657"/>
              <a:gd name="connsiteX4" fmla="*/ 4376552 w 9811671"/>
              <a:gd name="connsiteY4" fmla="*/ 1808 h 4499657"/>
              <a:gd name="connsiteX5" fmla="*/ 5311336 w 9811671"/>
              <a:gd name="connsiteY5" fmla="*/ 4983 h 4499657"/>
              <a:gd name="connsiteX6" fmla="*/ 9785467 w 9811671"/>
              <a:gd name="connsiteY6" fmla="*/ 224074 h 4499657"/>
              <a:gd name="connsiteX7" fmla="*/ 9811170 w 9811671"/>
              <a:gd name="connsiteY7" fmla="*/ 4499657 h 4499657"/>
              <a:gd name="connsiteX8" fmla="*/ 12167 w 9811671"/>
              <a:gd name="connsiteY8" fmla="*/ 4445884 h 4499657"/>
              <a:gd name="connsiteX0" fmla="*/ 12167 w 9811671"/>
              <a:gd name="connsiteY0" fmla="*/ 4452027 h 4505800"/>
              <a:gd name="connsiteX1" fmla="*/ 2069 w 9811671"/>
              <a:gd name="connsiteY1" fmla="*/ 234662 h 4505800"/>
              <a:gd name="connsiteX2" fmla="*/ 1321164 w 9811671"/>
              <a:gd name="connsiteY2" fmla="*/ 143342 h 4505800"/>
              <a:gd name="connsiteX3" fmla="*/ 2980406 w 9811671"/>
              <a:gd name="connsiteY3" fmla="*/ 43703 h 4505800"/>
              <a:gd name="connsiteX4" fmla="*/ 5311336 w 9811671"/>
              <a:gd name="connsiteY4" fmla="*/ 11126 h 4505800"/>
              <a:gd name="connsiteX5" fmla="*/ 9785467 w 9811671"/>
              <a:gd name="connsiteY5" fmla="*/ 230217 h 4505800"/>
              <a:gd name="connsiteX6" fmla="*/ 9811170 w 9811671"/>
              <a:gd name="connsiteY6" fmla="*/ 4505800 h 4505800"/>
              <a:gd name="connsiteX7" fmla="*/ 12167 w 9811671"/>
              <a:gd name="connsiteY7" fmla="*/ 4452027 h 4505800"/>
              <a:gd name="connsiteX0" fmla="*/ 12167 w 9811671"/>
              <a:gd name="connsiteY0" fmla="*/ 4440901 h 4494674"/>
              <a:gd name="connsiteX1" fmla="*/ 2069 w 9811671"/>
              <a:gd name="connsiteY1" fmla="*/ 223536 h 4494674"/>
              <a:gd name="connsiteX2" fmla="*/ 1321164 w 9811671"/>
              <a:gd name="connsiteY2" fmla="*/ 132216 h 4494674"/>
              <a:gd name="connsiteX3" fmla="*/ 5311336 w 9811671"/>
              <a:gd name="connsiteY3" fmla="*/ 0 h 4494674"/>
              <a:gd name="connsiteX4" fmla="*/ 9785467 w 9811671"/>
              <a:gd name="connsiteY4" fmla="*/ 219091 h 4494674"/>
              <a:gd name="connsiteX5" fmla="*/ 9811170 w 9811671"/>
              <a:gd name="connsiteY5" fmla="*/ 4494674 h 4494674"/>
              <a:gd name="connsiteX6" fmla="*/ 12167 w 9811671"/>
              <a:gd name="connsiteY6" fmla="*/ 4440901 h 4494674"/>
              <a:gd name="connsiteX0" fmla="*/ 12167 w 9811671"/>
              <a:gd name="connsiteY0" fmla="*/ 4440901 h 4494674"/>
              <a:gd name="connsiteX1" fmla="*/ 2069 w 9811671"/>
              <a:gd name="connsiteY1" fmla="*/ 223536 h 4494674"/>
              <a:gd name="connsiteX2" fmla="*/ 5311336 w 9811671"/>
              <a:gd name="connsiteY2" fmla="*/ 0 h 4494674"/>
              <a:gd name="connsiteX3" fmla="*/ 9785467 w 9811671"/>
              <a:gd name="connsiteY3" fmla="*/ 219091 h 4494674"/>
              <a:gd name="connsiteX4" fmla="*/ 9811170 w 9811671"/>
              <a:gd name="connsiteY4" fmla="*/ 4494674 h 4494674"/>
              <a:gd name="connsiteX5" fmla="*/ 12167 w 9811671"/>
              <a:gd name="connsiteY5" fmla="*/ 4440901 h 4494674"/>
              <a:gd name="connsiteX0" fmla="*/ 12167 w 9811671"/>
              <a:gd name="connsiteY0" fmla="*/ 4440901 h 4494674"/>
              <a:gd name="connsiteX1" fmla="*/ 2069 w 9811671"/>
              <a:gd name="connsiteY1" fmla="*/ 223536 h 4494674"/>
              <a:gd name="connsiteX2" fmla="*/ 5311336 w 9811671"/>
              <a:gd name="connsiteY2" fmla="*/ 0 h 4494674"/>
              <a:gd name="connsiteX3" fmla="*/ 9785467 w 9811671"/>
              <a:gd name="connsiteY3" fmla="*/ 219091 h 4494674"/>
              <a:gd name="connsiteX4" fmla="*/ 9811170 w 9811671"/>
              <a:gd name="connsiteY4" fmla="*/ 4494674 h 4494674"/>
              <a:gd name="connsiteX5" fmla="*/ 12167 w 9811671"/>
              <a:gd name="connsiteY5" fmla="*/ 4440901 h 4494674"/>
              <a:gd name="connsiteX0" fmla="*/ 12167 w 9811671"/>
              <a:gd name="connsiteY0" fmla="*/ 4440901 h 4494674"/>
              <a:gd name="connsiteX1" fmla="*/ 2069 w 9811671"/>
              <a:gd name="connsiteY1" fmla="*/ 223536 h 4494674"/>
              <a:gd name="connsiteX2" fmla="*/ 5311336 w 9811671"/>
              <a:gd name="connsiteY2" fmla="*/ 0 h 4494674"/>
              <a:gd name="connsiteX3" fmla="*/ 9785467 w 9811671"/>
              <a:gd name="connsiteY3" fmla="*/ 219091 h 4494674"/>
              <a:gd name="connsiteX4" fmla="*/ 9811170 w 9811671"/>
              <a:gd name="connsiteY4" fmla="*/ 4494674 h 4494674"/>
              <a:gd name="connsiteX5" fmla="*/ 12167 w 9811671"/>
              <a:gd name="connsiteY5" fmla="*/ 4440901 h 4494674"/>
              <a:gd name="connsiteX0" fmla="*/ 12167 w 9811671"/>
              <a:gd name="connsiteY0" fmla="*/ 4440901 h 4494674"/>
              <a:gd name="connsiteX1" fmla="*/ 2069 w 9811671"/>
              <a:gd name="connsiteY1" fmla="*/ 223536 h 4494674"/>
              <a:gd name="connsiteX2" fmla="*/ 5311336 w 9811671"/>
              <a:gd name="connsiteY2" fmla="*/ 0 h 4494674"/>
              <a:gd name="connsiteX3" fmla="*/ 9785467 w 9811671"/>
              <a:gd name="connsiteY3" fmla="*/ 219091 h 4494674"/>
              <a:gd name="connsiteX4" fmla="*/ 9811170 w 9811671"/>
              <a:gd name="connsiteY4" fmla="*/ 4494674 h 4494674"/>
              <a:gd name="connsiteX5" fmla="*/ 12167 w 9811671"/>
              <a:gd name="connsiteY5" fmla="*/ 4440901 h 4494674"/>
              <a:gd name="connsiteX0" fmla="*/ 12167 w 9811671"/>
              <a:gd name="connsiteY0" fmla="*/ 4440901 h 4494674"/>
              <a:gd name="connsiteX1" fmla="*/ 2069 w 9811671"/>
              <a:gd name="connsiteY1" fmla="*/ 223536 h 4494674"/>
              <a:gd name="connsiteX2" fmla="*/ 5311336 w 9811671"/>
              <a:gd name="connsiteY2" fmla="*/ 0 h 4494674"/>
              <a:gd name="connsiteX3" fmla="*/ 9785467 w 9811671"/>
              <a:gd name="connsiteY3" fmla="*/ 219091 h 4494674"/>
              <a:gd name="connsiteX4" fmla="*/ 9811170 w 9811671"/>
              <a:gd name="connsiteY4" fmla="*/ 4494674 h 4494674"/>
              <a:gd name="connsiteX5" fmla="*/ 12167 w 9811671"/>
              <a:gd name="connsiteY5" fmla="*/ 4440901 h 4494674"/>
              <a:gd name="connsiteX0" fmla="*/ 0 w 9799504"/>
              <a:gd name="connsiteY0" fmla="*/ 4440901 h 4494674"/>
              <a:gd name="connsiteX1" fmla="*/ 16978 w 9799504"/>
              <a:gd name="connsiteY1" fmla="*/ 1166087 h 4494674"/>
              <a:gd name="connsiteX2" fmla="*/ 5299169 w 9799504"/>
              <a:gd name="connsiteY2" fmla="*/ 0 h 4494674"/>
              <a:gd name="connsiteX3" fmla="*/ 9773300 w 9799504"/>
              <a:gd name="connsiteY3" fmla="*/ 219091 h 4494674"/>
              <a:gd name="connsiteX4" fmla="*/ 9799003 w 9799504"/>
              <a:gd name="connsiteY4" fmla="*/ 4494674 h 4494674"/>
              <a:gd name="connsiteX5" fmla="*/ 0 w 9799504"/>
              <a:gd name="connsiteY5" fmla="*/ 4440901 h 4494674"/>
              <a:gd name="connsiteX0" fmla="*/ 0 w 9799504"/>
              <a:gd name="connsiteY0" fmla="*/ 4224905 h 4278678"/>
              <a:gd name="connsiteX1" fmla="*/ 16978 w 9799504"/>
              <a:gd name="connsiteY1" fmla="*/ 950091 h 4278678"/>
              <a:gd name="connsiteX2" fmla="*/ 5062258 w 9799504"/>
              <a:gd name="connsiteY2" fmla="*/ 578001 h 4278678"/>
              <a:gd name="connsiteX3" fmla="*/ 9773300 w 9799504"/>
              <a:gd name="connsiteY3" fmla="*/ 3095 h 4278678"/>
              <a:gd name="connsiteX4" fmla="*/ 9799003 w 9799504"/>
              <a:gd name="connsiteY4" fmla="*/ 4278678 h 4278678"/>
              <a:gd name="connsiteX5" fmla="*/ 0 w 9799504"/>
              <a:gd name="connsiteY5" fmla="*/ 4224905 h 4278678"/>
              <a:gd name="connsiteX0" fmla="*/ 0 w 9799504"/>
              <a:gd name="connsiteY0" fmla="*/ 4224549 h 4278322"/>
              <a:gd name="connsiteX1" fmla="*/ 16978 w 9799504"/>
              <a:gd name="connsiteY1" fmla="*/ 949735 h 4278322"/>
              <a:gd name="connsiteX2" fmla="*/ 5021645 w 9799504"/>
              <a:gd name="connsiteY2" fmla="*/ 664728 h 4278322"/>
              <a:gd name="connsiteX3" fmla="*/ 9773300 w 9799504"/>
              <a:gd name="connsiteY3" fmla="*/ 2739 h 4278322"/>
              <a:gd name="connsiteX4" fmla="*/ 9799003 w 9799504"/>
              <a:gd name="connsiteY4" fmla="*/ 4278322 h 4278322"/>
              <a:gd name="connsiteX5" fmla="*/ 0 w 9799504"/>
              <a:gd name="connsiteY5" fmla="*/ 4224549 h 4278322"/>
              <a:gd name="connsiteX0" fmla="*/ 0 w 9799504"/>
              <a:gd name="connsiteY0" fmla="*/ 4224769 h 4278542"/>
              <a:gd name="connsiteX1" fmla="*/ 16978 w 9799504"/>
              <a:gd name="connsiteY1" fmla="*/ 949955 h 4278542"/>
              <a:gd name="connsiteX2" fmla="*/ 4981032 w 9799504"/>
              <a:gd name="connsiteY2" fmla="*/ 608599 h 4278542"/>
              <a:gd name="connsiteX3" fmla="*/ 9773300 w 9799504"/>
              <a:gd name="connsiteY3" fmla="*/ 2959 h 4278542"/>
              <a:gd name="connsiteX4" fmla="*/ 9799003 w 9799504"/>
              <a:gd name="connsiteY4" fmla="*/ 4278542 h 4278542"/>
              <a:gd name="connsiteX5" fmla="*/ 0 w 9799504"/>
              <a:gd name="connsiteY5" fmla="*/ 4224769 h 4278542"/>
              <a:gd name="connsiteX0" fmla="*/ 0 w 9799610"/>
              <a:gd name="connsiteY0" fmla="*/ 3616170 h 3669943"/>
              <a:gd name="connsiteX1" fmla="*/ 16978 w 9799610"/>
              <a:gd name="connsiteY1" fmla="*/ 341356 h 3669943"/>
              <a:gd name="connsiteX2" fmla="*/ 4981032 w 9799610"/>
              <a:gd name="connsiteY2" fmla="*/ 0 h 3669943"/>
              <a:gd name="connsiteX3" fmla="*/ 9780069 w 9799610"/>
              <a:gd name="connsiteY3" fmla="*/ 321543 h 3669943"/>
              <a:gd name="connsiteX4" fmla="*/ 9799003 w 9799610"/>
              <a:gd name="connsiteY4" fmla="*/ 3669943 h 3669943"/>
              <a:gd name="connsiteX5" fmla="*/ 0 w 9799610"/>
              <a:gd name="connsiteY5" fmla="*/ 3616170 h 3669943"/>
              <a:gd name="connsiteX0" fmla="*/ 0 w 9799504"/>
              <a:gd name="connsiteY0" fmla="*/ 3616170 h 3669943"/>
              <a:gd name="connsiteX1" fmla="*/ 16978 w 9799504"/>
              <a:gd name="connsiteY1" fmla="*/ 341356 h 3669943"/>
              <a:gd name="connsiteX2" fmla="*/ 4981032 w 9799504"/>
              <a:gd name="connsiteY2" fmla="*/ 0 h 3669943"/>
              <a:gd name="connsiteX3" fmla="*/ 9773300 w 9799504"/>
              <a:gd name="connsiteY3" fmla="*/ 183234 h 3669943"/>
              <a:gd name="connsiteX4" fmla="*/ 9799003 w 9799504"/>
              <a:gd name="connsiteY4" fmla="*/ 3669943 h 3669943"/>
              <a:gd name="connsiteX5" fmla="*/ 0 w 9799504"/>
              <a:gd name="connsiteY5" fmla="*/ 3616170 h 3669943"/>
              <a:gd name="connsiteX0" fmla="*/ 0 w 9799504"/>
              <a:gd name="connsiteY0" fmla="*/ 3616170 h 3669943"/>
              <a:gd name="connsiteX1" fmla="*/ 16978 w 9799504"/>
              <a:gd name="connsiteY1" fmla="*/ 341356 h 3669943"/>
              <a:gd name="connsiteX2" fmla="*/ 4981032 w 9799504"/>
              <a:gd name="connsiteY2" fmla="*/ 0 h 3669943"/>
              <a:gd name="connsiteX3" fmla="*/ 9773300 w 9799504"/>
              <a:gd name="connsiteY3" fmla="*/ 183234 h 3669943"/>
              <a:gd name="connsiteX4" fmla="*/ 9799003 w 9799504"/>
              <a:gd name="connsiteY4" fmla="*/ 3669943 h 3669943"/>
              <a:gd name="connsiteX5" fmla="*/ 0 w 9799504"/>
              <a:gd name="connsiteY5" fmla="*/ 3616170 h 3669943"/>
              <a:gd name="connsiteX0" fmla="*/ 0 w 9799504"/>
              <a:gd name="connsiteY0" fmla="*/ 3616170 h 3669943"/>
              <a:gd name="connsiteX1" fmla="*/ 16978 w 9799504"/>
              <a:gd name="connsiteY1" fmla="*/ 341356 h 3669943"/>
              <a:gd name="connsiteX2" fmla="*/ 4981032 w 9799504"/>
              <a:gd name="connsiteY2" fmla="*/ 0 h 3669943"/>
              <a:gd name="connsiteX3" fmla="*/ 9773300 w 9799504"/>
              <a:gd name="connsiteY3" fmla="*/ 183234 h 3669943"/>
              <a:gd name="connsiteX4" fmla="*/ 9799003 w 9799504"/>
              <a:gd name="connsiteY4" fmla="*/ 3669943 h 3669943"/>
              <a:gd name="connsiteX5" fmla="*/ 0 w 9799504"/>
              <a:gd name="connsiteY5" fmla="*/ 3616170 h 3669943"/>
              <a:gd name="connsiteX0" fmla="*/ 243 w 9799747"/>
              <a:gd name="connsiteY0" fmla="*/ 3616170 h 3669943"/>
              <a:gd name="connsiteX1" fmla="*/ 3683 w 9799747"/>
              <a:gd name="connsiteY1" fmla="*/ 192802 h 3669943"/>
              <a:gd name="connsiteX2" fmla="*/ 4981275 w 9799747"/>
              <a:gd name="connsiteY2" fmla="*/ 0 h 3669943"/>
              <a:gd name="connsiteX3" fmla="*/ 9773543 w 9799747"/>
              <a:gd name="connsiteY3" fmla="*/ 183234 h 3669943"/>
              <a:gd name="connsiteX4" fmla="*/ 9799246 w 9799747"/>
              <a:gd name="connsiteY4" fmla="*/ 3669943 h 3669943"/>
              <a:gd name="connsiteX5" fmla="*/ 243 w 9799747"/>
              <a:gd name="connsiteY5" fmla="*/ 3616170 h 3669943"/>
              <a:gd name="connsiteX0" fmla="*/ 243 w 9799747"/>
              <a:gd name="connsiteY0" fmla="*/ 3616170 h 3669943"/>
              <a:gd name="connsiteX1" fmla="*/ 3683 w 9799747"/>
              <a:gd name="connsiteY1" fmla="*/ 192802 h 3669943"/>
              <a:gd name="connsiteX2" fmla="*/ 4981275 w 9799747"/>
              <a:gd name="connsiteY2" fmla="*/ 0 h 3669943"/>
              <a:gd name="connsiteX3" fmla="*/ 9773543 w 9799747"/>
              <a:gd name="connsiteY3" fmla="*/ 183234 h 3669943"/>
              <a:gd name="connsiteX4" fmla="*/ 9799246 w 9799747"/>
              <a:gd name="connsiteY4" fmla="*/ 3669943 h 3669943"/>
              <a:gd name="connsiteX5" fmla="*/ 243 w 9799747"/>
              <a:gd name="connsiteY5" fmla="*/ 3616170 h 3669943"/>
              <a:gd name="connsiteX0" fmla="*/ 243 w 9799747"/>
              <a:gd name="connsiteY0" fmla="*/ 3616170 h 3669943"/>
              <a:gd name="connsiteX1" fmla="*/ 3683 w 9799747"/>
              <a:gd name="connsiteY1" fmla="*/ 192802 h 3669943"/>
              <a:gd name="connsiteX2" fmla="*/ 4981275 w 9799747"/>
              <a:gd name="connsiteY2" fmla="*/ 0 h 3669943"/>
              <a:gd name="connsiteX3" fmla="*/ 9773543 w 9799747"/>
              <a:gd name="connsiteY3" fmla="*/ 183234 h 3669943"/>
              <a:gd name="connsiteX4" fmla="*/ 9799246 w 9799747"/>
              <a:gd name="connsiteY4" fmla="*/ 3669943 h 3669943"/>
              <a:gd name="connsiteX5" fmla="*/ 243 w 9799747"/>
              <a:gd name="connsiteY5" fmla="*/ 3616170 h 3669943"/>
              <a:gd name="connsiteX0" fmla="*/ 243 w 9799747"/>
              <a:gd name="connsiteY0" fmla="*/ 3616170 h 3669943"/>
              <a:gd name="connsiteX1" fmla="*/ 3683 w 9799747"/>
              <a:gd name="connsiteY1" fmla="*/ 192802 h 3669943"/>
              <a:gd name="connsiteX2" fmla="*/ 4981275 w 9799747"/>
              <a:gd name="connsiteY2" fmla="*/ 0 h 3669943"/>
              <a:gd name="connsiteX3" fmla="*/ 9773543 w 9799747"/>
              <a:gd name="connsiteY3" fmla="*/ 183234 h 3669943"/>
              <a:gd name="connsiteX4" fmla="*/ 9799246 w 9799747"/>
              <a:gd name="connsiteY4" fmla="*/ 3669943 h 3669943"/>
              <a:gd name="connsiteX5" fmla="*/ 243 w 9799747"/>
              <a:gd name="connsiteY5" fmla="*/ 3616170 h 3669943"/>
              <a:gd name="connsiteX0" fmla="*/ 243 w 9799747"/>
              <a:gd name="connsiteY0" fmla="*/ 3616170 h 3669943"/>
              <a:gd name="connsiteX1" fmla="*/ 3683 w 9799747"/>
              <a:gd name="connsiteY1" fmla="*/ 192802 h 3669943"/>
              <a:gd name="connsiteX2" fmla="*/ 4981275 w 9799747"/>
              <a:gd name="connsiteY2" fmla="*/ 0 h 3669943"/>
              <a:gd name="connsiteX3" fmla="*/ 9773543 w 9799747"/>
              <a:gd name="connsiteY3" fmla="*/ 183234 h 3669943"/>
              <a:gd name="connsiteX4" fmla="*/ 9799246 w 9799747"/>
              <a:gd name="connsiteY4" fmla="*/ 3669943 h 3669943"/>
              <a:gd name="connsiteX5" fmla="*/ 243 w 9799747"/>
              <a:gd name="connsiteY5" fmla="*/ 3616170 h 3669943"/>
              <a:gd name="connsiteX0" fmla="*/ 243 w 9773543"/>
              <a:gd name="connsiteY0" fmla="*/ 3616170 h 3616170"/>
              <a:gd name="connsiteX1" fmla="*/ 3683 w 9773543"/>
              <a:gd name="connsiteY1" fmla="*/ 192802 h 3616170"/>
              <a:gd name="connsiteX2" fmla="*/ 4981275 w 9773543"/>
              <a:gd name="connsiteY2" fmla="*/ 0 h 3616170"/>
              <a:gd name="connsiteX3" fmla="*/ 9773543 w 9773543"/>
              <a:gd name="connsiteY3" fmla="*/ 183234 h 3616170"/>
              <a:gd name="connsiteX4" fmla="*/ 9766204 w 9773543"/>
              <a:gd name="connsiteY4" fmla="*/ 3549685 h 3616170"/>
              <a:gd name="connsiteX5" fmla="*/ 243 w 9773543"/>
              <a:gd name="connsiteY5" fmla="*/ 3616170 h 3616170"/>
              <a:gd name="connsiteX0" fmla="*/ 243 w 9773543"/>
              <a:gd name="connsiteY0" fmla="*/ 3616170 h 3616170"/>
              <a:gd name="connsiteX1" fmla="*/ 3683 w 9773543"/>
              <a:gd name="connsiteY1" fmla="*/ 192802 h 3616170"/>
              <a:gd name="connsiteX2" fmla="*/ 4981275 w 9773543"/>
              <a:gd name="connsiteY2" fmla="*/ 0 h 3616170"/>
              <a:gd name="connsiteX3" fmla="*/ 9773543 w 9773543"/>
              <a:gd name="connsiteY3" fmla="*/ 183234 h 3616170"/>
              <a:gd name="connsiteX4" fmla="*/ 9766204 w 9773543"/>
              <a:gd name="connsiteY4" fmla="*/ 3549685 h 3616170"/>
              <a:gd name="connsiteX5" fmla="*/ 243 w 9773543"/>
              <a:gd name="connsiteY5" fmla="*/ 3616170 h 3616170"/>
              <a:gd name="connsiteX0" fmla="*/ 243 w 9773543"/>
              <a:gd name="connsiteY0" fmla="*/ 3616170 h 3616170"/>
              <a:gd name="connsiteX1" fmla="*/ 3683 w 9773543"/>
              <a:gd name="connsiteY1" fmla="*/ 192802 h 3616170"/>
              <a:gd name="connsiteX2" fmla="*/ 4981275 w 9773543"/>
              <a:gd name="connsiteY2" fmla="*/ 0 h 3616170"/>
              <a:gd name="connsiteX3" fmla="*/ 9773543 w 9773543"/>
              <a:gd name="connsiteY3" fmla="*/ 183234 h 3616170"/>
              <a:gd name="connsiteX4" fmla="*/ 9744176 w 9773543"/>
              <a:gd name="connsiteY4" fmla="*/ 3122563 h 3616170"/>
              <a:gd name="connsiteX5" fmla="*/ 243 w 9773543"/>
              <a:gd name="connsiteY5" fmla="*/ 3616170 h 3616170"/>
              <a:gd name="connsiteX0" fmla="*/ 243 w 9773543"/>
              <a:gd name="connsiteY0" fmla="*/ 3616170 h 3616170"/>
              <a:gd name="connsiteX1" fmla="*/ 3683 w 9773543"/>
              <a:gd name="connsiteY1" fmla="*/ 192802 h 3616170"/>
              <a:gd name="connsiteX2" fmla="*/ 4981275 w 9773543"/>
              <a:gd name="connsiteY2" fmla="*/ 0 h 3616170"/>
              <a:gd name="connsiteX3" fmla="*/ 9773543 w 9773543"/>
              <a:gd name="connsiteY3" fmla="*/ 183234 h 3616170"/>
              <a:gd name="connsiteX4" fmla="*/ 9771711 w 9773543"/>
              <a:gd name="connsiteY4" fmla="*/ 3363080 h 3616170"/>
              <a:gd name="connsiteX5" fmla="*/ 243 w 9773543"/>
              <a:gd name="connsiteY5" fmla="*/ 3616170 h 3616170"/>
              <a:gd name="connsiteX0" fmla="*/ 243 w 9773543"/>
              <a:gd name="connsiteY0" fmla="*/ 3616170 h 3616170"/>
              <a:gd name="connsiteX1" fmla="*/ 3683 w 9773543"/>
              <a:gd name="connsiteY1" fmla="*/ 192802 h 3616170"/>
              <a:gd name="connsiteX2" fmla="*/ 4981275 w 9773543"/>
              <a:gd name="connsiteY2" fmla="*/ 0 h 3616170"/>
              <a:gd name="connsiteX3" fmla="*/ 9773543 w 9773543"/>
              <a:gd name="connsiteY3" fmla="*/ 183234 h 3616170"/>
              <a:gd name="connsiteX4" fmla="*/ 9771712 w 9773543"/>
              <a:gd name="connsiteY4" fmla="*/ 3334052 h 3616170"/>
              <a:gd name="connsiteX5" fmla="*/ 243 w 9773543"/>
              <a:gd name="connsiteY5" fmla="*/ 3616170 h 3616170"/>
              <a:gd name="connsiteX0" fmla="*/ 243 w 9773543"/>
              <a:gd name="connsiteY0" fmla="*/ 3027320 h 3334052"/>
              <a:gd name="connsiteX1" fmla="*/ 3683 w 9773543"/>
              <a:gd name="connsiteY1" fmla="*/ 192802 h 3334052"/>
              <a:gd name="connsiteX2" fmla="*/ 4981275 w 9773543"/>
              <a:gd name="connsiteY2" fmla="*/ 0 h 3334052"/>
              <a:gd name="connsiteX3" fmla="*/ 9773543 w 9773543"/>
              <a:gd name="connsiteY3" fmla="*/ 183234 h 3334052"/>
              <a:gd name="connsiteX4" fmla="*/ 9771712 w 9773543"/>
              <a:gd name="connsiteY4" fmla="*/ 3334052 h 3334052"/>
              <a:gd name="connsiteX5" fmla="*/ 243 w 9773543"/>
              <a:gd name="connsiteY5" fmla="*/ 3027320 h 3334052"/>
              <a:gd name="connsiteX0" fmla="*/ 14969 w 9771749"/>
              <a:gd name="connsiteY0" fmla="*/ 3359067 h 3359067"/>
              <a:gd name="connsiteX1" fmla="*/ 1889 w 9771749"/>
              <a:gd name="connsiteY1" fmla="*/ 192802 h 3359067"/>
              <a:gd name="connsiteX2" fmla="*/ 4979481 w 9771749"/>
              <a:gd name="connsiteY2" fmla="*/ 0 h 3359067"/>
              <a:gd name="connsiteX3" fmla="*/ 9771749 w 9771749"/>
              <a:gd name="connsiteY3" fmla="*/ 183234 h 3359067"/>
              <a:gd name="connsiteX4" fmla="*/ 9769918 w 9771749"/>
              <a:gd name="connsiteY4" fmla="*/ 3334052 h 3359067"/>
              <a:gd name="connsiteX5" fmla="*/ 14969 w 9771749"/>
              <a:gd name="connsiteY5" fmla="*/ 3359067 h 3359067"/>
              <a:gd name="connsiteX0" fmla="*/ 14969 w 9771749"/>
              <a:gd name="connsiteY0" fmla="*/ 3359067 h 3359219"/>
              <a:gd name="connsiteX1" fmla="*/ 1889 w 9771749"/>
              <a:gd name="connsiteY1" fmla="*/ 192802 h 3359219"/>
              <a:gd name="connsiteX2" fmla="*/ 4979481 w 9771749"/>
              <a:gd name="connsiteY2" fmla="*/ 0 h 3359219"/>
              <a:gd name="connsiteX3" fmla="*/ 9771749 w 9771749"/>
              <a:gd name="connsiteY3" fmla="*/ 183234 h 3359219"/>
              <a:gd name="connsiteX4" fmla="*/ 9769918 w 9771749"/>
              <a:gd name="connsiteY4" fmla="*/ 3334052 h 3359219"/>
              <a:gd name="connsiteX5" fmla="*/ 14969 w 9771749"/>
              <a:gd name="connsiteY5" fmla="*/ 3359067 h 3359219"/>
              <a:gd name="connsiteX0" fmla="*/ 14969 w 9771749"/>
              <a:gd name="connsiteY0" fmla="*/ 3359067 h 3363079"/>
              <a:gd name="connsiteX1" fmla="*/ 1889 w 9771749"/>
              <a:gd name="connsiteY1" fmla="*/ 192802 h 3363079"/>
              <a:gd name="connsiteX2" fmla="*/ 4979481 w 9771749"/>
              <a:gd name="connsiteY2" fmla="*/ 0 h 3363079"/>
              <a:gd name="connsiteX3" fmla="*/ 9771749 w 9771749"/>
              <a:gd name="connsiteY3" fmla="*/ 183234 h 3363079"/>
              <a:gd name="connsiteX4" fmla="*/ 9769919 w 9771749"/>
              <a:gd name="connsiteY4" fmla="*/ 3363079 h 3363079"/>
              <a:gd name="connsiteX5" fmla="*/ 14969 w 9771749"/>
              <a:gd name="connsiteY5" fmla="*/ 3359067 h 3363079"/>
              <a:gd name="connsiteX0" fmla="*/ 4855 w 9761635"/>
              <a:gd name="connsiteY0" fmla="*/ 3359366 h 3363378"/>
              <a:gd name="connsiteX1" fmla="*/ 2788 w 9761635"/>
              <a:gd name="connsiteY1" fmla="*/ 136100 h 3363378"/>
              <a:gd name="connsiteX2" fmla="*/ 4969367 w 9761635"/>
              <a:gd name="connsiteY2" fmla="*/ 299 h 3363378"/>
              <a:gd name="connsiteX3" fmla="*/ 9761635 w 9761635"/>
              <a:gd name="connsiteY3" fmla="*/ 183533 h 3363378"/>
              <a:gd name="connsiteX4" fmla="*/ 9759805 w 9761635"/>
              <a:gd name="connsiteY4" fmla="*/ 3363378 h 3363378"/>
              <a:gd name="connsiteX5" fmla="*/ 4855 w 9761635"/>
              <a:gd name="connsiteY5" fmla="*/ 3359366 h 3363378"/>
              <a:gd name="connsiteX0" fmla="*/ 4855 w 9761635"/>
              <a:gd name="connsiteY0" fmla="*/ 3359068 h 3363080"/>
              <a:gd name="connsiteX1" fmla="*/ 2788 w 9761635"/>
              <a:gd name="connsiteY1" fmla="*/ 135802 h 3363080"/>
              <a:gd name="connsiteX2" fmla="*/ 4969367 w 9761635"/>
              <a:gd name="connsiteY2" fmla="*/ 1 h 3363080"/>
              <a:gd name="connsiteX3" fmla="*/ 9761635 w 9761635"/>
              <a:gd name="connsiteY3" fmla="*/ 135734 h 3363080"/>
              <a:gd name="connsiteX4" fmla="*/ 9759805 w 9761635"/>
              <a:gd name="connsiteY4" fmla="*/ 3363080 h 3363080"/>
              <a:gd name="connsiteX5" fmla="*/ 4855 w 9761635"/>
              <a:gd name="connsiteY5" fmla="*/ 3359068 h 3363080"/>
              <a:gd name="connsiteX0" fmla="*/ 4855 w 9766464"/>
              <a:gd name="connsiteY0" fmla="*/ 3359068 h 3359071"/>
              <a:gd name="connsiteX1" fmla="*/ 2788 w 9766464"/>
              <a:gd name="connsiteY1" fmla="*/ 135802 h 3359071"/>
              <a:gd name="connsiteX2" fmla="*/ 4969367 w 9766464"/>
              <a:gd name="connsiteY2" fmla="*/ 1 h 3359071"/>
              <a:gd name="connsiteX3" fmla="*/ 9761635 w 9766464"/>
              <a:gd name="connsiteY3" fmla="*/ 135734 h 3359071"/>
              <a:gd name="connsiteX4" fmla="*/ 9765312 w 9766464"/>
              <a:gd name="connsiteY4" fmla="*/ 1925380 h 3359071"/>
              <a:gd name="connsiteX5" fmla="*/ 4855 w 9766464"/>
              <a:gd name="connsiteY5" fmla="*/ 3359068 h 3359071"/>
              <a:gd name="connsiteX0" fmla="*/ 4855 w 9761635"/>
              <a:gd name="connsiteY0" fmla="*/ 3359068 h 3359074"/>
              <a:gd name="connsiteX1" fmla="*/ 2788 w 9761635"/>
              <a:gd name="connsiteY1" fmla="*/ 135802 h 3359074"/>
              <a:gd name="connsiteX2" fmla="*/ 4969367 w 9761635"/>
              <a:gd name="connsiteY2" fmla="*/ 1 h 3359074"/>
              <a:gd name="connsiteX3" fmla="*/ 9761635 w 9761635"/>
              <a:gd name="connsiteY3" fmla="*/ 135734 h 3359074"/>
              <a:gd name="connsiteX4" fmla="*/ 9759806 w 9761635"/>
              <a:gd name="connsiteY4" fmla="*/ 2558728 h 3359074"/>
              <a:gd name="connsiteX5" fmla="*/ 4855 w 9761635"/>
              <a:gd name="connsiteY5" fmla="*/ 3359068 h 3359074"/>
              <a:gd name="connsiteX0" fmla="*/ 4855 w 9761635"/>
              <a:gd name="connsiteY0" fmla="*/ 1943535 h 2558728"/>
              <a:gd name="connsiteX1" fmla="*/ 2788 w 9761635"/>
              <a:gd name="connsiteY1" fmla="*/ 135802 h 2558728"/>
              <a:gd name="connsiteX2" fmla="*/ 4969367 w 9761635"/>
              <a:gd name="connsiteY2" fmla="*/ 1 h 2558728"/>
              <a:gd name="connsiteX3" fmla="*/ 9761635 w 9761635"/>
              <a:gd name="connsiteY3" fmla="*/ 135734 h 2558728"/>
              <a:gd name="connsiteX4" fmla="*/ 9759806 w 9761635"/>
              <a:gd name="connsiteY4" fmla="*/ 2558728 h 2558728"/>
              <a:gd name="connsiteX5" fmla="*/ 4855 w 9761635"/>
              <a:gd name="connsiteY5" fmla="*/ 1943535 h 2558728"/>
              <a:gd name="connsiteX0" fmla="*/ 0 w 9767794"/>
              <a:gd name="connsiteY0" fmla="*/ 2554715 h 2558728"/>
              <a:gd name="connsiteX1" fmla="*/ 8947 w 9767794"/>
              <a:gd name="connsiteY1" fmla="*/ 135802 h 2558728"/>
              <a:gd name="connsiteX2" fmla="*/ 4975526 w 9767794"/>
              <a:gd name="connsiteY2" fmla="*/ 1 h 2558728"/>
              <a:gd name="connsiteX3" fmla="*/ 9767794 w 9767794"/>
              <a:gd name="connsiteY3" fmla="*/ 135734 h 2558728"/>
              <a:gd name="connsiteX4" fmla="*/ 9765965 w 9767794"/>
              <a:gd name="connsiteY4" fmla="*/ 2558728 h 2558728"/>
              <a:gd name="connsiteX5" fmla="*/ 0 w 9767794"/>
              <a:gd name="connsiteY5" fmla="*/ 2554715 h 2558728"/>
              <a:gd name="connsiteX0" fmla="*/ 0 w 9767794"/>
              <a:gd name="connsiteY0" fmla="*/ 2554715 h 2558728"/>
              <a:gd name="connsiteX1" fmla="*/ 8947 w 9767794"/>
              <a:gd name="connsiteY1" fmla="*/ 135802 h 2558728"/>
              <a:gd name="connsiteX2" fmla="*/ 4975526 w 9767794"/>
              <a:gd name="connsiteY2" fmla="*/ 1 h 2558728"/>
              <a:gd name="connsiteX3" fmla="*/ 9767794 w 9767794"/>
              <a:gd name="connsiteY3" fmla="*/ 135734 h 2558728"/>
              <a:gd name="connsiteX4" fmla="*/ 9765965 w 9767794"/>
              <a:gd name="connsiteY4" fmla="*/ 2558728 h 2558728"/>
              <a:gd name="connsiteX5" fmla="*/ 0 w 9767794"/>
              <a:gd name="connsiteY5" fmla="*/ 2554715 h 2558728"/>
              <a:gd name="connsiteX0" fmla="*/ 4854 w 9772648"/>
              <a:gd name="connsiteY0" fmla="*/ 2554860 h 2558873"/>
              <a:gd name="connsiteX1" fmla="*/ 2787 w 9772648"/>
              <a:gd name="connsiteY1" fmla="*/ 167664 h 2558873"/>
              <a:gd name="connsiteX2" fmla="*/ 4980380 w 9772648"/>
              <a:gd name="connsiteY2" fmla="*/ 146 h 2558873"/>
              <a:gd name="connsiteX3" fmla="*/ 9772648 w 9772648"/>
              <a:gd name="connsiteY3" fmla="*/ 135879 h 2558873"/>
              <a:gd name="connsiteX4" fmla="*/ 9770819 w 9772648"/>
              <a:gd name="connsiteY4" fmla="*/ 2558873 h 2558873"/>
              <a:gd name="connsiteX5" fmla="*/ 4854 w 9772648"/>
              <a:gd name="connsiteY5" fmla="*/ 2554860 h 2558873"/>
              <a:gd name="connsiteX0" fmla="*/ 4854 w 9772648"/>
              <a:gd name="connsiteY0" fmla="*/ 2554739 h 2558752"/>
              <a:gd name="connsiteX1" fmla="*/ 2787 w 9772648"/>
              <a:gd name="connsiteY1" fmla="*/ 167543 h 2558752"/>
              <a:gd name="connsiteX2" fmla="*/ 4980380 w 9772648"/>
              <a:gd name="connsiteY2" fmla="*/ 25 h 2558752"/>
              <a:gd name="connsiteX3" fmla="*/ 9772648 w 9772648"/>
              <a:gd name="connsiteY3" fmla="*/ 135758 h 2558752"/>
              <a:gd name="connsiteX4" fmla="*/ 9770819 w 9772648"/>
              <a:gd name="connsiteY4" fmla="*/ 2558752 h 2558752"/>
              <a:gd name="connsiteX5" fmla="*/ 4854 w 9772648"/>
              <a:gd name="connsiteY5" fmla="*/ 2554739 h 2558752"/>
              <a:gd name="connsiteX0" fmla="*/ 4854 w 9772648"/>
              <a:gd name="connsiteY0" fmla="*/ 2554721 h 2558734"/>
              <a:gd name="connsiteX1" fmla="*/ 2788 w 9772648"/>
              <a:gd name="connsiteY1" fmla="*/ 142152 h 2558734"/>
              <a:gd name="connsiteX2" fmla="*/ 4980380 w 9772648"/>
              <a:gd name="connsiteY2" fmla="*/ 7 h 2558734"/>
              <a:gd name="connsiteX3" fmla="*/ 9772648 w 9772648"/>
              <a:gd name="connsiteY3" fmla="*/ 135740 h 2558734"/>
              <a:gd name="connsiteX4" fmla="*/ 9770819 w 9772648"/>
              <a:gd name="connsiteY4" fmla="*/ 2558734 h 2558734"/>
              <a:gd name="connsiteX5" fmla="*/ 4854 w 9772648"/>
              <a:gd name="connsiteY5" fmla="*/ 2554721 h 2558734"/>
              <a:gd name="connsiteX0" fmla="*/ 4854 w 9772648"/>
              <a:gd name="connsiteY0" fmla="*/ 2554721 h 2558734"/>
              <a:gd name="connsiteX1" fmla="*/ 2788 w 9772648"/>
              <a:gd name="connsiteY1" fmla="*/ 142152 h 2558734"/>
              <a:gd name="connsiteX2" fmla="*/ 4980380 w 9772648"/>
              <a:gd name="connsiteY2" fmla="*/ 7 h 2558734"/>
              <a:gd name="connsiteX3" fmla="*/ 9772648 w 9772648"/>
              <a:gd name="connsiteY3" fmla="*/ 135740 h 2558734"/>
              <a:gd name="connsiteX4" fmla="*/ 9770819 w 9772648"/>
              <a:gd name="connsiteY4" fmla="*/ 2558734 h 2558734"/>
              <a:gd name="connsiteX5" fmla="*/ 4854 w 9772648"/>
              <a:gd name="connsiteY5" fmla="*/ 2554721 h 255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72648" h="2558734">
                <a:moveTo>
                  <a:pt x="4854" y="2554721"/>
                </a:moveTo>
                <a:cubicBezTo>
                  <a:pt x="11077" y="1159516"/>
                  <a:pt x="-6547" y="2234959"/>
                  <a:pt x="2788" y="142152"/>
                </a:cubicBezTo>
                <a:cubicBezTo>
                  <a:pt x="45101" y="140086"/>
                  <a:pt x="3352070" y="1076"/>
                  <a:pt x="4980380" y="7"/>
                </a:cubicBezTo>
                <a:cubicBezTo>
                  <a:pt x="6608690" y="-1062"/>
                  <a:pt x="9716276" y="134425"/>
                  <a:pt x="9772648" y="135740"/>
                </a:cubicBezTo>
                <a:cubicBezTo>
                  <a:pt x="9767525" y="1360063"/>
                  <a:pt x="9775942" y="1334411"/>
                  <a:pt x="9770819" y="2558734"/>
                </a:cubicBezTo>
                <a:lnTo>
                  <a:pt x="4854" y="2554721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94" t="-10656" r="94"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8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3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7872E6-37B5-5F4A-BBFF-DAD09FBA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Know Your Material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737773-C443-E945-BC71-21BAD6B95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what you know, and know what you don’t know.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It is okay not to know everything!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Your anxiety level impacts audience—be confident, be relaxed.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 excited and passionate.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Practice multiple times alone and, if necessary, before family/friends.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0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91F9BA-E710-FB4A-8D5E-4B2DF1C1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Know Your Audience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B08CF9-BAB7-844C-8AFC-773DC17AE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 the presentation to speak in their language.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Are you speaking to Christians or non-Christians—</a:t>
            </a:r>
            <a:br>
              <a:rPr lang="en-US" dirty="0" smtClean="0"/>
            </a:br>
            <a:r>
              <a:rPr lang="en-US" dirty="0" smtClean="0"/>
              <a:t>same denomination or different?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0856F2-8926-B343-9711-B55FF3DA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Tricks to Getting Started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6A26D1-4605-214D-9E19-D97946DFF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one hand on the podium.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Tell a personal story—make it short and relevant.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story (or opening) should be rehearsed many times </a:t>
            </a:r>
            <a:br>
              <a:rPr lang="en-US" dirty="0" smtClean="0"/>
            </a:br>
            <a:r>
              <a:rPr lang="en-US" dirty="0" smtClean="0"/>
              <a:t>so that you know it by heart.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Read as little as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2D5576-6854-9646-8ADB-DB9B7B7D2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Record Yourself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189D99-0FB5-3446-AFB9-7749CF1EC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36" y="1158240"/>
            <a:ext cx="7265324" cy="3268979"/>
          </a:xfrm>
        </p:spPr>
        <p:txBody>
          <a:bodyPr/>
          <a:lstStyle/>
          <a:p>
            <a:r>
              <a:rPr lang="en-US" dirty="0" smtClean="0"/>
              <a:t>Listen and critique.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Eliminate unnecessary words (um, you know, etc.).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Speak clearly, pronounce words precisely, with clear articulation (no mumbling, no soft/quiet voice).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Learn to tolerate silences.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Modulate your voice—no monotone</a:t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PRACTICE!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0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37F6B9-8983-994F-8090-76316F61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Presentation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F7B37E-E463-A745-BC88-6C30B79B8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Dress appropriately, which differs for each audience.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Make eye contact with the audience, but change points of focus.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Minimize turning your back to the audience.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Don’t fidget.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Don’t put hands in pockets or wring your hands.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7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BE0E8-88F3-CF4F-BA80-AABD219F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Effective Visual Aids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DF5093-8743-3242-A223-459A1CBC3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 not make slides too busy 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9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D14D1B-BB02-8E42-B09E-12CCC563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33994A-4F34-C14E-A1D2-229C392CCC3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6520" y="508157"/>
            <a:ext cx="8671560" cy="43380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dirty="0"/>
              <a:t>In the beginning God created the heaven and the earth. </a:t>
            </a:r>
            <a:r>
              <a:rPr lang="en-US" sz="1200" baseline="30000" dirty="0"/>
              <a:t>2</a:t>
            </a:r>
            <a:r>
              <a:rPr lang="en-US" sz="1200" dirty="0"/>
              <a:t> And the earth was without form, and void; and darkness </a:t>
            </a:r>
            <a:r>
              <a:rPr lang="en-US" sz="1200" i="1" dirty="0"/>
              <a:t>was</a:t>
            </a:r>
            <a:r>
              <a:rPr lang="en-US" sz="1200" dirty="0"/>
              <a:t> upon the face of the deep. And the Spirit of God moved upon the face of the waters. </a:t>
            </a:r>
            <a:r>
              <a:rPr lang="en-US" sz="1200" baseline="30000" dirty="0"/>
              <a:t>3</a:t>
            </a:r>
            <a:r>
              <a:rPr lang="en-US" sz="1200" dirty="0"/>
              <a:t> And God said, Let there be light: and there was light. </a:t>
            </a:r>
            <a:r>
              <a:rPr lang="en-US" sz="1200" baseline="30000" dirty="0"/>
              <a:t>4</a:t>
            </a:r>
            <a:r>
              <a:rPr lang="en-US" sz="1200" dirty="0"/>
              <a:t> And God saw the light, that </a:t>
            </a:r>
            <a:r>
              <a:rPr lang="en-US" sz="1200" i="1" dirty="0"/>
              <a:t>it was</a:t>
            </a:r>
            <a:r>
              <a:rPr lang="en-US" sz="1200" dirty="0"/>
              <a:t> good: and God divided the light from the darkness. </a:t>
            </a:r>
            <a:r>
              <a:rPr lang="en-US" sz="1200" baseline="30000" dirty="0"/>
              <a:t>5</a:t>
            </a:r>
            <a:r>
              <a:rPr lang="en-US" sz="1200" dirty="0"/>
              <a:t> And God called the light Day, and the darkness he called Night. And the evening and the morning were the first day. </a:t>
            </a:r>
            <a:r>
              <a:rPr lang="en-US" sz="1200" baseline="30000" dirty="0"/>
              <a:t>6</a:t>
            </a:r>
            <a:r>
              <a:rPr lang="en-US" sz="1200" dirty="0"/>
              <a:t> And God said, Let there be a firmament in the midst of the waters, and let it divide the waters from the waters. </a:t>
            </a:r>
            <a:r>
              <a:rPr lang="en-US" sz="1200" baseline="30000" dirty="0"/>
              <a:t>7</a:t>
            </a:r>
            <a:r>
              <a:rPr lang="en-US" sz="1200" dirty="0"/>
              <a:t> And God made the firmament, and divided the waters which </a:t>
            </a:r>
            <a:r>
              <a:rPr lang="en-US" sz="1200" i="1" dirty="0"/>
              <a:t>were</a:t>
            </a:r>
            <a:r>
              <a:rPr lang="en-US" sz="1200" dirty="0"/>
              <a:t> under the firmament from the waters which </a:t>
            </a:r>
            <a:r>
              <a:rPr lang="en-US" sz="1200" i="1" dirty="0"/>
              <a:t>were</a:t>
            </a:r>
            <a:r>
              <a:rPr lang="en-US" sz="1200" dirty="0"/>
              <a:t> above the firmament: and it was so. </a:t>
            </a:r>
            <a:r>
              <a:rPr lang="en-US" sz="1200" baseline="30000" dirty="0"/>
              <a:t>8</a:t>
            </a:r>
            <a:r>
              <a:rPr lang="en-US" sz="1200" dirty="0"/>
              <a:t> And God called the firmament Heaven. And the evening and the morning were the second day. </a:t>
            </a:r>
            <a:r>
              <a:rPr lang="en-US" sz="1200" baseline="30000" dirty="0"/>
              <a:t>9</a:t>
            </a:r>
            <a:r>
              <a:rPr lang="en-US" sz="1200" dirty="0"/>
              <a:t> And God said, Let the waters under the heaven be gathered together unto one place, and let the dry </a:t>
            </a:r>
            <a:r>
              <a:rPr lang="en-US" sz="1200" i="1" dirty="0"/>
              <a:t>land</a:t>
            </a:r>
            <a:r>
              <a:rPr lang="en-US" sz="1200" dirty="0"/>
              <a:t> appear: and it was so. </a:t>
            </a:r>
            <a:r>
              <a:rPr lang="en-US" sz="1200" baseline="30000" dirty="0"/>
              <a:t>10</a:t>
            </a:r>
            <a:r>
              <a:rPr lang="en-US" sz="1200" dirty="0"/>
              <a:t> And God called the dry </a:t>
            </a:r>
            <a:r>
              <a:rPr lang="en-US" sz="1200" i="1" dirty="0"/>
              <a:t>land</a:t>
            </a:r>
            <a:r>
              <a:rPr lang="en-US" sz="1200" dirty="0"/>
              <a:t> Earth; and the gathering together of the waters called he Seas: and God saw that </a:t>
            </a:r>
            <a:r>
              <a:rPr lang="en-US" sz="1200" i="1" dirty="0"/>
              <a:t>it was</a:t>
            </a:r>
            <a:r>
              <a:rPr lang="en-US" sz="1200" dirty="0"/>
              <a:t> good. </a:t>
            </a:r>
            <a:r>
              <a:rPr lang="en-US" sz="1200" baseline="30000" dirty="0"/>
              <a:t>11</a:t>
            </a:r>
            <a:r>
              <a:rPr lang="en-US" sz="1200" dirty="0"/>
              <a:t> And God said, Let the earth bring forth grass, the herb yielding seed, </a:t>
            </a:r>
            <a:r>
              <a:rPr lang="en-US" sz="1200" i="1" dirty="0"/>
              <a:t>and</a:t>
            </a:r>
            <a:r>
              <a:rPr lang="en-US" sz="1200" dirty="0"/>
              <a:t> the fruit tree yielding fruit after his kind, whose seed </a:t>
            </a:r>
            <a:r>
              <a:rPr lang="en-US" sz="1200" i="1" dirty="0"/>
              <a:t>is</a:t>
            </a:r>
            <a:r>
              <a:rPr lang="en-US" sz="1200" dirty="0"/>
              <a:t> in itself, upon the earth: and it was so. </a:t>
            </a:r>
            <a:r>
              <a:rPr lang="en-US" sz="1200" baseline="30000" dirty="0"/>
              <a:t>12</a:t>
            </a:r>
            <a:r>
              <a:rPr lang="en-US" sz="1200" dirty="0"/>
              <a:t> And the earth brought forth grass, </a:t>
            </a:r>
            <a:r>
              <a:rPr lang="en-US" sz="1200" i="1" dirty="0"/>
              <a:t>and</a:t>
            </a:r>
            <a:r>
              <a:rPr lang="en-US" sz="1200" dirty="0"/>
              <a:t> herb yielding seed after his kind, and the tree yielding fruit, whose seed </a:t>
            </a:r>
            <a:r>
              <a:rPr lang="en-US" sz="1200" i="1" dirty="0"/>
              <a:t>was</a:t>
            </a:r>
            <a:r>
              <a:rPr lang="en-US" sz="1200" dirty="0"/>
              <a:t> in itself, after his kind: and God saw that </a:t>
            </a:r>
            <a:r>
              <a:rPr lang="en-US" sz="1200" i="1" dirty="0"/>
              <a:t>it was</a:t>
            </a:r>
            <a:r>
              <a:rPr lang="en-US" sz="1200" dirty="0"/>
              <a:t> good. </a:t>
            </a:r>
          </a:p>
          <a:p>
            <a:pPr>
              <a:lnSpc>
                <a:spcPct val="100000"/>
              </a:lnSpc>
            </a:pPr>
            <a:endParaRPr lang="en-US" sz="1200" baseline="30000" dirty="0"/>
          </a:p>
          <a:p>
            <a:pPr>
              <a:lnSpc>
                <a:spcPct val="100000"/>
              </a:lnSpc>
            </a:pPr>
            <a:r>
              <a:rPr lang="en-US" sz="1200" baseline="30000" dirty="0"/>
              <a:t>13</a:t>
            </a:r>
            <a:r>
              <a:rPr lang="en-US" sz="1200" dirty="0"/>
              <a:t> And the evening and the morning were the third day.  </a:t>
            </a:r>
            <a:r>
              <a:rPr lang="en-US" sz="1200" baseline="30000" dirty="0"/>
              <a:t>14</a:t>
            </a:r>
            <a:r>
              <a:rPr lang="en-US" sz="1200" dirty="0"/>
              <a:t> And God said, Let there be lights in the firmament of the heaven to divide the day from the night; and let them be for signs, and for seasons, and for days, and years: </a:t>
            </a:r>
            <a:r>
              <a:rPr lang="en-US" sz="1200" baseline="30000" dirty="0"/>
              <a:t>15</a:t>
            </a:r>
            <a:r>
              <a:rPr lang="en-US" sz="1200" dirty="0"/>
              <a:t> And let them be for lights in the firmament of the heaven to give light upon the earth: and it was so. </a:t>
            </a:r>
            <a:r>
              <a:rPr lang="en-US" sz="1200" baseline="30000" dirty="0"/>
              <a:t>16</a:t>
            </a:r>
            <a:r>
              <a:rPr lang="en-US" sz="1200" dirty="0"/>
              <a:t> And God made two great lights; the greater light to rule the day, and the lesser light to rule the night: </a:t>
            </a:r>
            <a:r>
              <a:rPr lang="en-US" sz="1200" i="1" dirty="0"/>
              <a:t>he made</a:t>
            </a:r>
            <a:r>
              <a:rPr lang="en-US" sz="1200" dirty="0"/>
              <a:t> the stars also. </a:t>
            </a:r>
            <a:r>
              <a:rPr lang="en-US" sz="1200" baseline="30000" dirty="0"/>
              <a:t>17</a:t>
            </a:r>
            <a:r>
              <a:rPr lang="en-US" sz="1200" dirty="0"/>
              <a:t> And God set them in the firmament of the heaven to give light upon the earth, </a:t>
            </a:r>
            <a:r>
              <a:rPr lang="en-US" sz="1200" baseline="30000" dirty="0"/>
              <a:t>18</a:t>
            </a:r>
            <a:r>
              <a:rPr lang="en-US" sz="1200" dirty="0"/>
              <a:t> And to rule over the day and over the night, and to divide the light from the darkness: and God saw that </a:t>
            </a:r>
            <a:r>
              <a:rPr lang="en-US" sz="1200" i="1" dirty="0"/>
              <a:t>it was</a:t>
            </a:r>
            <a:r>
              <a:rPr lang="en-US" sz="1200" dirty="0"/>
              <a:t> good. </a:t>
            </a:r>
            <a:r>
              <a:rPr lang="en-US" sz="1200" baseline="30000" dirty="0"/>
              <a:t>19</a:t>
            </a:r>
            <a:r>
              <a:rPr lang="en-US" sz="1200" dirty="0"/>
              <a:t> And the evening and the morning were the fourth day.  </a:t>
            </a:r>
            <a:r>
              <a:rPr lang="en-US" sz="1200" baseline="30000" dirty="0"/>
              <a:t>20</a:t>
            </a:r>
            <a:r>
              <a:rPr lang="en-US" sz="1200" dirty="0"/>
              <a:t> And God said, Let the waters bring forth abundantly the moving creature that hath life, and fowl </a:t>
            </a:r>
            <a:r>
              <a:rPr lang="en-US" sz="1200" i="1" dirty="0"/>
              <a:t>that</a:t>
            </a:r>
            <a:r>
              <a:rPr lang="en-US" sz="1200" dirty="0"/>
              <a:t> may fly above the earth in the open firmament of heaven. </a:t>
            </a:r>
            <a:r>
              <a:rPr lang="en-US" sz="1200" baseline="30000" dirty="0"/>
              <a:t>21</a:t>
            </a:r>
            <a:r>
              <a:rPr lang="en-US" sz="1200" dirty="0"/>
              <a:t> And God created great whales, and every living creature that </a:t>
            </a:r>
            <a:r>
              <a:rPr lang="en-US" sz="1200" dirty="0" err="1"/>
              <a:t>moveth</a:t>
            </a:r>
            <a:r>
              <a:rPr lang="en-US" sz="1200" dirty="0"/>
              <a:t>, which the waters brought forth abundantly, after their kind, and every winged fowl after his kind: and God saw that </a:t>
            </a:r>
            <a:r>
              <a:rPr lang="en-US" sz="1200" i="1" dirty="0"/>
              <a:t>it was</a:t>
            </a:r>
            <a:r>
              <a:rPr lang="en-US" sz="1200" dirty="0"/>
              <a:t> good. </a:t>
            </a:r>
          </a:p>
        </p:txBody>
      </p:sp>
    </p:spTree>
    <p:extLst>
      <p:ext uri="{BB962C8B-B14F-4D97-AF65-F5344CB8AC3E}">
        <p14:creationId xmlns:p14="http://schemas.microsoft.com/office/powerpoint/2010/main" val="34035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BE0E8-88F3-CF4F-BA80-AABD219F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Effective Visual Aids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DF5093-8743-3242-A223-459A1CBC3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0"/>
            <a:ext cx="7589520" cy="3200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solidFill>
                  <a:srgbClr val="C8A078"/>
                </a:solidFill>
              </a:rPr>
              <a:t>Do not make slides too busy.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Do not make slide too plain …</a:t>
            </a:r>
          </a:p>
        </p:txBody>
      </p:sp>
    </p:spTree>
    <p:extLst>
      <p:ext uri="{BB962C8B-B14F-4D97-AF65-F5344CB8AC3E}">
        <p14:creationId xmlns:p14="http://schemas.microsoft.com/office/powerpoint/2010/main" val="347410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POL_Theme</Template>
  <TotalTime>0</TotalTime>
  <Words>252</Words>
  <Application>Microsoft Office PowerPoint</Application>
  <PresentationFormat>On-screen Show (16:9)</PresentationFormat>
  <Paragraphs>65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Tahoma</vt:lpstr>
      <vt:lpstr>Big Caslon</vt:lpstr>
      <vt:lpstr>Lato</vt:lpstr>
      <vt:lpstr>Wingdings 2</vt:lpstr>
      <vt:lpstr>Proxima Nova Cond Black</vt:lpstr>
      <vt:lpstr>Desdemona</vt:lpstr>
      <vt:lpstr>Courier New</vt:lpstr>
      <vt:lpstr>Century Gothic</vt:lpstr>
      <vt:lpstr>Proxima Nova</vt:lpstr>
      <vt:lpstr>POL</vt:lpstr>
      <vt:lpstr>Austin</vt:lpstr>
      <vt:lpstr>Effective Public Speaking</vt:lpstr>
      <vt:lpstr>Know Your Material</vt:lpstr>
      <vt:lpstr>Know Your Audience</vt:lpstr>
      <vt:lpstr>Tricks to Getting Started</vt:lpstr>
      <vt:lpstr>Record Yourself</vt:lpstr>
      <vt:lpstr>Physical Presentation</vt:lpstr>
      <vt:lpstr>Use Effective Visual Aids </vt:lpstr>
      <vt:lpstr>PowerPoint Presentation</vt:lpstr>
      <vt:lpstr>Use Effective Visual Aids </vt:lpstr>
      <vt:lpstr>Plain Slides Are Boring</vt:lpstr>
      <vt:lpstr>Use Effective Visual Aids </vt:lpstr>
      <vt:lpstr>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2019-09-06T01:46:33Z</dcterms:created>
  <dcterms:modified xsi:type="dcterms:W3CDTF">2019-12-17T16:33:32Z</dcterms:modified>
</cp:coreProperties>
</file>