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934" r:id="rId2"/>
    <p:sldId id="1842" r:id="rId3"/>
    <p:sldId id="1620" r:id="rId4"/>
    <p:sldId id="2998" r:id="rId5"/>
    <p:sldId id="2999" r:id="rId6"/>
    <p:sldId id="3000" r:id="rId7"/>
    <p:sldId id="3001" r:id="rId8"/>
    <p:sldId id="3002" r:id="rId9"/>
    <p:sldId id="1852" r:id="rId10"/>
    <p:sldId id="3035" r:id="rId11"/>
    <p:sldId id="3004" r:id="rId12"/>
    <p:sldId id="3005" r:id="rId13"/>
    <p:sldId id="3006" r:id="rId14"/>
    <p:sldId id="3033" r:id="rId15"/>
    <p:sldId id="3034" r:id="rId16"/>
    <p:sldId id="3007" r:id="rId17"/>
    <p:sldId id="3008" r:id="rId18"/>
    <p:sldId id="1660" r:id="rId19"/>
    <p:sldId id="3009" r:id="rId20"/>
    <p:sldId id="3010" r:id="rId21"/>
    <p:sldId id="3011" r:id="rId22"/>
    <p:sldId id="3012" r:id="rId23"/>
    <p:sldId id="3013" r:id="rId24"/>
    <p:sldId id="3016" r:id="rId25"/>
    <p:sldId id="3014" r:id="rId26"/>
    <p:sldId id="3015" r:id="rId27"/>
    <p:sldId id="3017" r:id="rId28"/>
    <p:sldId id="3018" r:id="rId29"/>
    <p:sldId id="3019" r:id="rId30"/>
    <p:sldId id="3020" r:id="rId31"/>
    <p:sldId id="3021" r:id="rId32"/>
    <p:sldId id="3022" r:id="rId33"/>
    <p:sldId id="3023" r:id="rId34"/>
    <p:sldId id="3024" r:id="rId35"/>
    <p:sldId id="3025" r:id="rId36"/>
    <p:sldId id="3026" r:id="rId37"/>
    <p:sldId id="3027" r:id="rId38"/>
    <p:sldId id="3028" r:id="rId39"/>
    <p:sldId id="3029" r:id="rId40"/>
    <p:sldId id="3030" r:id="rId41"/>
    <p:sldId id="3031" r:id="rId42"/>
    <p:sldId id="3032" r:id="rId43"/>
    <p:sldId id="303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EFF"/>
    <a:srgbClr val="FFE2A7"/>
    <a:srgbClr val="FFFFFF"/>
    <a:srgbClr val="E5FF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44"/>
    <p:restoredTop sz="94674"/>
  </p:normalViewPr>
  <p:slideViewPr>
    <p:cSldViewPr snapToGrid="0" snapToObjects="1">
      <p:cViewPr varScale="1">
        <p:scale>
          <a:sx n="111" d="100"/>
          <a:sy n="111" d="100"/>
        </p:scale>
        <p:origin x="232" y="480"/>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E6A3E-DC47-6146-A62A-7174BA25FAF5}" type="datetimeFigureOut">
              <a:rPr lang="en-US" smtClean="0"/>
              <a:t>10/1/20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3A90B-E7F8-6448-AA0D-84C2D57BEE4A}" type="slidenum">
              <a:rPr lang="en-US" smtClean="0"/>
              <a:t>‹#›</a:t>
            </a:fld>
            <a:endParaRPr lang="en-US"/>
          </a:p>
        </p:txBody>
      </p:sp>
    </p:spTree>
    <p:extLst>
      <p:ext uri="{BB962C8B-B14F-4D97-AF65-F5344CB8AC3E}">
        <p14:creationId xmlns:p14="http://schemas.microsoft.com/office/powerpoint/2010/main" val="1898363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
            <a:extLst>
              <a:ext uri="{FF2B5EF4-FFF2-40B4-BE49-F238E27FC236}">
                <a16:creationId xmlns:a16="http://schemas.microsoft.com/office/drawing/2014/main" id="{30183781-4C1A-8F4F-8012-8E266F5607C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1000">
                <a:solidFill>
                  <a:schemeClr val="tx1"/>
                </a:solidFill>
                <a:latin typeface="Arial" panose="020B0604020202020204" pitchFamily="34" charset="0"/>
                <a:ea typeface="ＭＳ Ｐゴシック" panose="020B0600070205080204" pitchFamily="34" charset="-128"/>
              </a:defRPr>
            </a:lvl1pPr>
            <a:lvl2pPr marL="742950" indent="-285750" defTabSz="923925">
              <a:spcBef>
                <a:spcPct val="20000"/>
              </a:spcBef>
              <a:buChar char="•"/>
              <a:defRPr sz="1000">
                <a:solidFill>
                  <a:schemeClr val="tx1"/>
                </a:solidFill>
                <a:latin typeface="Arial" panose="020B0604020202020204" pitchFamily="34" charset="0"/>
                <a:ea typeface="ＭＳ Ｐゴシック" panose="020B0600070205080204" pitchFamily="34" charset="-128"/>
              </a:defRPr>
            </a:lvl2pPr>
            <a:lvl3pPr marL="1143000" indent="-228600" defTabSz="923925">
              <a:spcBef>
                <a:spcPct val="20000"/>
              </a:spcBef>
              <a:buChar char="–"/>
              <a:defRPr sz="1000">
                <a:solidFill>
                  <a:schemeClr val="tx1"/>
                </a:solidFill>
                <a:latin typeface="Arial" panose="020B0604020202020204" pitchFamily="34" charset="0"/>
                <a:ea typeface="ＭＳ Ｐゴシック" panose="020B0600070205080204" pitchFamily="34" charset="-128"/>
              </a:defRPr>
            </a:lvl3pPr>
            <a:lvl4pPr marL="1600200" indent="-228600" defTabSz="923925">
              <a:spcBef>
                <a:spcPct val="30000"/>
              </a:spcBef>
              <a:defRPr sz="1400">
                <a:solidFill>
                  <a:schemeClr val="tx1"/>
                </a:solidFill>
                <a:latin typeface="Arial" panose="020B0604020202020204" pitchFamily="34" charset="0"/>
                <a:ea typeface="ＭＳ Ｐゴシック" panose="020B0600070205080204" pitchFamily="34" charset="-128"/>
              </a:defRPr>
            </a:lvl4pPr>
            <a:lvl5pPr marL="2057400" indent="-228600" defTabSz="923925">
              <a:spcBef>
                <a:spcPct val="30000"/>
              </a:spcBef>
              <a:defRPr sz="1400">
                <a:solidFill>
                  <a:schemeClr val="tx1"/>
                </a:solidFill>
                <a:latin typeface="Arial" panose="020B0604020202020204" pitchFamily="34" charset="0"/>
                <a:ea typeface="ＭＳ Ｐゴシック" panose="020B0600070205080204" pitchFamily="34" charset="-128"/>
              </a:defRPr>
            </a:lvl5pPr>
            <a:lvl6pPr marL="2514600" indent="-228600" defTabSz="923925" eaLnBrk="0" fontAlgn="base" hangingPunct="0">
              <a:spcBef>
                <a:spcPct val="3000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defTabSz="923925" eaLnBrk="0" fontAlgn="base" hangingPunct="0">
              <a:spcBef>
                <a:spcPct val="3000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defTabSz="923925" eaLnBrk="0" fontAlgn="base" hangingPunct="0">
              <a:spcBef>
                <a:spcPct val="3000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defTabSz="923925" eaLnBrk="0" fontAlgn="base" hangingPunct="0">
              <a:spcBef>
                <a:spcPct val="3000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fld id="{4FA820FF-F9B6-3145-8EF5-927AB13F1DB7}" type="slidenum">
              <a:rPr lang="en-US" altLang="en-US" smtClean="0"/>
              <a:pPr/>
              <a:t>3</a:t>
            </a:fld>
            <a:endParaRPr lang="en-US" altLang="en-US"/>
          </a:p>
        </p:txBody>
      </p:sp>
      <p:sp>
        <p:nvSpPr>
          <p:cNvPr id="31746" name="Rectangle 2">
            <a:extLst>
              <a:ext uri="{FF2B5EF4-FFF2-40B4-BE49-F238E27FC236}">
                <a16:creationId xmlns:a16="http://schemas.microsoft.com/office/drawing/2014/main" id="{B0EBDFD9-F44D-2442-BE1E-B0602717D24C}"/>
              </a:ext>
            </a:extLst>
          </p:cNvPr>
          <p:cNvSpPr>
            <a:spLocks noGrp="1" noRot="1" noChangeAspect="1" noChangeArrowheads="1" noTextEdit="1"/>
          </p:cNvSpPr>
          <p:nvPr>
            <p:ph type="sldImg"/>
          </p:nvPr>
        </p:nvSpPr>
        <p:spPr>
          <a:ln/>
        </p:spPr>
      </p:sp>
      <p:sp>
        <p:nvSpPr>
          <p:cNvPr id="3484675" name="Rectangle 3">
            <a:extLst>
              <a:ext uri="{FF2B5EF4-FFF2-40B4-BE49-F238E27FC236}">
                <a16:creationId xmlns:a16="http://schemas.microsoft.com/office/drawing/2014/main" id="{72D2855F-D298-6341-99BD-CE6222D91879}"/>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335064787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DB5FA-3141-E74D-B5D0-E23DE1C128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0C51CA-EF14-5240-86A2-F30827D754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525000" y="6217660"/>
            <a:ext cx="2092600" cy="410841"/>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649132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AE24F-0CC9-A74F-8BA2-71443899CD4F}"/>
              </a:ext>
            </a:extLst>
          </p:cNvPr>
          <p:cNvSpPr>
            <a:spLocks noGrp="1"/>
          </p:cNvSpPr>
          <p:nvPr>
            <p:ph type="title"/>
          </p:nvPr>
        </p:nvSpPr>
        <p:spPr>
          <a:xfrm>
            <a:off x="831850" y="974014"/>
            <a:ext cx="10515600" cy="2852737"/>
          </a:xfrm>
        </p:spPr>
        <p:txBody>
          <a:bodyPr anchor="b"/>
          <a:lstStyle>
            <a:lvl1pPr algn="ct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131B402-7F0F-1243-93FC-91EF0DF1199B}"/>
              </a:ext>
            </a:extLst>
          </p:cNvPr>
          <p:cNvSpPr>
            <a:spLocks noGrp="1"/>
          </p:cNvSpPr>
          <p:nvPr>
            <p:ph type="body" idx="1"/>
          </p:nvPr>
        </p:nvSpPr>
        <p:spPr>
          <a:xfrm>
            <a:off x="831850" y="3854724"/>
            <a:ext cx="10515600" cy="1500187"/>
          </a:xfrm>
        </p:spPr>
        <p:txBody>
          <a:bodyPr/>
          <a:lstStyle>
            <a:lvl1pPr marL="0" indent="0">
              <a:buNone/>
              <a:defRPr sz="2400">
                <a:solidFill>
                  <a:srgbClr val="FFE2A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9180F445-A40B-4E7E-9533-CB251CFDD07B}"/>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525000" y="6217660"/>
            <a:ext cx="2092600" cy="410841"/>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3556715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D9AE-9E9C-9D44-B4FC-C7F945DE17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AEAEA-15CA-B143-9511-F4DB1D37AB89}"/>
              </a:ext>
            </a:extLst>
          </p:cNvPr>
          <p:cNvSpPr>
            <a:spLocks noGrp="1"/>
          </p:cNvSpPr>
          <p:nvPr>
            <p:ph sz="half" idx="1"/>
          </p:nvPr>
        </p:nvSpPr>
        <p:spPr>
          <a:xfrm>
            <a:off x="838200" y="1825625"/>
            <a:ext cx="5181600" cy="4036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C62D28-BED8-E54D-8453-22FAD4FF8A66}"/>
              </a:ext>
            </a:extLst>
          </p:cNvPr>
          <p:cNvSpPr>
            <a:spLocks noGrp="1"/>
          </p:cNvSpPr>
          <p:nvPr>
            <p:ph sz="half" idx="2"/>
          </p:nvPr>
        </p:nvSpPr>
        <p:spPr>
          <a:xfrm>
            <a:off x="6172200" y="1825625"/>
            <a:ext cx="5181600" cy="4036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FD7F1B25-52A1-4909-8684-083AFB4449D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525000" y="6217660"/>
            <a:ext cx="2092600" cy="410841"/>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2393132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4A42-135D-0642-A323-2B9D85D75C1E}"/>
              </a:ext>
            </a:extLst>
          </p:cNvPr>
          <p:cNvSpPr>
            <a:spLocks noGrp="1"/>
          </p:cNvSpPr>
          <p:nvPr>
            <p:ph type="title"/>
          </p:nvPr>
        </p:nvSpPr>
        <p:spPr>
          <a:xfrm>
            <a:off x="0" y="0"/>
            <a:ext cx="121920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39FD16-21D3-6A43-97F5-0B062CDFE46D}"/>
              </a:ext>
            </a:extLst>
          </p:cNvPr>
          <p:cNvSpPr>
            <a:spLocks noGrp="1"/>
          </p:cNvSpPr>
          <p:nvPr>
            <p:ph type="body" idx="1"/>
          </p:nvPr>
        </p:nvSpPr>
        <p:spPr>
          <a:xfrm>
            <a:off x="839788" y="1681163"/>
            <a:ext cx="5157787" cy="823912"/>
          </a:xfrm>
        </p:spPr>
        <p:txBody>
          <a:bodyPr anchor="b">
            <a:noAutofit/>
          </a:bodyPr>
          <a:lstStyle>
            <a:lvl1pPr marL="0" indent="0" algn="ctr">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F76A13-67EC-3E4D-8A41-42ACA5BD6521}"/>
              </a:ext>
            </a:extLst>
          </p:cNvPr>
          <p:cNvSpPr>
            <a:spLocks noGrp="1"/>
          </p:cNvSpPr>
          <p:nvPr>
            <p:ph sz="half" idx="2"/>
          </p:nvPr>
        </p:nvSpPr>
        <p:spPr>
          <a:xfrm>
            <a:off x="839788" y="2505075"/>
            <a:ext cx="5157787" cy="3357123"/>
          </a:xfrm>
        </p:spPr>
        <p:txBody>
          <a:bodyPr/>
          <a:lstStyle>
            <a:lvl1pPr>
              <a:defRPr>
                <a:solidFill>
                  <a:schemeClr val="bg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2436557-E2FB-C143-A2F0-8DD7A9544750}"/>
              </a:ext>
            </a:extLst>
          </p:cNvPr>
          <p:cNvSpPr>
            <a:spLocks noGrp="1"/>
          </p:cNvSpPr>
          <p:nvPr>
            <p:ph type="body" sz="quarter" idx="3"/>
          </p:nvPr>
        </p:nvSpPr>
        <p:spPr>
          <a:xfrm>
            <a:off x="6172200" y="1681163"/>
            <a:ext cx="5183188" cy="823912"/>
          </a:xfrm>
        </p:spPr>
        <p:txBody>
          <a:bodyPr anchor="b">
            <a:normAutofit/>
          </a:bodyPr>
          <a:lstStyle>
            <a:lvl1pPr marL="0" indent="0" algn="ctr">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4A7156-C653-B44C-8B01-6D81A8AB3E4C}"/>
              </a:ext>
            </a:extLst>
          </p:cNvPr>
          <p:cNvSpPr>
            <a:spLocks noGrp="1"/>
          </p:cNvSpPr>
          <p:nvPr>
            <p:ph sz="quarter" idx="4"/>
          </p:nvPr>
        </p:nvSpPr>
        <p:spPr>
          <a:xfrm>
            <a:off x="6172200" y="2505075"/>
            <a:ext cx="5183188" cy="3357123"/>
          </a:xfrm>
        </p:spPr>
        <p:txBody>
          <a:bodyPr/>
          <a:lstStyle>
            <a:lvl1pPr>
              <a:defRPr>
                <a:solidFill>
                  <a:schemeClr val="bg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B136AE96-55D7-43F3-BE2E-BED0DB210B4F}"/>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525000" y="6217660"/>
            <a:ext cx="2092600" cy="410841"/>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774213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741558-B143-4574-A7D9-03C973A459E1}"/>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525000" y="6217660"/>
            <a:ext cx="2092600" cy="410841"/>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3558954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5447-1101-114E-84EB-615A54795552}"/>
              </a:ext>
            </a:extLst>
          </p:cNvPr>
          <p:cNvSpPr>
            <a:spLocks noGrp="1"/>
          </p:cNvSpPr>
          <p:nvPr>
            <p:ph type="title"/>
          </p:nvPr>
        </p:nvSpPr>
        <p:spPr>
          <a:xfrm>
            <a:off x="839788" y="457200"/>
            <a:ext cx="3932237" cy="1600200"/>
          </a:xfrm>
        </p:spPr>
        <p:txBody>
          <a:bodyPr anchor="ctr" anchorCtr="1"/>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C2E400-4CFF-EA48-880C-043D2F92F0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1790B8-66A5-BA4C-B90E-741B9F114C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7" name="Picture 6">
            <a:extLst>
              <a:ext uri="{FF2B5EF4-FFF2-40B4-BE49-F238E27FC236}">
                <a16:creationId xmlns:a16="http://schemas.microsoft.com/office/drawing/2014/main" id="{14E719D8-F94C-4ED6-A77D-237377F9E8DB}"/>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525000" y="6217660"/>
            <a:ext cx="2092600" cy="410841"/>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3434406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3C0DA-F695-8C41-813D-E6052AA613B4}"/>
              </a:ext>
            </a:extLst>
          </p:cNvPr>
          <p:cNvSpPr>
            <a:spLocks noGrp="1"/>
          </p:cNvSpPr>
          <p:nvPr>
            <p:ph type="title"/>
          </p:nvPr>
        </p:nvSpPr>
        <p:spPr>
          <a:xfrm>
            <a:off x="839788" y="457200"/>
            <a:ext cx="3932237" cy="1600200"/>
          </a:xfrm>
        </p:spPr>
        <p:txBody>
          <a:bodyPr anchor="ctr" anchorCtr="1"/>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E1E3C53-18B1-B24E-B739-5A29959A3147}"/>
              </a:ext>
            </a:extLst>
          </p:cNvPr>
          <p:cNvSpPr>
            <a:spLocks noGrp="1"/>
          </p:cNvSpPr>
          <p:nvPr>
            <p:ph type="pic" idx="1"/>
          </p:nvPr>
        </p:nvSpPr>
        <p:spPr>
          <a:xfrm>
            <a:off x="5183188" y="987426"/>
            <a:ext cx="6172200" cy="4743904"/>
          </a:xfrm>
          <a:ln w="76200">
            <a:solidFill>
              <a:schemeClr val="tx1">
                <a:lumMod val="7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a:extLst>
              <a:ext uri="{FF2B5EF4-FFF2-40B4-BE49-F238E27FC236}">
                <a16:creationId xmlns:a16="http://schemas.microsoft.com/office/drawing/2014/main" id="{BD841A04-21D5-C249-92F0-3CC9FD096AF8}"/>
              </a:ext>
            </a:extLst>
          </p:cNvPr>
          <p:cNvSpPr>
            <a:spLocks noGrp="1"/>
          </p:cNvSpPr>
          <p:nvPr>
            <p:ph type="body" sz="half" idx="2"/>
          </p:nvPr>
        </p:nvSpPr>
        <p:spPr>
          <a:xfrm>
            <a:off x="839788" y="2057400"/>
            <a:ext cx="3932237" cy="43760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7" name="Picture 6">
            <a:extLst>
              <a:ext uri="{FF2B5EF4-FFF2-40B4-BE49-F238E27FC236}">
                <a16:creationId xmlns:a16="http://schemas.microsoft.com/office/drawing/2014/main" id="{10A2D8A3-0EAE-4DA4-A0D3-852D76848B2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525000" y="6217660"/>
            <a:ext cx="2092600" cy="410841"/>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331088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D1792-F820-1249-9681-5D8028EE5D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2E1471-5ECE-604F-AC33-A01BE8198CCB}"/>
              </a:ext>
            </a:extLst>
          </p:cNvPr>
          <p:cNvSpPr>
            <a:spLocks noGrp="1"/>
          </p:cNvSpPr>
          <p:nvPr>
            <p:ph type="body" orient="vert" idx="1"/>
          </p:nvPr>
        </p:nvSpPr>
        <p:spPr>
          <a:xfrm>
            <a:off x="838200" y="1825625"/>
            <a:ext cx="10515600" cy="40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9E457246-70E3-4D24-9AC6-2FC86D8C668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525000" y="6217660"/>
            <a:ext cx="2092600" cy="410841"/>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3685280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72F7C2-7727-8845-B18E-E37223FDF229}"/>
              </a:ext>
            </a:extLst>
          </p:cNvPr>
          <p:cNvSpPr>
            <a:spLocks noGrp="1"/>
          </p:cNvSpPr>
          <p:nvPr>
            <p:ph type="title" orient="vert"/>
          </p:nvPr>
        </p:nvSpPr>
        <p:spPr>
          <a:xfrm>
            <a:off x="8988700" y="365125"/>
            <a:ext cx="2628900" cy="549707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A3CEB5-3E3E-DE48-86A0-077DA294BC56}"/>
              </a:ext>
            </a:extLst>
          </p:cNvPr>
          <p:cNvSpPr>
            <a:spLocks noGrp="1"/>
          </p:cNvSpPr>
          <p:nvPr>
            <p:ph type="body" orient="vert" idx="1"/>
          </p:nvPr>
        </p:nvSpPr>
        <p:spPr>
          <a:xfrm>
            <a:off x="838200" y="365125"/>
            <a:ext cx="8011886" cy="54970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2F8DEF2C-5C6B-475E-9CE5-23A74FF68F8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525000" y="6217660"/>
            <a:ext cx="2092600" cy="410841"/>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3434430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50800" dist="38100" dir="5400000" algn="t" rotWithShape="0">
                    <a:prstClr val="black">
                      <a:alpha val="40000"/>
                    </a:prstClr>
                  </a:outerShdw>
                </a:effectLst>
              </a:defRPr>
            </a:lvl1pPr>
          </a:lstStyle>
          <a:p>
            <a:r>
              <a:rPr lang="en-US"/>
              <a:t>Click to edit Master title style</a:t>
            </a:r>
          </a:p>
        </p:txBody>
      </p:sp>
      <p:sp>
        <p:nvSpPr>
          <p:cNvPr id="3" name="Date Placeholder 2"/>
          <p:cNvSpPr>
            <a:spLocks noGrp="1"/>
          </p:cNvSpPr>
          <p:nvPr>
            <p:ph type="dt" sz="half" idx="10"/>
          </p:nvPr>
        </p:nvSpPr>
        <p:spPr/>
        <p:txBody>
          <a:bodyPr/>
          <a:lstStyle>
            <a:lvl1pPr>
              <a:defRPr>
                <a:effectLst>
                  <a:outerShdw blurRad="50800" dist="38100" dir="5400000" algn="t" rotWithShape="0">
                    <a:prstClr val="black">
                      <a:alpha val="40000"/>
                    </a:prstClr>
                  </a:outerShdw>
                </a:effectLst>
              </a:defRPr>
            </a:lvl1pPr>
          </a:lstStyle>
          <a:p>
            <a:fld id="{34BB71C1-D9F0-4A37-A4F6-BDCB58C21A3B}" type="datetimeFigureOut">
              <a:rPr lang="en-US" smtClean="0"/>
              <a:pPr/>
              <a:t>10/1/20</a:t>
            </a:fld>
            <a:endParaRPr lang="en-US"/>
          </a:p>
        </p:txBody>
      </p:sp>
      <p:sp>
        <p:nvSpPr>
          <p:cNvPr id="4" name="Footer Placeholder 3"/>
          <p:cNvSpPr>
            <a:spLocks noGrp="1"/>
          </p:cNvSpPr>
          <p:nvPr>
            <p:ph type="ftr" sz="quarter" idx="11"/>
          </p:nvPr>
        </p:nvSpPr>
        <p:spPr/>
        <p:txBody>
          <a:bodyPr/>
          <a:lstStyle>
            <a:lvl1pPr>
              <a:defRPr>
                <a:effectLst>
                  <a:outerShdw blurRad="50800" dist="38100" dir="5400000" algn="t" rotWithShape="0">
                    <a:prstClr val="black">
                      <a:alpha val="40000"/>
                    </a:prstClr>
                  </a:outerShdw>
                </a:effectLst>
              </a:defRPr>
            </a:lvl1pPr>
          </a:lstStyle>
          <a:p>
            <a:endParaRPr lang="en-US"/>
          </a:p>
        </p:txBody>
      </p:sp>
      <p:sp>
        <p:nvSpPr>
          <p:cNvPr id="5" name="Slide Number Placeholder 4"/>
          <p:cNvSpPr>
            <a:spLocks noGrp="1"/>
          </p:cNvSpPr>
          <p:nvPr>
            <p:ph type="sldNum" sz="quarter" idx="12"/>
          </p:nvPr>
        </p:nvSpPr>
        <p:spPr/>
        <p:txBody>
          <a:bodyPr/>
          <a:lstStyle>
            <a:lvl1pPr>
              <a:defRPr>
                <a:effectLst>
                  <a:outerShdw blurRad="50800" dist="38100" dir="5400000" algn="t" rotWithShape="0">
                    <a:prstClr val="black">
                      <a:alpha val="40000"/>
                    </a:prstClr>
                  </a:outerShdw>
                </a:effectLst>
              </a:defRPr>
            </a:lvl1pPr>
          </a:lstStyle>
          <a:p>
            <a:fld id="{26454EFD-86D6-4F47-85FB-7205DE7B8782}" type="slidenum">
              <a:rPr lang="en-US" smtClean="0"/>
              <a:pPr/>
              <a:t>‹#›</a:t>
            </a:fld>
            <a:endParaRPr lang="en-US"/>
          </a:p>
        </p:txBody>
      </p:sp>
    </p:spTree>
    <p:extLst>
      <p:ext uri="{BB962C8B-B14F-4D97-AF65-F5344CB8AC3E}">
        <p14:creationId xmlns:p14="http://schemas.microsoft.com/office/powerpoint/2010/main" val="2014393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with IMAGE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26E02-570A-9F41-BB3D-4CCCA975EDB7}"/>
              </a:ext>
            </a:extLst>
          </p:cNvPr>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74BD025E-89F2-9840-9D18-75FE9EBA92C4}"/>
              </a:ext>
            </a:extLst>
          </p:cNvPr>
          <p:cNvSpPr>
            <a:spLocks noGrp="1"/>
          </p:cNvSpPr>
          <p:nvPr>
            <p:ph type="pic" sz="quarter" idx="10"/>
          </p:nvPr>
        </p:nvSpPr>
        <p:spPr>
          <a:xfrm>
            <a:off x="6096000" y="1447801"/>
            <a:ext cx="5853830" cy="5300661"/>
          </a:xfrm>
          <a:ln w="76200">
            <a:solidFill>
              <a:schemeClr val="tx1">
                <a:lumMod val="75000"/>
              </a:schemeClr>
            </a:solidFill>
          </a:ln>
        </p:spPr>
        <p:txBody>
          <a:bodyPr/>
          <a:lstStyle/>
          <a:p>
            <a:r>
              <a:rPr lang="en-US"/>
              <a:t>Drag picture to placeholder or click icon to add</a:t>
            </a:r>
          </a:p>
        </p:txBody>
      </p:sp>
      <p:sp>
        <p:nvSpPr>
          <p:cNvPr id="6" name="Text Placeholder 5">
            <a:extLst>
              <a:ext uri="{FF2B5EF4-FFF2-40B4-BE49-F238E27FC236}">
                <a16:creationId xmlns:a16="http://schemas.microsoft.com/office/drawing/2014/main" id="{4F097EBC-3472-704F-8B97-4E9F719B01A6}"/>
              </a:ext>
            </a:extLst>
          </p:cNvPr>
          <p:cNvSpPr>
            <a:spLocks noGrp="1"/>
          </p:cNvSpPr>
          <p:nvPr>
            <p:ph type="body" sz="quarter" idx="11"/>
          </p:nvPr>
        </p:nvSpPr>
        <p:spPr>
          <a:xfrm>
            <a:off x="225468" y="1447800"/>
            <a:ext cx="5870532" cy="5300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EF09AF32-5180-4B91-B59B-6C943AA6308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525000" y="6217660"/>
            <a:ext cx="2092600" cy="410841"/>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921404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IMAGE MI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F40F7-BFE6-764F-823C-8E82E069D621}"/>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FC3D713D-C5D7-D042-9AE0-61238263938D}"/>
              </a:ext>
            </a:extLst>
          </p:cNvPr>
          <p:cNvSpPr>
            <a:spLocks noGrp="1"/>
          </p:cNvSpPr>
          <p:nvPr>
            <p:ph sz="quarter" idx="10"/>
          </p:nvPr>
        </p:nvSpPr>
        <p:spPr>
          <a:xfrm>
            <a:off x="688931" y="1552575"/>
            <a:ext cx="4935581" cy="4309623"/>
          </a:xfrm>
        </p:spPr>
        <p:txBody>
          <a:bodyPr/>
          <a:lstStyle>
            <a:lvl1pPr marL="0" indent="0">
              <a:buNone/>
              <a:defRPr/>
            </a:lvl1pPr>
            <a:lvl2pPr marL="236538" indent="-236538">
              <a:tabLst/>
              <a:defRPr/>
            </a:lvl2pPr>
          </a:lstStyle>
          <a:p>
            <a:pPr lvl="0"/>
            <a:r>
              <a:rPr lang="en-US"/>
              <a:t>Click to edit Master text styles</a:t>
            </a:r>
          </a:p>
          <a:p>
            <a:pPr lvl="1"/>
            <a:r>
              <a:rPr lang="en-US"/>
              <a:t>Second level</a:t>
            </a:r>
          </a:p>
        </p:txBody>
      </p:sp>
      <p:sp>
        <p:nvSpPr>
          <p:cNvPr id="6" name="Picture Placeholder 5">
            <a:extLst>
              <a:ext uri="{FF2B5EF4-FFF2-40B4-BE49-F238E27FC236}">
                <a16:creationId xmlns:a16="http://schemas.microsoft.com/office/drawing/2014/main" id="{4479188E-1B3B-0B49-A60F-E34129F2FF8D}"/>
              </a:ext>
            </a:extLst>
          </p:cNvPr>
          <p:cNvSpPr>
            <a:spLocks noGrp="1"/>
          </p:cNvSpPr>
          <p:nvPr>
            <p:ph type="pic" sz="quarter" idx="11"/>
          </p:nvPr>
        </p:nvSpPr>
        <p:spPr>
          <a:xfrm>
            <a:off x="6551613" y="1552575"/>
            <a:ext cx="4935537" cy="4309623"/>
          </a:xfrm>
          <a:ln w="76200">
            <a:solidFill>
              <a:schemeClr val="tx1">
                <a:lumMod val="75000"/>
              </a:schemeClr>
            </a:solidFill>
          </a:ln>
        </p:spPr>
        <p:txBody>
          <a:bodyPr/>
          <a:lstStyle/>
          <a:p>
            <a:r>
              <a:rPr lang="en-US"/>
              <a:t>Drag picture to placeholder or click icon to add</a:t>
            </a:r>
          </a:p>
        </p:txBody>
      </p:sp>
      <p:pic>
        <p:nvPicPr>
          <p:cNvPr id="3" name="Picture 2">
            <a:extLst>
              <a:ext uri="{FF2B5EF4-FFF2-40B4-BE49-F238E27FC236}">
                <a16:creationId xmlns:a16="http://schemas.microsoft.com/office/drawing/2014/main" id="{4100D027-8053-4402-9423-52D179389549}"/>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525000" y="6217660"/>
            <a:ext cx="2092600" cy="410841"/>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218143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with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098-2ECB-7C48-8042-6DFA78EC64D3}"/>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63DDD339-D525-404E-A4E1-EDF6B02B560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525000" y="6217660"/>
            <a:ext cx="2092600" cy="410841"/>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2162354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44B5-D74F-E84F-BFAC-E673BB97913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832B608B-FDBD-F94C-8E25-97BA94492765}"/>
              </a:ext>
            </a:extLst>
          </p:cNvPr>
          <p:cNvSpPr>
            <a:spLocks noGrp="1"/>
          </p:cNvSpPr>
          <p:nvPr>
            <p:ph type="body" sz="quarter" idx="10"/>
          </p:nvPr>
        </p:nvSpPr>
        <p:spPr>
          <a:xfrm>
            <a:off x="688933" y="1590805"/>
            <a:ext cx="10797434" cy="427139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D81366CA-067D-496E-8A77-98C5A0AB4A49}"/>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525000" y="6217660"/>
            <a:ext cx="2092600" cy="410841"/>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3221380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RSONAL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0A773-A4D3-FB49-955C-F7E146465E24}"/>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7A122D-A741-994B-8058-4434241DBAB0}"/>
              </a:ext>
            </a:extLst>
          </p:cNvPr>
          <p:cNvSpPr>
            <a:spLocks noGrp="1"/>
          </p:cNvSpPr>
          <p:nvPr>
            <p:ph type="body" sz="quarter" idx="10"/>
          </p:nvPr>
        </p:nvSpPr>
        <p:spPr>
          <a:xfrm>
            <a:off x="1956594" y="1465545"/>
            <a:ext cx="8278812" cy="1252603"/>
          </a:xfrm>
        </p:spPr>
        <p:txBody>
          <a:bodyPr anchor="t" anchorCtr="1"/>
          <a:lstStyle>
            <a:lvl1pPr marL="0" indent="0">
              <a:buNone/>
              <a:defRPr/>
            </a:lvl1pPr>
            <a:lvl2pPr marL="457200" marR="0" indent="0" algn="l" defTabSz="914400" rtl="0" eaLnBrk="1" fontAlgn="auto" latinLnBrk="0" hangingPunct="1">
              <a:lnSpc>
                <a:spcPct val="90000"/>
              </a:lnSpc>
              <a:spcBef>
                <a:spcPts val="500"/>
              </a:spcBef>
              <a:spcAft>
                <a:spcPts val="0"/>
              </a:spcAft>
              <a:buClrTx/>
              <a:buSzTx/>
              <a:buFontTx/>
              <a:buNone/>
              <a:tabLst/>
              <a:defRPr>
                <a:solidFill>
                  <a:srgbClr val="E5FFF6"/>
                </a:solidFill>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38F29F11-6B49-B849-B7FA-E14FCD630B61}"/>
              </a:ext>
            </a:extLst>
          </p:cNvPr>
          <p:cNvSpPr>
            <a:spLocks noGrp="1"/>
          </p:cNvSpPr>
          <p:nvPr>
            <p:ph sz="quarter" idx="11"/>
          </p:nvPr>
        </p:nvSpPr>
        <p:spPr>
          <a:xfrm>
            <a:off x="688932" y="2845605"/>
            <a:ext cx="10797435" cy="301659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625FCB6E-AD6E-4534-841A-5C851741B2C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525000" y="6217660"/>
            <a:ext cx="2092600" cy="410841"/>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677913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MAIN HALF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C3F6412-C0D0-B84B-870C-D94B222E7D10}"/>
              </a:ext>
            </a:extLst>
          </p:cNvPr>
          <p:cNvSpPr txBox="1">
            <a:spLocks/>
          </p:cNvSpPr>
          <p:nvPr userDrawn="1"/>
        </p:nvSpPr>
        <p:spPr>
          <a:xfrm>
            <a:off x="0" y="0"/>
            <a:ext cx="6096000" cy="1570038"/>
          </a:xfrm>
          <a:prstGeom prst="rect">
            <a:avLst/>
          </a:prstGeom>
          <a:solidFill>
            <a:schemeClr val="bg2">
              <a:lumMod val="10000"/>
              <a:alpha val="20000"/>
            </a:schemeClr>
          </a:solidFill>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3200" b="1" i="0" kern="120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sz="4400" dirty="0"/>
              <a:t>Click to edit Master title style</a:t>
            </a:r>
          </a:p>
        </p:txBody>
      </p:sp>
      <p:sp>
        <p:nvSpPr>
          <p:cNvPr id="11" name="Picture Placeholder 2">
            <a:extLst>
              <a:ext uri="{FF2B5EF4-FFF2-40B4-BE49-F238E27FC236}">
                <a16:creationId xmlns:a16="http://schemas.microsoft.com/office/drawing/2014/main" id="{239E6F5D-55C5-3948-ADC8-AA5556DC1F33}"/>
              </a:ext>
            </a:extLst>
          </p:cNvPr>
          <p:cNvSpPr>
            <a:spLocks noGrp="1"/>
          </p:cNvSpPr>
          <p:nvPr>
            <p:ph type="pic" idx="1"/>
          </p:nvPr>
        </p:nvSpPr>
        <p:spPr>
          <a:xfrm>
            <a:off x="6096000" y="-100208"/>
            <a:ext cx="6172200" cy="7390356"/>
          </a:xfrm>
          <a:ln w="76200">
            <a:solidFill>
              <a:schemeClr val="tx1">
                <a:lumMod val="7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7" name="Text Placeholder 16">
            <a:extLst>
              <a:ext uri="{FF2B5EF4-FFF2-40B4-BE49-F238E27FC236}">
                <a16:creationId xmlns:a16="http://schemas.microsoft.com/office/drawing/2014/main" id="{2037CE77-38DA-9240-8E84-E17E982E2E8E}"/>
              </a:ext>
            </a:extLst>
          </p:cNvPr>
          <p:cNvSpPr>
            <a:spLocks noGrp="1"/>
          </p:cNvSpPr>
          <p:nvPr>
            <p:ph type="body" sz="quarter" idx="10"/>
          </p:nvPr>
        </p:nvSpPr>
        <p:spPr>
          <a:xfrm>
            <a:off x="441325" y="1817688"/>
            <a:ext cx="5192713" cy="4814887"/>
          </a:xfrm>
        </p:spPr>
        <p:txBody>
          <a:bodyPr/>
          <a:lstStyle>
            <a:lvl1pPr marL="0" indent="0">
              <a:buNone/>
              <a:defRPr/>
            </a:lvl1pPr>
            <a:lvl2pPr marL="228600" indent="-228600">
              <a:tabLst/>
              <a:defRPr/>
            </a:lvl2pPr>
            <a:lvl3pPr marL="519113" indent="-260350">
              <a:tabLst/>
              <a:defRPr/>
            </a:lvl3pPr>
          </a:lstStyle>
          <a:p>
            <a:pPr lvl="0"/>
            <a:r>
              <a:rPr lang="en-US"/>
              <a:t>Click to edit Master text styles</a:t>
            </a:r>
          </a:p>
          <a:p>
            <a:pPr lvl="1"/>
            <a:r>
              <a:rPr lang="en-US"/>
              <a:t>Second level</a:t>
            </a:r>
          </a:p>
          <a:p>
            <a:pPr lvl="2"/>
            <a:r>
              <a:rPr lang="en-US"/>
              <a:t>Third level</a:t>
            </a:r>
          </a:p>
        </p:txBody>
      </p:sp>
      <p:pic>
        <p:nvPicPr>
          <p:cNvPr id="2" name="Picture 1">
            <a:extLst>
              <a:ext uri="{FF2B5EF4-FFF2-40B4-BE49-F238E27FC236}">
                <a16:creationId xmlns:a16="http://schemas.microsoft.com/office/drawing/2014/main" id="{33D1A0B5-F760-40DD-BA51-9D4E9A999FFB}"/>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525000" y="6217660"/>
            <a:ext cx="2092600" cy="410841"/>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3146401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6C48E-C24C-D74F-8624-4FAD81E181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B945D3-E221-6A40-9F89-E8B5FF9C23C1}"/>
              </a:ext>
            </a:extLst>
          </p:cNvPr>
          <p:cNvSpPr>
            <a:spLocks noGrp="1"/>
          </p:cNvSpPr>
          <p:nvPr>
            <p:ph idx="1"/>
          </p:nvPr>
        </p:nvSpPr>
        <p:spPr>
          <a:xfrm>
            <a:off x="838200" y="1825625"/>
            <a:ext cx="10515600" cy="4036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78CCB82A-69C9-40AB-858F-F3F60CB6E05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525000" y="6217660"/>
            <a:ext cx="2092600" cy="410841"/>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3950863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CONTENT vs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C168581-2F01-764C-856A-4240B2BD72DF}"/>
              </a:ext>
            </a:extLst>
          </p:cNvPr>
          <p:cNvSpPr>
            <a:spLocks noGrp="1"/>
          </p:cNvSpPr>
          <p:nvPr>
            <p:ph sz="half" idx="1"/>
          </p:nvPr>
        </p:nvSpPr>
        <p:spPr>
          <a:xfrm>
            <a:off x="838200" y="1825625"/>
            <a:ext cx="5181600" cy="4036573"/>
          </a:xfrm>
        </p:spPr>
        <p:txBody>
          <a:bodyPr/>
          <a:lstStyle>
            <a:lvl1pPr>
              <a:defRPr>
                <a:solidFill>
                  <a:srgbClr val="FFE2A7"/>
                </a:solidFill>
                <a:effectLst>
                  <a:outerShdw blurRad="50800" dist="38100" dir="2700000" algn="tl" rotWithShape="0">
                    <a:prstClr val="black">
                      <a:alpha val="40000"/>
                    </a:prstClr>
                  </a:outerShdw>
                </a:effectLst>
              </a:defRPr>
            </a:lvl1pPr>
            <a:lvl2pPr>
              <a:defRPr>
                <a:solidFill>
                  <a:schemeClr val="bg1"/>
                </a:solidFill>
                <a:effectLst>
                  <a:outerShdw blurRad="38100" dist="38100" dir="2700000" algn="tl">
                    <a:srgbClr val="000000">
                      <a:alpha val="43137"/>
                    </a:srgbClr>
                  </a:outerShdw>
                </a:effectLst>
              </a:defRPr>
            </a:lvl2pPr>
            <a:lvl3pPr>
              <a:defRPr>
                <a:solidFill>
                  <a:schemeClr val="bg1"/>
                </a:solidFill>
                <a:effectLst>
                  <a:outerShdw blurRad="38100" dist="38100" dir="2700000" algn="tl">
                    <a:srgbClr val="000000">
                      <a:alpha val="43137"/>
                    </a:srgbClr>
                  </a:outerShdw>
                </a:effectLst>
              </a:defRPr>
            </a:lvl3pPr>
            <a:lvl4pPr>
              <a:defRPr>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E92C2437-9B59-D940-93AE-D71DB49AD33A}"/>
              </a:ext>
            </a:extLst>
          </p:cNvPr>
          <p:cNvSpPr>
            <a:spLocks noGrp="1"/>
          </p:cNvSpPr>
          <p:nvPr>
            <p:ph sz="half" idx="13"/>
          </p:nvPr>
        </p:nvSpPr>
        <p:spPr>
          <a:xfrm>
            <a:off x="6172200" y="1847850"/>
            <a:ext cx="5181600" cy="4014348"/>
          </a:xfrm>
        </p:spPr>
        <p:txBody>
          <a:bodyPr/>
          <a:lstStyle>
            <a:lvl1pPr>
              <a:defRPr>
                <a:solidFill>
                  <a:srgbClr val="FFE2A7"/>
                </a:solidFill>
                <a:effectLst>
                  <a:outerShdw blurRad="38100" dist="38100" dir="2700000" algn="tl">
                    <a:srgbClr val="000000">
                      <a:alpha val="43137"/>
                    </a:srgbClr>
                  </a:outerShdw>
                </a:effectLst>
              </a:defRPr>
            </a:lvl1pPr>
            <a:lvl2pPr>
              <a:defRPr>
                <a:solidFill>
                  <a:schemeClr val="bg1"/>
                </a:solidFill>
                <a:effectLst>
                  <a:outerShdw blurRad="38100" dist="38100" dir="2700000" algn="tl">
                    <a:srgbClr val="000000">
                      <a:alpha val="43137"/>
                    </a:srgbClr>
                  </a:outerShdw>
                </a:effectLst>
              </a:defRPr>
            </a:lvl2pPr>
            <a:lvl3pPr>
              <a:defRPr>
                <a:solidFill>
                  <a:schemeClr val="bg1"/>
                </a:solidFill>
                <a:effectLst>
                  <a:outerShdw blurRad="38100" dist="38100" dir="2700000" algn="tl">
                    <a:srgbClr val="000000">
                      <a:alpha val="43137"/>
                    </a:srgbClr>
                  </a:outerShdw>
                </a:effectLst>
              </a:defRPr>
            </a:lvl3pPr>
            <a:lvl4pPr>
              <a:defRPr>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C5E2CDC5-B1CD-BC49-97C1-CE6079CB09B4}"/>
              </a:ext>
            </a:extLst>
          </p:cNvPr>
          <p:cNvSpPr>
            <a:spLocks noGrp="1"/>
          </p:cNvSpPr>
          <p:nvPr>
            <p:ph type="title" hasCustomPrompt="1"/>
          </p:nvPr>
        </p:nvSpPr>
        <p:spPr>
          <a:xfrm>
            <a:off x="0" y="0"/>
            <a:ext cx="12192000" cy="1391920"/>
          </a:xfrm>
          <a:solidFill>
            <a:schemeClr val="bg2">
              <a:lumMod val="10000"/>
              <a:alpha val="20000"/>
            </a:schemeClr>
          </a:solidFill>
        </p:spPr>
        <p:txBody>
          <a:bodyPr anchor="ctr" anchorCtr="1"/>
          <a:lstStyle>
            <a:lvl1pPr>
              <a:defRPr b="1" i="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pic>
        <p:nvPicPr>
          <p:cNvPr id="2" name="Picture 1">
            <a:extLst>
              <a:ext uri="{FF2B5EF4-FFF2-40B4-BE49-F238E27FC236}">
                <a16:creationId xmlns:a16="http://schemas.microsoft.com/office/drawing/2014/main" id="{BC25568B-58B1-4210-A02E-0454B4D0966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525000" y="6217660"/>
            <a:ext cx="2092600" cy="410841"/>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47518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2726A-2FE0-4540-BAB7-B2B4241ABBEC}"/>
              </a:ext>
            </a:extLst>
          </p:cNvPr>
          <p:cNvSpPr>
            <a:spLocks noGrp="1"/>
          </p:cNvSpPr>
          <p:nvPr>
            <p:ph type="title"/>
          </p:nvPr>
        </p:nvSpPr>
        <p:spPr>
          <a:xfrm>
            <a:off x="0" y="0"/>
            <a:ext cx="12192000" cy="1325563"/>
          </a:xfrm>
          <a:prstGeom prst="rect">
            <a:avLst/>
          </a:prstGeom>
          <a:solidFill>
            <a:schemeClr val="bg2">
              <a:lumMod val="10000"/>
              <a:alpha val="20000"/>
            </a:schemeClr>
          </a:solidFill>
        </p:spPr>
        <p:txBody>
          <a:bodyPr vert="horz" lIns="91440" tIns="45720" rIns="91440" bIns="45720" rtlCol="0" anchor="ctr" anchorCtr="1">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1BCBB6-FD31-7C4B-84D6-5928910FC8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859134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5" r:id="rId3"/>
    <p:sldLayoutId id="2147483663" r:id="rId4"/>
    <p:sldLayoutId id="2147483666" r:id="rId5"/>
    <p:sldLayoutId id="2147483664" r:id="rId6"/>
    <p:sldLayoutId id="2147483660" r:id="rId7"/>
    <p:sldLayoutId id="2147483650" r:id="rId8"/>
    <p:sldLayoutId id="2147483661" r:id="rId9"/>
    <p:sldLayoutId id="2147483651" r:id="rId10"/>
    <p:sldLayoutId id="2147483652" r:id="rId11"/>
    <p:sldLayoutId id="2147483653" r:id="rId12"/>
    <p:sldLayoutId id="2147483655" r:id="rId13"/>
    <p:sldLayoutId id="2147483656" r:id="rId14"/>
    <p:sldLayoutId id="2147483657" r:id="rId15"/>
    <p:sldLayoutId id="2147483658" r:id="rId16"/>
    <p:sldLayoutId id="2147483659" r:id="rId17"/>
    <p:sldLayoutId id="2147483668" r:id="rId18"/>
  </p:sldLayoutIdLst>
  <p:txStyles>
    <p:titleStyle>
      <a:lvl1pPr algn="l" defTabSz="914400" rtl="0" eaLnBrk="1" latinLnBrk="0" hangingPunct="1">
        <a:lnSpc>
          <a:spcPct val="90000"/>
        </a:lnSpc>
        <a:spcBef>
          <a:spcPct val="0"/>
        </a:spcBef>
        <a:buNone/>
        <a:defRPr sz="4400" b="1" i="0" kern="120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FFE2A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9EA436-51D0-5F47-86AB-806BF4E76ACC}"/>
              </a:ext>
            </a:extLst>
          </p:cNvPr>
          <p:cNvSpPr>
            <a:spLocks noGrp="1"/>
          </p:cNvSpPr>
          <p:nvPr>
            <p:ph type="subTitle" idx="1"/>
          </p:nvPr>
        </p:nvSpPr>
        <p:spPr>
          <a:xfrm>
            <a:off x="0" y="2689741"/>
            <a:ext cx="12191999" cy="4168259"/>
          </a:xfrm>
          <a:effectLst>
            <a:outerShdw blurRad="50800" dist="38100" dir="2700000" algn="tl" rotWithShape="0">
              <a:prstClr val="black">
                <a:alpha val="40000"/>
              </a:prstClr>
            </a:outerShdw>
          </a:effectLst>
        </p:spPr>
        <p:txBody>
          <a:bodyPr lIns="914400" rIns="914400">
            <a:normAutofit/>
          </a:bodyPr>
          <a:lstStyle/>
          <a:p>
            <a:pPr algn="l">
              <a:lnSpc>
                <a:spcPct val="80000"/>
              </a:lnSpc>
              <a:defRPr/>
            </a:pPr>
            <a:r>
              <a:rPr lang="en-US" b="1" dirty="0">
                <a:solidFill>
                  <a:srgbClr val="FFE2A7"/>
                </a:solidFill>
                <a:latin typeface="Tahoma" panose="020B0604030504040204" pitchFamily="34" charset="0"/>
                <a:ea typeface="Tahoma" panose="020B0604030504040204" pitchFamily="34" charset="0"/>
                <a:cs typeface="Tahoma" panose="020B0604030504040204" pitchFamily="34" charset="0"/>
              </a:rPr>
              <a:t>AUTHOR:</a:t>
            </a:r>
          </a:p>
          <a:p>
            <a:pPr marL="342900" indent="-342900" algn="l">
              <a:lnSpc>
                <a:spcPct val="80000"/>
              </a:lnSpc>
              <a:buFont typeface="Arial" panose="020B0604020202020204" pitchFamily="34" charset="0"/>
              <a:buChar char="•"/>
              <a:defRPr/>
            </a:pPr>
            <a:r>
              <a:rPr lang="en-US" sz="2200" b="0" dirty="0">
                <a:solidFill>
                  <a:srgbClr val="F1FEFF"/>
                </a:solidFill>
                <a:latin typeface="Tahoma" panose="020B0604030504040204" pitchFamily="34" charset="0"/>
                <a:ea typeface="Tahoma" panose="020B0604030504040204" pitchFamily="34" charset="0"/>
                <a:cs typeface="Tahoma" panose="020B0604030504040204" pitchFamily="34" charset="0"/>
              </a:rPr>
              <a:t>Could It Be This Simple? A Biblical Model for Healing the Mind </a:t>
            </a:r>
          </a:p>
          <a:p>
            <a:pPr marL="342900" indent="-342900" algn="l">
              <a:lnSpc>
                <a:spcPct val="80000"/>
              </a:lnSpc>
              <a:buFont typeface="Arial" panose="020B0604020202020204" pitchFamily="34" charset="0"/>
              <a:buChar char="•"/>
              <a:defRPr/>
            </a:pPr>
            <a:r>
              <a:rPr lang="en-US" sz="2200" b="0" dirty="0">
                <a:solidFill>
                  <a:srgbClr val="F1FEFF"/>
                </a:solidFill>
                <a:latin typeface="Tahoma" panose="020B0604030504040204" pitchFamily="34" charset="0"/>
                <a:ea typeface="Tahoma" panose="020B0604030504040204" pitchFamily="34" charset="0"/>
                <a:cs typeface="Tahoma" panose="020B0604030504040204" pitchFamily="34" charset="0"/>
              </a:rPr>
              <a:t>The God-Shaped Brain: How Changing Your View of God Transforms Your Life </a:t>
            </a:r>
          </a:p>
          <a:p>
            <a:pPr marL="342900" indent="-342900" algn="l">
              <a:lnSpc>
                <a:spcPct val="80000"/>
              </a:lnSpc>
              <a:buFont typeface="Arial" panose="020B0604020202020204" pitchFamily="34" charset="0"/>
              <a:buChar char="•"/>
              <a:defRPr/>
            </a:pPr>
            <a:r>
              <a:rPr lang="en-US" sz="2200" b="0" dirty="0">
                <a:solidFill>
                  <a:srgbClr val="F1FEFF"/>
                </a:solidFill>
                <a:latin typeface="Tahoma" panose="020B0604030504040204" pitchFamily="34" charset="0"/>
                <a:ea typeface="Tahoma" panose="020B0604030504040204" pitchFamily="34" charset="0"/>
                <a:cs typeface="Tahoma" panose="020B0604030504040204" pitchFamily="34" charset="0"/>
              </a:rPr>
              <a:t>The Journal of the Watcher</a:t>
            </a:r>
          </a:p>
          <a:p>
            <a:pPr marL="342900" indent="-342900" algn="l">
              <a:lnSpc>
                <a:spcPct val="80000"/>
              </a:lnSpc>
              <a:buFont typeface="Arial" panose="020B0604020202020204" pitchFamily="34" charset="0"/>
              <a:buChar char="•"/>
              <a:defRPr/>
            </a:pPr>
            <a:r>
              <a:rPr lang="en-US" sz="2200" b="0" dirty="0">
                <a:solidFill>
                  <a:srgbClr val="F1FEFF"/>
                </a:solidFill>
                <a:latin typeface="Tahoma" panose="020B0604030504040204" pitchFamily="34" charset="0"/>
                <a:ea typeface="Tahoma" panose="020B0604030504040204" pitchFamily="34" charset="0"/>
                <a:cs typeface="Tahoma" panose="020B0604030504040204" pitchFamily="34" charset="0"/>
              </a:rPr>
              <a:t>The Remedy New Testament Expanded Paraphrase</a:t>
            </a:r>
          </a:p>
          <a:p>
            <a:pPr marL="342900" indent="-342900" algn="l">
              <a:lnSpc>
                <a:spcPct val="80000"/>
              </a:lnSpc>
              <a:buFont typeface="Arial" panose="020B0604020202020204" pitchFamily="34" charset="0"/>
              <a:buChar char="•"/>
              <a:defRPr/>
            </a:pPr>
            <a:r>
              <a:rPr lang="en-US" sz="2200" b="0" dirty="0">
                <a:solidFill>
                  <a:srgbClr val="F1FEFF"/>
                </a:solidFill>
                <a:latin typeface="Tahoma" panose="020B0604030504040204" pitchFamily="34" charset="0"/>
                <a:ea typeface="Tahoma" panose="020B0604030504040204" pitchFamily="34" charset="0"/>
                <a:cs typeface="Tahoma" panose="020B0604030504040204" pitchFamily="34" charset="0"/>
              </a:rPr>
              <a:t>The God-Shaped Heart: How Correctly Understanding God’s Love Transforms Us</a:t>
            </a:r>
          </a:p>
          <a:p>
            <a:pPr marL="342900" indent="-342900" algn="l">
              <a:lnSpc>
                <a:spcPct val="80000"/>
              </a:lnSpc>
              <a:buFont typeface="Arial" panose="020B0604020202020204" pitchFamily="34" charset="0"/>
              <a:buChar char="•"/>
              <a:defRPr/>
            </a:pPr>
            <a:r>
              <a:rPr lang="en-US" sz="2200" b="0" dirty="0">
                <a:solidFill>
                  <a:srgbClr val="F1FEFF"/>
                </a:solidFill>
                <a:latin typeface="Tahoma" panose="020B0604030504040204" pitchFamily="34" charset="0"/>
                <a:ea typeface="Tahoma" panose="020B0604030504040204" pitchFamily="34" charset="0"/>
                <a:cs typeface="Tahoma" panose="020B0604030504040204" pitchFamily="34" charset="0"/>
              </a:rPr>
              <a:t>The Aging Brain: Proven Steps to Prevent Dementia and Sharpen Your Mind</a:t>
            </a:r>
          </a:p>
          <a:p>
            <a:pPr marL="342900" indent="-342900" algn="l">
              <a:lnSpc>
                <a:spcPct val="80000"/>
              </a:lnSpc>
              <a:buFont typeface="Arial" panose="020B0604020202020204" pitchFamily="34" charset="0"/>
              <a:buChar char="•"/>
              <a:defRPr/>
            </a:pPr>
            <a:r>
              <a:rPr lang="en-US" sz="2200" b="0" dirty="0">
                <a:solidFill>
                  <a:srgbClr val="F1FEFF"/>
                </a:solidFill>
                <a:latin typeface="Tahoma" panose="020B0604030504040204" pitchFamily="34" charset="0"/>
                <a:ea typeface="Tahoma" panose="020B0604030504040204" pitchFamily="34" charset="0"/>
                <a:cs typeface="Tahoma" panose="020B0604030504040204" pitchFamily="34" charset="0"/>
              </a:rPr>
              <a:t>The Remedy of the Lord in Song: The Psalms</a:t>
            </a:r>
          </a:p>
          <a:p>
            <a:pPr algn="l">
              <a:lnSpc>
                <a:spcPct val="80000"/>
              </a:lnSpc>
              <a:defRPr/>
            </a:pPr>
            <a:r>
              <a:rPr lang="en-US" sz="2200" b="1" dirty="0">
                <a:solidFill>
                  <a:srgbClr val="E5FFF5"/>
                </a:solidFill>
                <a:latin typeface="Tahoma" panose="020B0604030504040204" pitchFamily="34" charset="0"/>
                <a:ea typeface="Tahoma" panose="020B0604030504040204" pitchFamily="34" charset="0"/>
                <a:cs typeface="Tahoma" panose="020B0604030504040204" pitchFamily="34" charset="0"/>
              </a:rPr>
              <a:t>     </a:t>
            </a:r>
          </a:p>
          <a:p>
            <a:pPr algn="l"/>
            <a:endParaRPr lang="en-US" dirty="0">
              <a:effectLst>
                <a:outerShdw blurRad="50800" dist="38100" dir="2700000" algn="tl" rotWithShape="0">
                  <a:prstClr val="black">
                    <a:alpha val="40000"/>
                  </a:prstClr>
                </a:outerShdw>
              </a:effectLst>
            </a:endParaRPr>
          </a:p>
        </p:txBody>
      </p:sp>
      <p:sp>
        <p:nvSpPr>
          <p:cNvPr id="9" name="TextBox 8">
            <a:extLst>
              <a:ext uri="{FF2B5EF4-FFF2-40B4-BE49-F238E27FC236}">
                <a16:creationId xmlns:a16="http://schemas.microsoft.com/office/drawing/2014/main" id="{12B90A3D-8D60-4746-9F0B-1E9E15045F41}"/>
              </a:ext>
            </a:extLst>
          </p:cNvPr>
          <p:cNvSpPr txBox="1"/>
          <p:nvPr/>
        </p:nvSpPr>
        <p:spPr>
          <a:xfrm>
            <a:off x="2633353" y="1376710"/>
            <a:ext cx="6925294" cy="1261884"/>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3200" b="1" dirty="0">
                <a:solidFill>
                  <a:srgbClr val="FFE2A7"/>
                </a:solidFill>
                <a:latin typeface="Tahoma" panose="020B0604030504040204" pitchFamily="34" charset="0"/>
                <a:ea typeface="Tahoma" panose="020B0604030504040204" pitchFamily="34" charset="0"/>
                <a:cs typeface="Tahoma" panose="020B0604030504040204" pitchFamily="34" charset="0"/>
              </a:rPr>
              <a:t>Timothy R. Jennings, MD, DFAPA</a:t>
            </a:r>
            <a:endParaRPr lang="en-US" sz="3600" b="1" dirty="0">
              <a:solidFill>
                <a:srgbClr val="FFE2A7"/>
              </a:solidFill>
              <a:latin typeface="Tahoma" panose="020B0604030504040204" pitchFamily="34" charset="0"/>
              <a:ea typeface="Tahoma" panose="020B0604030504040204" pitchFamily="34" charset="0"/>
              <a:cs typeface="Tahoma" panose="020B0604030504040204" pitchFamily="34" charset="0"/>
            </a:endParaRPr>
          </a:p>
          <a:p>
            <a:pPr algn="ctr"/>
            <a:r>
              <a:rPr lang="en-US" sz="2200" dirty="0">
                <a:solidFill>
                  <a:srgbClr val="F1FEFF"/>
                </a:solidFill>
                <a:latin typeface="Tahoma" panose="020B0604030504040204" pitchFamily="34" charset="0"/>
                <a:ea typeface="Tahoma" panose="020B0604030504040204" pitchFamily="34" charset="0"/>
                <a:cs typeface="Tahoma" panose="020B0604030504040204" pitchFamily="34" charset="0"/>
              </a:rPr>
              <a:t>Past-President, TN Psychiatric Association</a:t>
            </a:r>
          </a:p>
          <a:p>
            <a:pPr algn="ctr"/>
            <a:r>
              <a:rPr lang="en-US" sz="2200" dirty="0">
                <a:solidFill>
                  <a:srgbClr val="F1FEFF"/>
                </a:solidFill>
                <a:latin typeface="Tahoma" panose="020B0604030504040204" pitchFamily="34" charset="0"/>
                <a:ea typeface="Tahoma" panose="020B0604030504040204" pitchFamily="34" charset="0"/>
                <a:cs typeface="Tahoma" panose="020B0604030504040204" pitchFamily="34" charset="0"/>
              </a:rPr>
              <a:t>Past-President, Southern Psychiatric Association</a:t>
            </a:r>
          </a:p>
        </p:txBody>
      </p:sp>
      <p:sp>
        <p:nvSpPr>
          <p:cNvPr id="5" name="Title 1">
            <a:extLst>
              <a:ext uri="{FF2B5EF4-FFF2-40B4-BE49-F238E27FC236}">
                <a16:creationId xmlns:a16="http://schemas.microsoft.com/office/drawing/2014/main" id="{7A0FD8A2-9BEB-4644-8847-DA41861DE2B9}"/>
              </a:ext>
            </a:extLst>
          </p:cNvPr>
          <p:cNvSpPr txBox="1">
            <a:spLocks/>
          </p:cNvSpPr>
          <p:nvPr/>
        </p:nvSpPr>
        <p:spPr>
          <a:xfrm>
            <a:off x="0" y="0"/>
            <a:ext cx="12192000" cy="1325563"/>
          </a:xfrm>
          <a:prstGeom prst="rect">
            <a:avLst/>
          </a:prstGeom>
          <a:solidFill>
            <a:schemeClr val="bg2">
              <a:lumMod val="10000"/>
              <a:alpha val="20000"/>
            </a:schemeClr>
          </a:solidFill>
        </p:spPr>
        <p:txBody>
          <a:bodyPr vert="horz" wrap="square" lIns="457200" tIns="182880" rIns="457200" bIns="0" rtlCol="0" anchor="ctr" anchorCtr="1">
            <a:noAutofit/>
          </a:bodyPr>
          <a:lstStyle>
            <a:lvl1pPr algn="ctr" defTabSz="914400" rtl="0" eaLnBrk="1" latinLnBrk="0" hangingPunct="1">
              <a:lnSpc>
                <a:spcPct val="90000"/>
              </a:lnSpc>
              <a:spcBef>
                <a:spcPct val="0"/>
              </a:spcBef>
              <a:buNone/>
              <a:defRPr sz="6000" b="1" i="0" kern="120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sz="4800" dirty="0"/>
              <a:t>HEALTHY LOVE </a:t>
            </a:r>
            <a:r>
              <a:rPr lang="en-US" sz="4800" dirty="0">
                <a:solidFill>
                  <a:srgbClr val="FFE2A7"/>
                </a:solidFill>
              </a:rPr>
              <a:t>VS</a:t>
            </a:r>
            <a:r>
              <a:rPr lang="en-US" sz="4800" dirty="0"/>
              <a:t> LOVE ADDICTION</a:t>
            </a:r>
          </a:p>
        </p:txBody>
      </p:sp>
    </p:spTree>
    <p:extLst>
      <p:ext uri="{BB962C8B-B14F-4D97-AF65-F5344CB8AC3E}">
        <p14:creationId xmlns:p14="http://schemas.microsoft.com/office/powerpoint/2010/main" val="2824463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a:bodyPr>
          <a:lstStyle/>
          <a:p>
            <a:r>
              <a:rPr lang="en-US" sz="4800" dirty="0"/>
              <a:t>LAW OF LIBERTY</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3"/>
            <a:ext cx="12192000" cy="5532437"/>
          </a:xfrm>
        </p:spPr>
        <p:txBody>
          <a:bodyPr lIns="914400" tIns="457200" rIns="914400" bIns="914400">
            <a:normAutofit/>
          </a:bodyPr>
          <a:lstStyle/>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Gravity</a:t>
            </a:r>
          </a:p>
          <a:p>
            <a:pPr>
              <a:buClr>
                <a:schemeClr val="bg1"/>
              </a:buClr>
              <a:defRPr/>
            </a:pPr>
            <a:endParaRPr lang="en-US" altLang="en-US" sz="2000"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Proposal</a:t>
            </a:r>
          </a:p>
          <a:p>
            <a:pPr marL="457200" indent="-457200">
              <a:buClr>
                <a:schemeClr val="bg1"/>
              </a:buClr>
              <a:buFont typeface="Arial" panose="020B0604020202020204" pitchFamily="34" charset="0"/>
              <a:buChar char="•"/>
              <a:defRPr/>
            </a:pPr>
            <a:endParaRPr lang="en-US" altLang="en-US" sz="2000" b="0" dirty="0">
              <a:ea typeface="ＭＳ Ｐゴシック" panose="020B0600070205080204" pitchFamily="34" charset="-128"/>
            </a:endParaRPr>
          </a:p>
          <a:p>
            <a:pPr marL="457200" indent="-457200">
              <a:buClr>
                <a:schemeClr val="bg1"/>
              </a:buClr>
              <a:buFont typeface="Arial" panose="020B0604020202020204" pitchFamily="34" charset="0"/>
              <a:buChar char="•"/>
              <a:defRPr/>
            </a:pPr>
            <a:endParaRPr lang="en-US" altLang="en-US" sz="2000" b="0" dirty="0">
              <a:ea typeface="ＭＳ Ｐゴシック" panose="020B0600070205080204" pitchFamily="34" charset="-128"/>
            </a:endParaRPr>
          </a:p>
          <a:p>
            <a:pPr marL="457200" indent="-457200">
              <a:buClr>
                <a:schemeClr val="bg1"/>
              </a:buClr>
              <a:buFont typeface="Arial" panose="020B0604020202020204" pitchFamily="34" charset="0"/>
              <a:buChar char="•"/>
              <a:defRPr/>
            </a:pPr>
            <a:endParaRPr lang="en-US" altLang="en-US" sz="900" b="0" dirty="0">
              <a:ea typeface="ＭＳ Ｐゴシック" panose="020B0600070205080204" pitchFamily="34" charset="-128"/>
            </a:endParaRPr>
          </a:p>
          <a:p>
            <a:pPr>
              <a:buClr>
                <a:schemeClr val="bg1"/>
              </a:buClr>
              <a:defRPr/>
            </a:pPr>
            <a:endParaRPr lang="en-US" altLang="en-US" b="0" dirty="0">
              <a:ea typeface="ＭＳ Ｐゴシック" panose="020B0600070205080204" pitchFamily="34" charset="-128"/>
            </a:endParaRPr>
          </a:p>
        </p:txBody>
      </p:sp>
    </p:spTree>
    <p:extLst>
      <p:ext uri="{BB962C8B-B14F-4D97-AF65-F5344CB8AC3E}">
        <p14:creationId xmlns:p14="http://schemas.microsoft.com/office/powerpoint/2010/main" val="183483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AAAAAA"/>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fontScale="90000"/>
          </a:bodyPr>
          <a:lstStyle/>
          <a:p>
            <a:pPr algn="ctr"/>
            <a:r>
              <a:rPr lang="en-US" sz="4800" dirty="0"/>
              <a:t>VIOLATE LIBERTY</a:t>
            </a:r>
            <a:br>
              <a:rPr lang="en-US" sz="4800" dirty="0"/>
            </a:br>
            <a:r>
              <a:rPr lang="en-US" sz="4800" dirty="0"/>
              <a:t>THREE PREDICTABLE CONSEQUENCES</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2"/>
            <a:ext cx="12192000" cy="5532437"/>
          </a:xfrm>
        </p:spPr>
        <p:txBody>
          <a:bodyPr wrap="square" lIns="914400" tIns="548640" rIns="914400" bIns="914400">
            <a:noAutofit/>
          </a:bodyPr>
          <a:lstStyle/>
          <a:p>
            <a:pPr marL="390525" lvl="2" indent="-390525">
              <a:lnSpc>
                <a:spcPts val="1650"/>
              </a:lnSpc>
              <a:spcAft>
                <a:spcPts val="450"/>
              </a:spcAft>
              <a:buSzPct val="100000"/>
              <a:buFont typeface="+mj-lt"/>
              <a:buAutoNum type="arabicPeriod"/>
              <a:defRPr/>
            </a:pPr>
            <a:endParaRPr lang="en-US" sz="2800" dirty="0">
              <a:solidFill>
                <a:srgbClr val="FFE2A7"/>
              </a:solidFill>
              <a:latin typeface="Tahoma" panose="020B0604030504040204" pitchFamily="34" charset="0"/>
              <a:ea typeface="Tahoma" panose="020B0604030504040204" pitchFamily="34" charset="0"/>
              <a:cs typeface="Tahoma" panose="020B0604030504040204" pitchFamily="34" charset="0"/>
            </a:endParaRPr>
          </a:p>
          <a:p>
            <a:pPr marL="390525" lvl="2" indent="-390525">
              <a:lnSpc>
                <a:spcPts val="1650"/>
              </a:lnSpc>
              <a:spcAft>
                <a:spcPts val="450"/>
              </a:spcAft>
              <a:buSzPct val="100000"/>
              <a:buFont typeface="+mj-lt"/>
              <a:buAutoNum type="arabicPeriod"/>
              <a:defRPr/>
            </a:pPr>
            <a:endParaRPr lang="en-US" sz="2800" dirty="0">
              <a:solidFill>
                <a:srgbClr val="FFE2A7"/>
              </a:solidFill>
              <a:latin typeface="Tahoma" panose="020B0604030504040204" pitchFamily="34" charset="0"/>
              <a:ea typeface="Tahoma" panose="020B0604030504040204" pitchFamily="34" charset="0"/>
              <a:cs typeface="Tahoma" panose="020B0604030504040204" pitchFamily="34" charset="0"/>
            </a:endParaRPr>
          </a:p>
          <a:p>
            <a:pPr marL="390525" lvl="2" indent="-390525">
              <a:lnSpc>
                <a:spcPts val="1650"/>
              </a:lnSpc>
              <a:spcAft>
                <a:spcPts val="450"/>
              </a:spcAft>
              <a:buSzPct val="100000"/>
              <a:buFont typeface="+mj-lt"/>
              <a:buAutoNum type="arabicPeriod"/>
              <a:defRPr/>
            </a:pPr>
            <a:r>
              <a:rPr lang="en-US" sz="2800" dirty="0">
                <a:solidFill>
                  <a:srgbClr val="FFE2A7"/>
                </a:solidFill>
                <a:latin typeface="Tahoma" panose="020B0604030504040204" pitchFamily="34" charset="0"/>
                <a:ea typeface="Tahoma" panose="020B0604030504040204" pitchFamily="34" charset="0"/>
                <a:cs typeface="Tahoma" panose="020B0604030504040204" pitchFamily="34" charset="0"/>
              </a:rPr>
              <a:t>Love is damaged and eventually destroyed</a:t>
            </a:r>
          </a:p>
          <a:p>
            <a:pPr marL="1071563" lvl="2" indent="-385763">
              <a:lnSpc>
                <a:spcPts val="1650"/>
              </a:lnSpc>
              <a:spcAft>
                <a:spcPts val="450"/>
              </a:spcAft>
              <a:buSzPct val="100000"/>
              <a:buFont typeface="+mj-lt"/>
              <a:buAutoNum type="arabicPeriod"/>
              <a:defRPr/>
            </a:pPr>
            <a:endParaRPr lang="en-US" sz="2800" dirty="0">
              <a:solidFill>
                <a:srgbClr val="FFE2A7"/>
              </a:solidFill>
              <a:latin typeface="Tahoma" panose="020B0604030504040204" pitchFamily="34" charset="0"/>
              <a:ea typeface="Tahoma" panose="020B0604030504040204" pitchFamily="34" charset="0"/>
              <a:cs typeface="Tahoma" panose="020B0604030504040204" pitchFamily="34" charset="0"/>
            </a:endParaRPr>
          </a:p>
          <a:p>
            <a:pPr marL="390525" lvl="2" indent="-390525">
              <a:lnSpc>
                <a:spcPts val="1650"/>
              </a:lnSpc>
              <a:spcAft>
                <a:spcPts val="450"/>
              </a:spcAft>
              <a:buSzPct val="100000"/>
              <a:buFont typeface="+mj-lt"/>
              <a:buAutoNum type="arabicPeriod"/>
              <a:defRPr/>
            </a:pPr>
            <a:r>
              <a:rPr lang="en-US" sz="2800" dirty="0">
                <a:solidFill>
                  <a:srgbClr val="FFE2A7"/>
                </a:solidFill>
                <a:latin typeface="Tahoma" panose="020B0604030504040204" pitchFamily="34" charset="0"/>
                <a:ea typeface="Tahoma" panose="020B0604030504040204" pitchFamily="34" charset="0"/>
                <a:cs typeface="Tahoma" panose="020B0604030504040204" pitchFamily="34" charset="0"/>
              </a:rPr>
              <a:t>A Desire to Rebel is instilled in the heart</a:t>
            </a:r>
          </a:p>
          <a:p>
            <a:pPr marL="685800" lvl="2" indent="0">
              <a:lnSpc>
                <a:spcPts val="1650"/>
              </a:lnSpc>
              <a:spcAft>
                <a:spcPts val="450"/>
              </a:spcAft>
              <a:buSzPct val="100000"/>
              <a:buNone/>
              <a:defRPr/>
            </a:pPr>
            <a:endParaRPr lang="en-US" sz="2800" dirty="0">
              <a:solidFill>
                <a:srgbClr val="FFE2A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3048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1C1C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a:bodyPr>
          <a:lstStyle/>
          <a:p>
            <a:r>
              <a:rPr lang="en-US" sz="4800" dirty="0"/>
              <a:t>LAW OF LIBERTY</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3"/>
            <a:ext cx="12192000" cy="5532437"/>
          </a:xfrm>
        </p:spPr>
        <p:txBody>
          <a:bodyPr lIns="914400" tIns="457200" rIns="914400" bIns="914400">
            <a:normAutofit/>
          </a:bodyPr>
          <a:lstStyle/>
          <a:p>
            <a:pPr marL="457200" indent="-457200">
              <a:buClr>
                <a:schemeClr val="bg1"/>
              </a:buClr>
              <a:buFont typeface="Arial" panose="020B0604020202020204" pitchFamily="34" charset="0"/>
              <a:buChar char="•"/>
              <a:defRPr/>
            </a:pPr>
            <a:r>
              <a:rPr lang="en-US" altLang="en-US" b="0" dirty="0">
                <a:solidFill>
                  <a:schemeClr val="bg1">
                    <a:lumMod val="75000"/>
                  </a:schemeClr>
                </a:solidFill>
                <a:ea typeface="ＭＳ Ｐゴシック" panose="020B0600070205080204" pitchFamily="34" charset="-128"/>
              </a:rPr>
              <a:t>Gravity</a:t>
            </a:r>
          </a:p>
          <a:p>
            <a:pPr>
              <a:buClr>
                <a:schemeClr val="bg1"/>
              </a:buClr>
              <a:defRPr/>
            </a:pPr>
            <a:endParaRPr lang="en-US" altLang="en-US" sz="2000" b="0" dirty="0">
              <a:solidFill>
                <a:schemeClr val="bg1">
                  <a:lumMod val="75000"/>
                </a:schemeClr>
              </a:solidFill>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solidFill>
                  <a:schemeClr val="bg1">
                    <a:lumMod val="75000"/>
                  </a:schemeClr>
                </a:solidFill>
                <a:ea typeface="ＭＳ Ｐゴシック" panose="020B0600070205080204" pitchFamily="34" charset="-128"/>
              </a:rPr>
              <a:t>Proposal</a:t>
            </a:r>
          </a:p>
          <a:p>
            <a:pPr marL="457200" indent="-457200">
              <a:buClr>
                <a:schemeClr val="bg1"/>
              </a:buClr>
              <a:buFont typeface="Arial" panose="020B0604020202020204" pitchFamily="34" charset="0"/>
              <a:buChar char="•"/>
              <a:defRPr/>
            </a:pPr>
            <a:endParaRPr lang="en-US" altLang="en-US" sz="2000"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Coke</a:t>
            </a:r>
          </a:p>
          <a:p>
            <a:pPr marL="457200" indent="-457200">
              <a:buClr>
                <a:schemeClr val="bg1"/>
              </a:buClr>
              <a:buFont typeface="Arial" panose="020B0604020202020204" pitchFamily="34" charset="0"/>
              <a:buChar char="•"/>
              <a:defRPr/>
            </a:pPr>
            <a:endParaRPr lang="en-US" altLang="en-US" sz="2000" b="0" dirty="0">
              <a:ea typeface="ＭＳ Ｐゴシック" panose="020B0600070205080204" pitchFamily="34" charset="-128"/>
            </a:endParaRPr>
          </a:p>
          <a:p>
            <a:pPr marL="457200" indent="-457200">
              <a:buClr>
                <a:schemeClr val="bg1"/>
              </a:buClr>
              <a:buFont typeface="Arial" panose="020B0604020202020204" pitchFamily="34" charset="0"/>
              <a:buChar char="•"/>
              <a:defRPr/>
            </a:pPr>
            <a:endParaRPr lang="en-US" altLang="en-US" sz="900" b="0" dirty="0">
              <a:ea typeface="ＭＳ Ｐゴシック" panose="020B0600070205080204" pitchFamily="34" charset="-128"/>
            </a:endParaRPr>
          </a:p>
          <a:p>
            <a:pPr>
              <a:buClr>
                <a:schemeClr val="bg1"/>
              </a:buClr>
              <a:defRPr/>
            </a:pPr>
            <a:endParaRPr lang="en-US" altLang="en-US" b="0" dirty="0">
              <a:ea typeface="ＭＳ Ｐゴシック" panose="020B0600070205080204" pitchFamily="34" charset="-128"/>
            </a:endParaRPr>
          </a:p>
        </p:txBody>
      </p:sp>
    </p:spTree>
    <p:extLst>
      <p:ext uri="{BB962C8B-B14F-4D97-AF65-F5344CB8AC3E}">
        <p14:creationId xmlns:p14="http://schemas.microsoft.com/office/powerpoint/2010/main" val="1082104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fontScale="90000"/>
          </a:bodyPr>
          <a:lstStyle/>
          <a:p>
            <a:pPr algn="ctr"/>
            <a:r>
              <a:rPr lang="en-US" sz="4800" dirty="0"/>
              <a:t>VIOLATE LIBERTY</a:t>
            </a:r>
            <a:br>
              <a:rPr lang="en-US" sz="4800" dirty="0"/>
            </a:br>
            <a:r>
              <a:rPr lang="en-US" sz="4800" dirty="0"/>
              <a:t>THREE PREDICTABLE CONSEQUENCES</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2"/>
            <a:ext cx="12192000" cy="5532437"/>
          </a:xfrm>
        </p:spPr>
        <p:txBody>
          <a:bodyPr wrap="square" lIns="914400" tIns="457200" rIns="914400" bIns="914400">
            <a:noAutofit/>
          </a:bodyPr>
          <a:lstStyle/>
          <a:p>
            <a:pPr marL="390525" lvl="2" indent="-390525">
              <a:lnSpc>
                <a:spcPts val="1650"/>
              </a:lnSpc>
              <a:spcAft>
                <a:spcPts val="450"/>
              </a:spcAft>
              <a:buSzPct val="100000"/>
              <a:buFont typeface="+mj-lt"/>
              <a:buAutoNum type="arabicPeriod"/>
              <a:defRPr/>
            </a:pPr>
            <a:endParaRPr lang="en-US" sz="2800" dirty="0">
              <a:solidFill>
                <a:srgbClr val="FFE2A7"/>
              </a:solidFill>
              <a:latin typeface="Tahoma" panose="020B0604030504040204" pitchFamily="34" charset="0"/>
              <a:ea typeface="Tahoma" panose="020B0604030504040204" pitchFamily="34" charset="0"/>
              <a:cs typeface="Tahoma" panose="020B0604030504040204" pitchFamily="34" charset="0"/>
            </a:endParaRPr>
          </a:p>
          <a:p>
            <a:pPr marL="390525" lvl="2" indent="-390525">
              <a:lnSpc>
                <a:spcPts val="1650"/>
              </a:lnSpc>
              <a:spcAft>
                <a:spcPts val="450"/>
              </a:spcAft>
              <a:buSzPct val="100000"/>
              <a:buFont typeface="+mj-lt"/>
              <a:buAutoNum type="arabicPeriod"/>
              <a:defRPr/>
            </a:pPr>
            <a:endParaRPr lang="en-US" sz="2800" dirty="0">
              <a:solidFill>
                <a:srgbClr val="FFE2A7"/>
              </a:solidFill>
              <a:latin typeface="Tahoma" panose="020B0604030504040204" pitchFamily="34" charset="0"/>
              <a:ea typeface="Tahoma" panose="020B0604030504040204" pitchFamily="34" charset="0"/>
              <a:cs typeface="Tahoma" panose="020B0604030504040204" pitchFamily="34" charset="0"/>
            </a:endParaRPr>
          </a:p>
          <a:p>
            <a:pPr marL="390525" lvl="2" indent="-390525">
              <a:lnSpc>
                <a:spcPts val="1650"/>
              </a:lnSpc>
              <a:spcAft>
                <a:spcPts val="450"/>
              </a:spcAft>
              <a:buSzPct val="100000"/>
              <a:buFont typeface="+mj-lt"/>
              <a:buAutoNum type="arabicPeriod"/>
              <a:defRPr/>
            </a:pPr>
            <a:r>
              <a:rPr lang="en-US" sz="2800" dirty="0">
                <a:solidFill>
                  <a:srgbClr val="FFE2A7"/>
                </a:solidFill>
                <a:latin typeface="Tahoma" panose="020B0604030504040204" pitchFamily="34" charset="0"/>
                <a:ea typeface="Tahoma" panose="020B0604030504040204" pitchFamily="34" charset="0"/>
                <a:cs typeface="Tahoma" panose="020B0604030504040204" pitchFamily="34" charset="0"/>
              </a:rPr>
              <a:t>Love is damaged and eventually destroyed</a:t>
            </a:r>
          </a:p>
          <a:p>
            <a:pPr marL="1071563" lvl="2" indent="-385763">
              <a:lnSpc>
                <a:spcPts val="1650"/>
              </a:lnSpc>
              <a:spcAft>
                <a:spcPts val="450"/>
              </a:spcAft>
              <a:buSzPct val="100000"/>
              <a:buFont typeface="+mj-lt"/>
              <a:buAutoNum type="arabicPeriod"/>
              <a:defRPr/>
            </a:pPr>
            <a:endParaRPr lang="en-US" sz="2800" dirty="0">
              <a:solidFill>
                <a:srgbClr val="FFE2A7"/>
              </a:solidFill>
              <a:latin typeface="Tahoma" panose="020B0604030504040204" pitchFamily="34" charset="0"/>
              <a:ea typeface="Tahoma" panose="020B0604030504040204" pitchFamily="34" charset="0"/>
              <a:cs typeface="Tahoma" panose="020B0604030504040204" pitchFamily="34" charset="0"/>
            </a:endParaRPr>
          </a:p>
          <a:p>
            <a:pPr marL="390525" lvl="2" indent="-390525">
              <a:lnSpc>
                <a:spcPts val="1650"/>
              </a:lnSpc>
              <a:spcAft>
                <a:spcPts val="450"/>
              </a:spcAft>
              <a:buSzPct val="100000"/>
              <a:buFont typeface="+mj-lt"/>
              <a:buAutoNum type="arabicPeriod"/>
              <a:defRPr/>
            </a:pPr>
            <a:r>
              <a:rPr lang="en-US" sz="2800" dirty="0">
                <a:solidFill>
                  <a:srgbClr val="FFE2A7"/>
                </a:solidFill>
                <a:latin typeface="Tahoma" panose="020B0604030504040204" pitchFamily="34" charset="0"/>
                <a:ea typeface="Tahoma" panose="020B0604030504040204" pitchFamily="34" charset="0"/>
                <a:cs typeface="Tahoma" panose="020B0604030504040204" pitchFamily="34" charset="0"/>
              </a:rPr>
              <a:t>A Desire to Rebel is instilled in the heart</a:t>
            </a:r>
          </a:p>
          <a:p>
            <a:pPr marL="390525" lvl="2" indent="-390525">
              <a:lnSpc>
                <a:spcPts val="1650"/>
              </a:lnSpc>
              <a:spcAft>
                <a:spcPts val="450"/>
              </a:spcAft>
              <a:buSzPct val="100000"/>
              <a:buFont typeface="+mj-lt"/>
              <a:buAutoNum type="arabicPeriod"/>
              <a:defRPr/>
            </a:pPr>
            <a:endParaRPr lang="en-US" sz="2800" dirty="0">
              <a:solidFill>
                <a:srgbClr val="FFE2A7"/>
              </a:solidFill>
              <a:latin typeface="Tahoma" panose="020B0604030504040204" pitchFamily="34" charset="0"/>
              <a:ea typeface="Tahoma" panose="020B0604030504040204" pitchFamily="34" charset="0"/>
              <a:cs typeface="Tahoma" panose="020B0604030504040204" pitchFamily="34" charset="0"/>
            </a:endParaRPr>
          </a:p>
          <a:p>
            <a:pPr marL="390525" lvl="2" indent="-390525">
              <a:lnSpc>
                <a:spcPts val="1650"/>
              </a:lnSpc>
              <a:spcAft>
                <a:spcPts val="450"/>
              </a:spcAft>
              <a:buSzPct val="100000"/>
              <a:buFont typeface="+mj-lt"/>
              <a:buAutoNum type="arabicPeriod"/>
              <a:defRPr/>
            </a:pPr>
            <a:r>
              <a:rPr lang="en-US" sz="2800" dirty="0">
                <a:solidFill>
                  <a:srgbClr val="FFE2A7"/>
                </a:solidFill>
                <a:latin typeface="Tahoma" panose="020B0604030504040204" pitchFamily="34" charset="0"/>
                <a:ea typeface="Tahoma" panose="020B0604030504040204" pitchFamily="34" charset="0"/>
                <a:cs typeface="Tahoma" panose="020B0604030504040204" pitchFamily="34" charset="0"/>
              </a:rPr>
              <a:t>Individuality is eroded/Shadow Person</a:t>
            </a:r>
          </a:p>
          <a:p>
            <a:pPr marL="685800" lvl="2" indent="0">
              <a:lnSpc>
                <a:spcPts val="1650"/>
              </a:lnSpc>
              <a:spcAft>
                <a:spcPts val="450"/>
              </a:spcAft>
              <a:buSzPct val="100000"/>
              <a:buNone/>
              <a:defRPr/>
            </a:pPr>
            <a:endParaRPr lang="en-US" sz="2800" dirty="0">
              <a:solidFill>
                <a:srgbClr val="FFE2A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1388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1C1C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C1C1C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a:bodyPr>
          <a:lstStyle/>
          <a:p>
            <a:r>
              <a:rPr lang="en-US" sz="4800" dirty="0"/>
              <a:t>LAW OF LIBERTY</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3"/>
            <a:ext cx="12192000" cy="5532437"/>
          </a:xfrm>
        </p:spPr>
        <p:txBody>
          <a:bodyPr lIns="914400" tIns="457200" rIns="914400" bIns="914400">
            <a:normAutofit/>
          </a:bodyPr>
          <a:lstStyle/>
          <a:p>
            <a:pPr marL="457200" indent="-457200">
              <a:buClr>
                <a:schemeClr val="bg1"/>
              </a:buClr>
              <a:buFont typeface="Arial" panose="020B0604020202020204" pitchFamily="34" charset="0"/>
              <a:buChar char="•"/>
              <a:defRPr/>
            </a:pPr>
            <a:r>
              <a:rPr lang="en-US" altLang="en-US" b="0" dirty="0">
                <a:solidFill>
                  <a:schemeClr val="bg1">
                    <a:lumMod val="75000"/>
                  </a:schemeClr>
                </a:solidFill>
                <a:ea typeface="ＭＳ Ｐゴシック" panose="020B0600070205080204" pitchFamily="34" charset="-128"/>
              </a:rPr>
              <a:t>Gravity</a:t>
            </a:r>
          </a:p>
          <a:p>
            <a:pPr>
              <a:buClr>
                <a:schemeClr val="bg1"/>
              </a:buClr>
              <a:defRPr/>
            </a:pPr>
            <a:endParaRPr lang="en-US" altLang="en-US" sz="2000" b="0" dirty="0">
              <a:solidFill>
                <a:schemeClr val="bg1">
                  <a:lumMod val="75000"/>
                </a:schemeClr>
              </a:solidFill>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solidFill>
                  <a:schemeClr val="bg1">
                    <a:lumMod val="75000"/>
                  </a:schemeClr>
                </a:solidFill>
                <a:ea typeface="ＭＳ Ｐゴシック" panose="020B0600070205080204" pitchFamily="34" charset="-128"/>
              </a:rPr>
              <a:t>Proposal</a:t>
            </a:r>
          </a:p>
          <a:p>
            <a:pPr marL="457200" indent="-457200">
              <a:buClr>
                <a:schemeClr val="bg1"/>
              </a:buClr>
              <a:buFont typeface="Arial" panose="020B0604020202020204" pitchFamily="34" charset="0"/>
              <a:buChar char="•"/>
              <a:defRPr/>
            </a:pPr>
            <a:endParaRPr lang="en-US" altLang="en-US" sz="2000" b="0" dirty="0">
              <a:solidFill>
                <a:schemeClr val="bg1">
                  <a:lumMod val="75000"/>
                </a:schemeClr>
              </a:solidFill>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solidFill>
                  <a:schemeClr val="bg1">
                    <a:lumMod val="75000"/>
                  </a:schemeClr>
                </a:solidFill>
                <a:ea typeface="ＭＳ Ｐゴシック" panose="020B0600070205080204" pitchFamily="34" charset="-128"/>
              </a:rPr>
              <a:t>Coke</a:t>
            </a:r>
          </a:p>
          <a:p>
            <a:pPr marL="457200" indent="-457200">
              <a:buClr>
                <a:schemeClr val="bg1"/>
              </a:buClr>
              <a:buFont typeface="Arial" panose="020B0604020202020204" pitchFamily="34" charset="0"/>
              <a:buChar char="•"/>
              <a:defRPr/>
            </a:pPr>
            <a:endParaRPr lang="en-US" altLang="en-US" sz="2000"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Shirley</a:t>
            </a:r>
          </a:p>
          <a:p>
            <a:pPr marL="457200" indent="-457200">
              <a:buClr>
                <a:schemeClr val="bg1"/>
              </a:buClr>
              <a:buFont typeface="Arial" panose="020B0604020202020204" pitchFamily="34" charset="0"/>
              <a:buChar char="•"/>
              <a:defRPr/>
            </a:pPr>
            <a:endParaRPr lang="en-US" altLang="en-US" sz="900" b="0" dirty="0">
              <a:ea typeface="ＭＳ Ｐゴシック" panose="020B0600070205080204" pitchFamily="34" charset="-128"/>
            </a:endParaRPr>
          </a:p>
          <a:p>
            <a:pPr>
              <a:buClr>
                <a:schemeClr val="bg1"/>
              </a:buClr>
              <a:defRPr/>
            </a:pPr>
            <a:endParaRPr lang="en-US" altLang="en-US" b="0" dirty="0">
              <a:ea typeface="ＭＳ Ｐゴシック" panose="020B0600070205080204" pitchFamily="34" charset="-128"/>
            </a:endParaRPr>
          </a:p>
        </p:txBody>
      </p:sp>
    </p:spTree>
    <p:extLst>
      <p:ext uri="{BB962C8B-B14F-4D97-AF65-F5344CB8AC3E}">
        <p14:creationId xmlns:p14="http://schemas.microsoft.com/office/powerpoint/2010/main" val="1799310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fontScale="90000"/>
          </a:bodyPr>
          <a:lstStyle/>
          <a:p>
            <a:pPr algn="ctr"/>
            <a:r>
              <a:rPr lang="en-US" sz="4800" dirty="0"/>
              <a:t>VIOLATE LIBERTY</a:t>
            </a:r>
            <a:br>
              <a:rPr lang="en-US" sz="4800" dirty="0"/>
            </a:br>
            <a:r>
              <a:rPr lang="en-US" sz="4800" dirty="0"/>
              <a:t>THREE PREDICTABLE CONSEQUENCES</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2"/>
            <a:ext cx="12192000" cy="5532437"/>
          </a:xfrm>
        </p:spPr>
        <p:txBody>
          <a:bodyPr wrap="square" lIns="914400" tIns="457200" rIns="914400" bIns="914400">
            <a:noAutofit/>
          </a:bodyPr>
          <a:lstStyle/>
          <a:p>
            <a:pPr marL="390525" lvl="2" indent="-390525">
              <a:lnSpc>
                <a:spcPts val="1650"/>
              </a:lnSpc>
              <a:spcAft>
                <a:spcPts val="450"/>
              </a:spcAft>
              <a:buSzPct val="100000"/>
              <a:buFont typeface="+mj-lt"/>
              <a:buAutoNum type="arabicPeriod"/>
              <a:defRPr/>
            </a:pPr>
            <a:endParaRPr lang="en-US" sz="2800" dirty="0">
              <a:solidFill>
                <a:srgbClr val="FFE2A7"/>
              </a:solidFill>
              <a:latin typeface="Tahoma" panose="020B0604030504040204" pitchFamily="34" charset="0"/>
              <a:ea typeface="Tahoma" panose="020B0604030504040204" pitchFamily="34" charset="0"/>
              <a:cs typeface="Tahoma" panose="020B0604030504040204" pitchFamily="34" charset="0"/>
            </a:endParaRPr>
          </a:p>
          <a:p>
            <a:pPr marL="390525" lvl="2" indent="-390525">
              <a:lnSpc>
                <a:spcPts val="1650"/>
              </a:lnSpc>
              <a:spcAft>
                <a:spcPts val="450"/>
              </a:spcAft>
              <a:buSzPct val="100000"/>
              <a:buFont typeface="+mj-lt"/>
              <a:buAutoNum type="arabicPeriod"/>
              <a:defRPr/>
            </a:pPr>
            <a:endParaRPr lang="en-US" sz="2800" dirty="0">
              <a:solidFill>
                <a:srgbClr val="FFE2A7"/>
              </a:solidFill>
              <a:latin typeface="Tahoma" panose="020B0604030504040204" pitchFamily="34" charset="0"/>
              <a:ea typeface="Tahoma" panose="020B0604030504040204" pitchFamily="34" charset="0"/>
              <a:cs typeface="Tahoma" panose="020B0604030504040204" pitchFamily="34" charset="0"/>
            </a:endParaRPr>
          </a:p>
          <a:p>
            <a:pPr marL="390525" lvl="2" indent="-390525">
              <a:lnSpc>
                <a:spcPts val="1650"/>
              </a:lnSpc>
              <a:spcAft>
                <a:spcPts val="450"/>
              </a:spcAft>
              <a:buSzPct val="100000"/>
              <a:buFont typeface="+mj-lt"/>
              <a:buAutoNum type="arabicPeriod"/>
              <a:defRPr/>
            </a:pPr>
            <a:r>
              <a:rPr lang="en-US" sz="2800" dirty="0">
                <a:solidFill>
                  <a:srgbClr val="FFE2A7"/>
                </a:solidFill>
                <a:latin typeface="Tahoma" panose="020B0604030504040204" pitchFamily="34" charset="0"/>
                <a:ea typeface="Tahoma" panose="020B0604030504040204" pitchFamily="34" charset="0"/>
                <a:cs typeface="Tahoma" panose="020B0604030504040204" pitchFamily="34" charset="0"/>
              </a:rPr>
              <a:t>Love is damaged and eventually destroyed</a:t>
            </a:r>
          </a:p>
          <a:p>
            <a:pPr marL="1071563" lvl="2" indent="-385763">
              <a:lnSpc>
                <a:spcPts val="1650"/>
              </a:lnSpc>
              <a:spcAft>
                <a:spcPts val="450"/>
              </a:spcAft>
              <a:buSzPct val="100000"/>
              <a:buFont typeface="+mj-lt"/>
              <a:buAutoNum type="arabicPeriod"/>
              <a:defRPr/>
            </a:pPr>
            <a:endParaRPr lang="en-US" sz="2800" dirty="0">
              <a:solidFill>
                <a:srgbClr val="FFE2A7"/>
              </a:solidFill>
              <a:latin typeface="Tahoma" panose="020B0604030504040204" pitchFamily="34" charset="0"/>
              <a:ea typeface="Tahoma" panose="020B0604030504040204" pitchFamily="34" charset="0"/>
              <a:cs typeface="Tahoma" panose="020B0604030504040204" pitchFamily="34" charset="0"/>
            </a:endParaRPr>
          </a:p>
          <a:p>
            <a:pPr marL="390525" lvl="2" indent="-390525">
              <a:lnSpc>
                <a:spcPts val="1650"/>
              </a:lnSpc>
              <a:spcAft>
                <a:spcPts val="450"/>
              </a:spcAft>
              <a:buSzPct val="100000"/>
              <a:buFont typeface="+mj-lt"/>
              <a:buAutoNum type="arabicPeriod"/>
              <a:defRPr/>
            </a:pPr>
            <a:r>
              <a:rPr lang="en-US" sz="2800" dirty="0">
                <a:solidFill>
                  <a:srgbClr val="FFE2A7"/>
                </a:solidFill>
                <a:latin typeface="Tahoma" panose="020B0604030504040204" pitchFamily="34" charset="0"/>
                <a:ea typeface="Tahoma" panose="020B0604030504040204" pitchFamily="34" charset="0"/>
                <a:cs typeface="Tahoma" panose="020B0604030504040204" pitchFamily="34" charset="0"/>
              </a:rPr>
              <a:t>A Desire to Rebel is instilled in the heart</a:t>
            </a:r>
          </a:p>
          <a:p>
            <a:pPr marL="390525" lvl="2" indent="-390525">
              <a:lnSpc>
                <a:spcPts val="1650"/>
              </a:lnSpc>
              <a:spcAft>
                <a:spcPts val="450"/>
              </a:spcAft>
              <a:buSzPct val="100000"/>
              <a:buFont typeface="+mj-lt"/>
              <a:buAutoNum type="arabicPeriod"/>
              <a:defRPr/>
            </a:pPr>
            <a:endParaRPr lang="en-US" sz="2800" dirty="0">
              <a:solidFill>
                <a:srgbClr val="FFE2A7"/>
              </a:solidFill>
              <a:latin typeface="Tahoma" panose="020B0604030504040204" pitchFamily="34" charset="0"/>
              <a:ea typeface="Tahoma" panose="020B0604030504040204" pitchFamily="34" charset="0"/>
              <a:cs typeface="Tahoma" panose="020B0604030504040204" pitchFamily="34" charset="0"/>
            </a:endParaRPr>
          </a:p>
          <a:p>
            <a:pPr marL="390525" lvl="2" indent="-390525">
              <a:lnSpc>
                <a:spcPts val="1650"/>
              </a:lnSpc>
              <a:spcAft>
                <a:spcPts val="450"/>
              </a:spcAft>
              <a:buSzPct val="100000"/>
              <a:buFont typeface="+mj-lt"/>
              <a:buAutoNum type="arabicPeriod"/>
              <a:defRPr/>
            </a:pPr>
            <a:r>
              <a:rPr lang="en-US" sz="2800" dirty="0">
                <a:solidFill>
                  <a:srgbClr val="FFE2A7"/>
                </a:solidFill>
                <a:latin typeface="Tahoma" panose="020B0604030504040204" pitchFamily="34" charset="0"/>
                <a:ea typeface="Tahoma" panose="020B0604030504040204" pitchFamily="34" charset="0"/>
                <a:cs typeface="Tahoma" panose="020B0604030504040204" pitchFamily="34" charset="0"/>
              </a:rPr>
              <a:t>Individuality is eroded/Shadow Person</a:t>
            </a:r>
          </a:p>
          <a:p>
            <a:pPr marL="685800" lvl="2" indent="0">
              <a:lnSpc>
                <a:spcPts val="1650"/>
              </a:lnSpc>
              <a:spcAft>
                <a:spcPts val="450"/>
              </a:spcAft>
              <a:buSzPct val="100000"/>
              <a:buNone/>
              <a:defRPr/>
            </a:pPr>
            <a:endParaRPr lang="en-US" sz="2800" dirty="0">
              <a:solidFill>
                <a:srgbClr val="FFE2A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7137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1C1C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C1C1C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a:bodyPr>
          <a:lstStyle/>
          <a:p>
            <a:pPr algn="ctr"/>
            <a:r>
              <a:rPr lang="en-US" sz="4800" dirty="0"/>
              <a:t>EMOTIONAL GUNS</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2"/>
            <a:ext cx="12192000" cy="5532437"/>
          </a:xfrm>
        </p:spPr>
        <p:txBody>
          <a:bodyPr wrap="square" lIns="914400" tIns="457200" rIns="914400" bIns="914400">
            <a:noAutofit/>
          </a:bodyPr>
          <a:lstStyle/>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Most people don’t use real guns…</a:t>
            </a:r>
          </a:p>
          <a:p>
            <a:pPr marL="457200" indent="-457200">
              <a:buClr>
                <a:schemeClr val="bg1"/>
              </a:buClr>
              <a:buFont typeface="Arial" panose="020B0604020202020204" pitchFamily="34" charset="0"/>
              <a:buChar char="•"/>
              <a:defRPr/>
            </a:pPr>
            <a:endParaRPr lang="en-US" altLang="en-US" sz="1000"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Love can only exist in an atmosphere of Freedom</a:t>
            </a:r>
          </a:p>
          <a:p>
            <a:pPr marL="457200" indent="-457200">
              <a:buClr>
                <a:schemeClr val="bg1"/>
              </a:buClr>
              <a:buFont typeface="Arial" panose="020B0604020202020204" pitchFamily="34" charset="0"/>
              <a:buChar char="•"/>
              <a:defRPr/>
            </a:pPr>
            <a:endParaRPr lang="en-US" altLang="en-US" sz="1000"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But what is love? </a:t>
            </a:r>
          </a:p>
        </p:txBody>
      </p:sp>
    </p:spTree>
    <p:extLst>
      <p:ext uri="{BB962C8B-B14F-4D97-AF65-F5344CB8AC3E}">
        <p14:creationId xmlns:p14="http://schemas.microsoft.com/office/powerpoint/2010/main" val="196501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1C1C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1C1C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a:bodyPr>
          <a:lstStyle/>
          <a:p>
            <a:pPr algn="ctr"/>
            <a:r>
              <a:rPr lang="en-US" sz="4800" dirty="0"/>
              <a:t>THE LAW OF LOVE</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2"/>
            <a:ext cx="12192000" cy="5532437"/>
          </a:xfrm>
        </p:spPr>
        <p:txBody>
          <a:bodyPr wrap="square" lIns="914400" tIns="457200" rIns="914400" bIns="914400">
            <a:noAutofit/>
          </a:bodyPr>
          <a:lstStyle/>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“Love is not self seeking”1 Cor 13:4,5</a:t>
            </a:r>
          </a:p>
          <a:p>
            <a:pPr marL="457200" indent="-457200">
              <a:buClr>
                <a:schemeClr val="bg1"/>
              </a:buClr>
              <a:buFont typeface="Arial" panose="020B0604020202020204" pitchFamily="34" charset="0"/>
              <a:buChar char="•"/>
              <a:defRPr/>
            </a:pPr>
            <a:endParaRPr lang="en-US" altLang="en-US" sz="1000"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Love is giving</a:t>
            </a:r>
          </a:p>
          <a:p>
            <a:pPr marL="457200" indent="-457200">
              <a:buClr>
                <a:schemeClr val="bg1"/>
              </a:buClr>
              <a:buFont typeface="Arial" panose="020B0604020202020204" pitchFamily="34" charset="0"/>
              <a:buChar char="•"/>
              <a:defRPr/>
            </a:pPr>
            <a:endParaRPr lang="en-US" altLang="en-US" sz="1000"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Love is the protocol upon which reality is constructed to function</a:t>
            </a:r>
          </a:p>
        </p:txBody>
      </p:sp>
    </p:spTree>
    <p:extLst>
      <p:ext uri="{BB962C8B-B14F-4D97-AF65-F5344CB8AC3E}">
        <p14:creationId xmlns:p14="http://schemas.microsoft.com/office/powerpoint/2010/main" val="169544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1C1C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1C1C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a:extLst>
              <a:ext uri="{FF2B5EF4-FFF2-40B4-BE49-F238E27FC236}">
                <a16:creationId xmlns:a16="http://schemas.microsoft.com/office/drawing/2014/main" id="{92437EE1-15D1-7B43-A703-FE652C830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748" y="381000"/>
            <a:ext cx="7552704" cy="5664200"/>
          </a:xfrm>
          <a:prstGeom prst="rect">
            <a:avLst/>
          </a:prstGeom>
          <a:noFill/>
          <a:ln w="7620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898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a:extLst>
              <a:ext uri="{FF2B5EF4-FFF2-40B4-BE49-F238E27FC236}">
                <a16:creationId xmlns:a16="http://schemas.microsoft.com/office/drawing/2014/main" id="{92437EE1-15D1-7B43-A703-FE652C830DEE}"/>
              </a:ext>
            </a:extLst>
          </p:cNvPr>
          <p:cNvPicPr>
            <a:picLocks noChangeAspect="1" noChangeArrowheads="1"/>
          </p:cNvPicPr>
          <p:nvPr/>
        </p:nvPicPr>
        <p:blipFill>
          <a:blip r:embed="rId2"/>
          <a:stretch>
            <a:fillRect/>
          </a:stretch>
        </p:blipFill>
        <p:spPr bwMode="auto">
          <a:xfrm>
            <a:off x="2357967" y="381000"/>
            <a:ext cx="7552266" cy="5664200"/>
          </a:xfrm>
          <a:prstGeom prst="rect">
            <a:avLst/>
          </a:prstGeom>
          <a:noFill/>
          <a:ln w="7620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33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a:bodyPr>
          <a:lstStyle/>
          <a:p>
            <a:r>
              <a:rPr lang="en-US" sz="4800" dirty="0"/>
              <a:t>WHAT IS LOVE?</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3"/>
            <a:ext cx="12192000" cy="5532437"/>
          </a:xfrm>
        </p:spPr>
        <p:txBody>
          <a:bodyPr lIns="914400" tIns="457200" rIns="914400" bIns="914400">
            <a:normAutofit/>
          </a:bodyPr>
          <a:lstStyle/>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A strong feeling of affection?</a:t>
            </a: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A strong feeling of attraction?</a:t>
            </a: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An overwhelming passionate desire for someone – taking your breath away?</a:t>
            </a: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A strong feeling of devotion? </a:t>
            </a: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Concern for the welfare of another?</a:t>
            </a: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A protocol upon which reality is constructed to operate? (which can include feelings of attraction, affection, and devotion)</a:t>
            </a:r>
          </a:p>
        </p:txBody>
      </p:sp>
    </p:spTree>
    <p:extLst>
      <p:ext uri="{BB962C8B-B14F-4D97-AF65-F5344CB8AC3E}">
        <p14:creationId xmlns:p14="http://schemas.microsoft.com/office/powerpoint/2010/main" val="423488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1C1C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C1C1C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1C1C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C1C1C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C1C1C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a:bodyPr>
          <a:lstStyle/>
          <a:p>
            <a:r>
              <a:rPr lang="en-US" sz="4800" dirty="0"/>
              <a:t>GOD’S LAW IS DESIGN LAW</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3"/>
            <a:ext cx="12192000" cy="5532437"/>
          </a:xfrm>
        </p:spPr>
        <p:txBody>
          <a:bodyPr lIns="914400" tIns="457200" rIns="914400" bIns="914400">
            <a:normAutofit/>
          </a:bodyPr>
          <a:lstStyle/>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Protocols upon which reality functions</a:t>
            </a:r>
          </a:p>
          <a:p>
            <a:pPr marL="457200" indent="-457200">
              <a:buClr>
                <a:schemeClr val="bg1"/>
              </a:buClr>
              <a:buFont typeface="Arial" panose="020B0604020202020204" pitchFamily="34" charset="0"/>
              <a:buChar char="•"/>
              <a:defRPr/>
            </a:pPr>
            <a:endParaRPr lang="en-US" altLang="en-US"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Health </a:t>
            </a:r>
            <a:r>
              <a:rPr lang="en-US" altLang="en-US" b="0" dirty="0">
                <a:solidFill>
                  <a:srgbClr val="F1FEFF"/>
                </a:solidFill>
                <a:ea typeface="ＭＳ Ｐゴシック" panose="020B0600070205080204" pitchFamily="34" charset="-128"/>
              </a:rPr>
              <a:t>REQUIRES</a:t>
            </a:r>
            <a:r>
              <a:rPr lang="en-US" altLang="en-US" b="0" dirty="0">
                <a:ea typeface="ＭＳ Ｐゴシック" panose="020B0600070205080204" pitchFamily="34" charset="-128"/>
              </a:rPr>
              <a:t> harmony with God’s design</a:t>
            </a:r>
          </a:p>
          <a:p>
            <a:pPr marL="457200" indent="-457200">
              <a:buClr>
                <a:schemeClr val="bg1"/>
              </a:buClr>
              <a:buFont typeface="Arial" panose="020B0604020202020204" pitchFamily="34" charset="0"/>
              <a:buChar char="•"/>
              <a:defRPr/>
            </a:pPr>
            <a:endParaRPr lang="en-US" altLang="en-US" b="0" dirty="0">
              <a:ea typeface="ＭＳ Ｐゴシック" panose="020B0600070205080204" pitchFamily="34" charset="-128"/>
            </a:endParaRPr>
          </a:p>
          <a:p>
            <a:pPr>
              <a:buClr>
                <a:schemeClr val="bg1"/>
              </a:buClr>
              <a:defRPr/>
            </a:pPr>
            <a:endParaRPr lang="en-US" altLang="en-US" sz="2000" b="0" dirty="0">
              <a:ea typeface="ＭＳ Ｐゴシック" panose="020B0600070205080204" pitchFamily="34" charset="-128"/>
            </a:endParaRPr>
          </a:p>
          <a:p>
            <a:pPr marL="457200" indent="-457200">
              <a:buClr>
                <a:schemeClr val="bg1"/>
              </a:buClr>
              <a:buFont typeface="Arial" panose="020B0604020202020204" pitchFamily="34" charset="0"/>
              <a:buChar char="•"/>
              <a:defRPr/>
            </a:pPr>
            <a:endParaRPr lang="en-US" altLang="en-US" sz="900" b="0" dirty="0">
              <a:ea typeface="ＭＳ Ｐゴシック" panose="020B0600070205080204" pitchFamily="34" charset="-128"/>
            </a:endParaRPr>
          </a:p>
          <a:p>
            <a:pPr>
              <a:buClr>
                <a:schemeClr val="bg1"/>
              </a:buClr>
              <a:defRPr/>
            </a:pPr>
            <a:endParaRPr lang="en-US" altLang="en-US" b="0" dirty="0">
              <a:ea typeface="ＭＳ Ｐゴシック" panose="020B0600070205080204" pitchFamily="34" charset="-128"/>
            </a:endParaRPr>
          </a:p>
        </p:txBody>
      </p:sp>
    </p:spTree>
    <p:extLst>
      <p:ext uri="{BB962C8B-B14F-4D97-AF65-F5344CB8AC3E}">
        <p14:creationId xmlns:p14="http://schemas.microsoft.com/office/powerpoint/2010/main" val="167109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1C1C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6DEE8-D738-C24F-850D-351B054A11BC}"/>
              </a:ext>
            </a:extLst>
          </p:cNvPr>
          <p:cNvSpPr>
            <a:spLocks noGrp="1"/>
          </p:cNvSpPr>
          <p:nvPr>
            <p:ph type="title"/>
          </p:nvPr>
        </p:nvSpPr>
        <p:spPr>
          <a:xfrm>
            <a:off x="831850" y="1507414"/>
            <a:ext cx="10515600" cy="2852737"/>
          </a:xfrm>
        </p:spPr>
        <p:txBody>
          <a:bodyPr anchor="ctr" anchorCtr="1">
            <a:normAutofit/>
          </a:bodyPr>
          <a:lstStyle/>
          <a:p>
            <a:pPr>
              <a:defRPr/>
            </a:pPr>
            <a:r>
              <a:rPr lang="en-US" altLang="en-US" dirty="0">
                <a:ea typeface="ＭＳ Ｐゴシック" panose="020B0600070205080204" pitchFamily="34" charset="-128"/>
              </a:rPr>
              <a:t>IF GOD BUILT THE UNIVERSE TO OPERATE UPON THE LAW OF LOVE, </a:t>
            </a:r>
          </a:p>
        </p:txBody>
      </p:sp>
      <p:sp>
        <p:nvSpPr>
          <p:cNvPr id="3" name="Text Placeholder 2">
            <a:extLst>
              <a:ext uri="{FF2B5EF4-FFF2-40B4-BE49-F238E27FC236}">
                <a16:creationId xmlns:a16="http://schemas.microsoft.com/office/drawing/2014/main" id="{C3D2EDCB-E9DF-C04E-9B13-7DECFF334739}"/>
              </a:ext>
            </a:extLst>
          </p:cNvPr>
          <p:cNvSpPr>
            <a:spLocks noGrp="1"/>
          </p:cNvSpPr>
          <p:nvPr>
            <p:ph type="body" idx="1"/>
          </p:nvPr>
        </p:nvSpPr>
        <p:spPr>
          <a:xfrm>
            <a:off x="831850" y="4388124"/>
            <a:ext cx="10515600" cy="1500187"/>
          </a:xfrm>
        </p:spPr>
        <p:txBody>
          <a:bodyPr>
            <a:normAutofit/>
          </a:bodyPr>
          <a:lstStyle/>
          <a:p>
            <a:pPr algn="ctr"/>
            <a:r>
              <a:rPr lang="en-US" altLang="en-US" sz="3600" dirty="0">
                <a:ea typeface="ＭＳ Ｐゴシック" panose="020B0600070205080204" pitchFamily="34" charset="-128"/>
              </a:rPr>
              <a:t>WHAT HAPPENED?</a:t>
            </a:r>
            <a:endParaRPr lang="en-US" sz="3600" dirty="0"/>
          </a:p>
        </p:txBody>
      </p:sp>
    </p:spTree>
    <p:extLst>
      <p:ext uri="{BB962C8B-B14F-4D97-AF65-F5344CB8AC3E}">
        <p14:creationId xmlns:p14="http://schemas.microsoft.com/office/powerpoint/2010/main" val="1676426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fontScale="90000"/>
          </a:bodyPr>
          <a:lstStyle/>
          <a:p>
            <a:r>
              <a:rPr lang="en-US" sz="4800" dirty="0"/>
              <a:t>FALLING DOMINOES OF DESTRUCTION</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3"/>
            <a:ext cx="12192000" cy="5532437"/>
          </a:xfrm>
        </p:spPr>
        <p:txBody>
          <a:bodyPr lIns="914400" tIns="457200" rIns="914400" bIns="914400">
            <a:normAutofit lnSpcReduction="10000"/>
          </a:bodyPr>
          <a:lstStyle/>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Lies believed – broken love and trust</a:t>
            </a:r>
          </a:p>
          <a:p>
            <a:pPr marL="457200" indent="-457200">
              <a:buClr>
                <a:schemeClr val="bg1"/>
              </a:buClr>
              <a:buFont typeface="Arial" panose="020B0604020202020204" pitchFamily="34" charset="0"/>
              <a:buChar char="•"/>
              <a:defRPr/>
            </a:pPr>
            <a:endParaRPr lang="en-US" altLang="en-US"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Broken love and trust – fear &amp; selfishness                    </a:t>
            </a:r>
            <a:r>
              <a:rPr lang="en-US" altLang="en-US" b="0" dirty="0">
                <a:solidFill>
                  <a:srgbClr val="F1FEFF"/>
                </a:solidFill>
                <a:ea typeface="ＭＳ Ｐゴシック" panose="020B0600070205080204" pitchFamily="34" charset="-128"/>
              </a:rPr>
              <a:t>(survival of the fittest)</a:t>
            </a:r>
          </a:p>
          <a:p>
            <a:pPr marL="457200" indent="-457200">
              <a:buClr>
                <a:schemeClr val="bg1"/>
              </a:buClr>
              <a:buFont typeface="Arial" panose="020B0604020202020204" pitchFamily="34" charset="0"/>
              <a:buChar char="•"/>
              <a:defRPr/>
            </a:pPr>
            <a:endParaRPr lang="en-US" altLang="en-US"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Fear &amp; selfishness – destructive acts </a:t>
            </a:r>
            <a:r>
              <a:rPr lang="en-US" altLang="en-US" b="0" dirty="0">
                <a:solidFill>
                  <a:srgbClr val="F1FEFF"/>
                </a:solidFill>
                <a:ea typeface="ＭＳ Ｐゴシック" panose="020B0600070205080204" pitchFamily="34" charset="-128"/>
              </a:rPr>
              <a:t>(sins)</a:t>
            </a:r>
          </a:p>
          <a:p>
            <a:pPr marL="457200" indent="-457200">
              <a:buClr>
                <a:schemeClr val="bg1"/>
              </a:buClr>
              <a:buFont typeface="Arial" panose="020B0604020202020204" pitchFamily="34" charset="0"/>
              <a:buChar char="•"/>
              <a:defRPr/>
            </a:pPr>
            <a:endParaRPr lang="en-US" altLang="en-US"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Destructive acts </a:t>
            </a:r>
            <a:r>
              <a:rPr lang="en-US" altLang="en-US" b="0" dirty="0">
                <a:solidFill>
                  <a:srgbClr val="F1FEFF"/>
                </a:solidFill>
                <a:ea typeface="ＭＳ Ｐゴシック" panose="020B0600070205080204" pitchFamily="34" charset="-128"/>
              </a:rPr>
              <a:t>(sins)</a:t>
            </a:r>
            <a:r>
              <a:rPr lang="en-US" altLang="en-US" b="0" dirty="0">
                <a:ea typeface="ＭＳ Ｐゴシック" panose="020B0600070205080204" pitchFamily="34" charset="-128"/>
              </a:rPr>
              <a:t> – damage to mind, body and </a:t>
            </a:r>
            <a:r>
              <a:rPr lang="en-US" altLang="en-US" b="0" dirty="0">
                <a:solidFill>
                  <a:srgbClr val="F1FEFF"/>
                </a:solidFill>
                <a:ea typeface="ＭＳ Ｐゴシック" panose="020B0600070205080204" pitchFamily="34" charset="-128"/>
              </a:rPr>
              <a:t>relationships</a:t>
            </a:r>
            <a:r>
              <a:rPr lang="en-US" altLang="en-US" b="0" dirty="0">
                <a:ea typeface="ＭＳ Ｐゴシック" panose="020B0600070205080204" pitchFamily="34" charset="-128"/>
              </a:rPr>
              <a:t> a terminal condition </a:t>
            </a:r>
          </a:p>
        </p:txBody>
      </p:sp>
    </p:spTree>
    <p:extLst>
      <p:ext uri="{BB962C8B-B14F-4D97-AF65-F5344CB8AC3E}">
        <p14:creationId xmlns:p14="http://schemas.microsoft.com/office/powerpoint/2010/main" val="162339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1C1C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1C1C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C1C1C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a:bodyPr>
          <a:lstStyle/>
          <a:p>
            <a:r>
              <a:rPr lang="en-US" sz="4800" dirty="0"/>
              <a:t>FEAR DESTROYS HEALTH</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3"/>
            <a:ext cx="12192000" cy="5532437"/>
          </a:xfrm>
        </p:spPr>
        <p:txBody>
          <a:bodyPr lIns="914400" tIns="457200" rIns="914400" bIns="914400">
            <a:normAutofit/>
          </a:bodyPr>
          <a:lstStyle/>
          <a:p>
            <a:pPr marL="468313" indent="-468313">
              <a:buClr>
                <a:schemeClr val="bg1"/>
              </a:buClr>
              <a:buFont typeface="Arial" charset="0"/>
              <a:buChar char="•"/>
              <a:defRPr/>
            </a:pPr>
            <a:r>
              <a:rPr lang="en-US" b="0" dirty="0"/>
              <a:t>Physical Growth</a:t>
            </a:r>
          </a:p>
          <a:p>
            <a:pPr marL="1089025" lvl="1" indent="-220663">
              <a:buClr>
                <a:schemeClr val="bg1"/>
              </a:buClr>
              <a:buFont typeface="Arial" charset="0"/>
              <a:buChar char="•"/>
              <a:defRPr/>
            </a:pPr>
            <a:r>
              <a:rPr lang="en-US" dirty="0">
                <a:latin typeface="Tahoma" panose="020B0604030504040204" pitchFamily="34" charset="0"/>
                <a:ea typeface="Tahoma" panose="020B0604030504040204" pitchFamily="34" charset="0"/>
                <a:cs typeface="Tahoma" panose="020B0604030504040204" pitchFamily="34" charset="0"/>
              </a:rPr>
              <a:t>Iraqi children</a:t>
            </a:r>
            <a:r>
              <a:rPr lang="en-US" baseline="30000" dirty="0">
                <a:latin typeface="Tahoma" panose="020B0604030504040204" pitchFamily="34" charset="0"/>
                <a:ea typeface="Tahoma" panose="020B0604030504040204" pitchFamily="34" charset="0"/>
                <a:cs typeface="Tahoma" panose="020B0604030504040204" pitchFamily="34" charset="0"/>
              </a:rPr>
              <a:t>1</a:t>
            </a:r>
          </a:p>
          <a:p>
            <a:pPr marL="1144588" lvl="1" indent="-565150">
              <a:buClr>
                <a:schemeClr val="bg1"/>
              </a:buClr>
              <a:buFont typeface="Arial" charset="0"/>
              <a:buChar char="•"/>
              <a:defRPr/>
            </a:pPr>
            <a:endParaRPr lang="en-US" sz="1000" dirty="0">
              <a:latin typeface="Tahoma" panose="020B0604030504040204" pitchFamily="34" charset="0"/>
              <a:ea typeface="Tahoma" panose="020B0604030504040204" pitchFamily="34" charset="0"/>
              <a:cs typeface="Tahoma" panose="020B0604030504040204" pitchFamily="34" charset="0"/>
            </a:endParaRPr>
          </a:p>
          <a:p>
            <a:pPr marL="468313" indent="-468313">
              <a:buClr>
                <a:schemeClr val="bg1"/>
              </a:buClr>
              <a:buFont typeface="Arial" charset="0"/>
              <a:buChar char="•"/>
              <a:defRPr/>
            </a:pPr>
            <a:r>
              <a:rPr lang="en-US" b="0" dirty="0"/>
              <a:t>Intellectual Growth</a:t>
            </a:r>
          </a:p>
          <a:p>
            <a:pPr marL="1089025" lvl="1" indent="-220663">
              <a:buClr>
                <a:schemeClr val="bg1"/>
              </a:buClr>
              <a:buFont typeface="Arial" charset="0"/>
              <a:buChar char="•"/>
              <a:defRPr/>
            </a:pPr>
            <a:r>
              <a:rPr lang="en-US" dirty="0">
                <a:latin typeface="Tahoma" panose="020B0604030504040204" pitchFamily="34" charset="0"/>
                <a:ea typeface="Tahoma" panose="020B0604030504040204" pitchFamily="34" charset="0"/>
                <a:cs typeface="Tahoma" panose="020B0604030504040204" pitchFamily="34" charset="0"/>
              </a:rPr>
              <a:t>Test anxiety</a:t>
            </a:r>
          </a:p>
          <a:p>
            <a:pPr marL="1089025" lvl="1" indent="-523875">
              <a:buClr>
                <a:schemeClr val="bg1"/>
              </a:buClr>
              <a:buFont typeface="Arial" charset="0"/>
              <a:buChar char="•"/>
              <a:defRPr/>
            </a:pPr>
            <a:endParaRPr lang="en-US" sz="1000" dirty="0">
              <a:latin typeface="Tahoma" panose="020B0604030504040204" pitchFamily="34" charset="0"/>
              <a:ea typeface="Tahoma" panose="020B0604030504040204" pitchFamily="34" charset="0"/>
              <a:cs typeface="Tahoma" panose="020B0604030504040204" pitchFamily="34" charset="0"/>
            </a:endParaRPr>
          </a:p>
          <a:p>
            <a:pPr marL="468313" indent="-468313">
              <a:buClr>
                <a:schemeClr val="bg1"/>
              </a:buClr>
              <a:buFont typeface="Arial" charset="0"/>
              <a:buChar char="•"/>
              <a:defRPr/>
            </a:pPr>
            <a:r>
              <a:rPr lang="en-US" b="0" dirty="0"/>
              <a:t>Spiritual Growth</a:t>
            </a:r>
          </a:p>
          <a:p>
            <a:pPr marL="1089025" lvl="1" indent="-220663">
              <a:buClr>
                <a:schemeClr val="bg1"/>
              </a:buClr>
              <a:buFont typeface="Arial" charset="0"/>
              <a:buChar char="•"/>
              <a:defRPr/>
            </a:pPr>
            <a:r>
              <a:rPr lang="en-US" dirty="0">
                <a:latin typeface="Tahoma" panose="020B0604030504040204" pitchFamily="34" charset="0"/>
                <a:ea typeface="Tahoma" panose="020B0604030504040204" pitchFamily="34" charset="0"/>
                <a:cs typeface="Tahoma" panose="020B0604030504040204" pitchFamily="34" charset="0"/>
              </a:rPr>
              <a:t>Fear of God</a:t>
            </a:r>
          </a:p>
          <a:p>
            <a:pPr marL="1035050" lvl="1" indent="-496888">
              <a:buClr>
                <a:schemeClr val="bg1"/>
              </a:buClr>
              <a:buFont typeface="Arial" charset="0"/>
              <a:buChar char="•"/>
              <a:defRPr/>
            </a:pPr>
            <a:endParaRPr lang="en-US" sz="1000" dirty="0">
              <a:latin typeface="Tahoma" panose="020B0604030504040204" pitchFamily="34" charset="0"/>
              <a:ea typeface="Tahoma" panose="020B0604030504040204" pitchFamily="34" charset="0"/>
              <a:cs typeface="Tahoma" panose="020B0604030504040204" pitchFamily="34" charset="0"/>
            </a:endParaRPr>
          </a:p>
          <a:p>
            <a:pPr marL="468313" indent="-468313">
              <a:buClr>
                <a:schemeClr val="bg1"/>
              </a:buClr>
              <a:buFont typeface="Arial" charset="0"/>
              <a:buChar char="•"/>
              <a:defRPr/>
            </a:pPr>
            <a:r>
              <a:rPr lang="en-US" b="0" dirty="0"/>
              <a:t>Relational Growth</a:t>
            </a:r>
          </a:p>
          <a:p>
            <a:pPr marL="1089025" lvl="1" indent="-220663">
              <a:buFont typeface="Arial" charset="0"/>
              <a:buChar char="•"/>
              <a:defRPr/>
            </a:pPr>
            <a:r>
              <a:rPr lang="en-US" dirty="0">
                <a:latin typeface="Tahoma" panose="020B0604030504040204" pitchFamily="34" charset="0"/>
                <a:ea typeface="Tahoma" panose="020B0604030504040204" pitchFamily="34" charset="0"/>
                <a:cs typeface="Tahoma" panose="020B0604030504040204" pitchFamily="34" charset="0"/>
              </a:rPr>
              <a:t>Fear of rejection, abandonment</a:t>
            </a:r>
          </a:p>
          <a:p>
            <a:pPr>
              <a:defRPr/>
            </a:pPr>
            <a:endParaRPr lang="en-US" b="0" dirty="0"/>
          </a:p>
          <a:p>
            <a:pPr>
              <a:buFont typeface="Wingdings" charset="0"/>
              <a:buChar char="n"/>
              <a:defRPr/>
            </a:pPr>
            <a:endParaRPr lang="en-US" b="0" dirty="0"/>
          </a:p>
        </p:txBody>
      </p:sp>
      <p:sp>
        <p:nvSpPr>
          <p:cNvPr id="4" name="TextBox 17">
            <a:extLst>
              <a:ext uri="{FF2B5EF4-FFF2-40B4-BE49-F238E27FC236}">
                <a16:creationId xmlns:a16="http://schemas.microsoft.com/office/drawing/2014/main" id="{95B5C46E-8767-7144-AF18-214C7BC56536}"/>
              </a:ext>
            </a:extLst>
          </p:cNvPr>
          <p:cNvSpPr txBox="1">
            <a:spLocks noChangeArrowheads="1"/>
          </p:cNvSpPr>
          <p:nvPr/>
        </p:nvSpPr>
        <p:spPr bwMode="auto">
          <a:xfrm>
            <a:off x="0" y="6220691"/>
            <a:ext cx="121919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0">
            <a:spAutoFit/>
          </a:bodyPr>
          <a:lstStyle>
            <a:lvl1pPr>
              <a:spcBef>
                <a:spcPct val="20000"/>
              </a:spcBef>
              <a:buClr>
                <a:schemeClr val="hlink"/>
              </a:buClr>
              <a:buSzPct val="65000"/>
              <a:buFont typeface="Wingdings" pitchFamily="2" charset="2"/>
              <a:buChar char="n"/>
              <a:defRPr sz="3200">
                <a:solidFill>
                  <a:srgbClr val="FFFFFF"/>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US" altLang="en-US" sz="1200" dirty="0">
                <a:solidFill>
                  <a:schemeClr val="bg1"/>
                </a:solidFill>
                <a:ea typeface="Tahoma" panose="020B0604030504040204" pitchFamily="34" charset="0"/>
                <a:cs typeface="Tahoma" panose="020B0604030504040204" pitchFamily="34" charset="0"/>
              </a:rPr>
              <a:t>1. http://</a:t>
            </a:r>
            <a:r>
              <a:rPr lang="en-US" altLang="en-US" sz="1200" dirty="0" err="1">
                <a:solidFill>
                  <a:schemeClr val="bg1"/>
                </a:solidFill>
                <a:ea typeface="Tahoma" panose="020B0604030504040204" pitchFamily="34" charset="0"/>
                <a:cs typeface="Tahoma" panose="020B0604030504040204" pitchFamily="34" charset="0"/>
              </a:rPr>
              <a:t>www.sciencedaily.com</a:t>
            </a:r>
            <a:r>
              <a:rPr lang="en-US" altLang="en-US" sz="1200" dirty="0">
                <a:solidFill>
                  <a:schemeClr val="bg1"/>
                </a:solidFill>
                <a:ea typeface="Tahoma" panose="020B0604030504040204" pitchFamily="34" charset="0"/>
                <a:cs typeface="Tahoma" panose="020B0604030504040204" pitchFamily="34" charset="0"/>
              </a:rPr>
              <a:t>/releases/2010/03/100329082121.htm</a:t>
            </a:r>
          </a:p>
        </p:txBody>
      </p:sp>
    </p:spTree>
    <p:extLst>
      <p:ext uri="{BB962C8B-B14F-4D97-AF65-F5344CB8AC3E}">
        <p14:creationId xmlns:p14="http://schemas.microsoft.com/office/powerpoint/2010/main" val="94562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1C1C1"/>
                                      </p:to>
                                    </p:animClr>
                                  </p:sub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C1C1C1"/>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C1C1C1"/>
                                      </p:to>
                                    </p:animClr>
                                  </p:sub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C1C1C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rgbClr val="C1C1C1"/>
                                      </p:to>
                                    </p:animClr>
                                  </p:sub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7" end="7"/>
                                            </p:txEl>
                                          </p:spTgt>
                                        </p:tgtEl>
                                        <p:attrNameLst>
                                          <p:attrName>ppt_c</p:attrName>
                                        </p:attrNameLst>
                                      </p:cBhvr>
                                      <p:to>
                                        <a:srgbClr val="C1C1C1"/>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a:bodyPr>
          <a:lstStyle/>
          <a:p>
            <a:r>
              <a:rPr lang="en-US" sz="4800" dirty="0"/>
              <a:t>DEPENDENCY IS FEAR BASED</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3"/>
            <a:ext cx="12192000" cy="5532437"/>
          </a:xfrm>
        </p:spPr>
        <p:txBody>
          <a:bodyPr lIns="914400" tIns="457200" rIns="914400" bIns="914400">
            <a:normAutofit/>
          </a:bodyPr>
          <a:lstStyle/>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Consider scuba diving</a:t>
            </a:r>
          </a:p>
        </p:txBody>
      </p:sp>
    </p:spTree>
    <p:extLst>
      <p:ext uri="{BB962C8B-B14F-4D97-AF65-F5344CB8AC3E}">
        <p14:creationId xmlns:p14="http://schemas.microsoft.com/office/powerpoint/2010/main" val="3905083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fontScale="90000"/>
          </a:bodyPr>
          <a:lstStyle/>
          <a:p>
            <a:pPr algn="ctr"/>
            <a:r>
              <a:rPr lang="en-US" sz="4800" dirty="0"/>
              <a:t>DEPENDENCY VS. LOVE </a:t>
            </a:r>
            <a:br>
              <a:rPr lang="en-US" sz="4800" dirty="0"/>
            </a:br>
            <a:r>
              <a:rPr lang="en-US" sz="4800" dirty="0"/>
              <a:t>THE CONTRAST</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3"/>
            <a:ext cx="12192000" cy="5532437"/>
          </a:xfrm>
        </p:spPr>
        <p:txBody>
          <a:bodyPr lIns="914400" tIns="457200" rIns="914400" bIns="914400">
            <a:normAutofit/>
          </a:bodyPr>
          <a:lstStyle/>
          <a:p>
            <a:pPr marL="457200" indent="-457200">
              <a:buClr>
                <a:schemeClr val="bg1"/>
              </a:buClr>
              <a:buFont typeface="Arial" panose="020B0604020202020204" pitchFamily="34" charset="0"/>
              <a:buChar char="•"/>
              <a:defRPr/>
            </a:pPr>
            <a:r>
              <a:rPr lang="en-US" altLang="en-US" b="0" dirty="0"/>
              <a:t>Both can give</a:t>
            </a:r>
          </a:p>
          <a:p>
            <a:pPr marL="457200" indent="-457200">
              <a:buClr>
                <a:schemeClr val="bg1"/>
              </a:buClr>
              <a:buFont typeface="Arial" panose="020B0604020202020204" pitchFamily="34" charset="0"/>
              <a:buChar char="•"/>
              <a:defRPr/>
            </a:pPr>
            <a:endParaRPr lang="en-US" altLang="en-US" sz="1000" b="0" dirty="0"/>
          </a:p>
          <a:p>
            <a:pPr marL="457200" indent="-457200">
              <a:buClr>
                <a:schemeClr val="bg1"/>
              </a:buClr>
              <a:buFont typeface="Arial" panose="020B0604020202020204" pitchFamily="34" charset="0"/>
              <a:buChar char="•"/>
              <a:defRPr/>
            </a:pPr>
            <a:r>
              <a:rPr lang="en-US" altLang="en-US" b="0" dirty="0"/>
              <a:t>Dependency – gives in order to get</a:t>
            </a:r>
          </a:p>
          <a:p>
            <a:pPr marL="1089025" lvl="1" indent="-220663">
              <a:buClr>
                <a:schemeClr val="bg1"/>
              </a:buClr>
              <a:defRPr/>
            </a:pPr>
            <a:r>
              <a:rPr lang="en-US" altLang="en-US" dirty="0">
                <a:latin typeface="Tahoma" panose="020B0604030504040204" pitchFamily="34" charset="0"/>
                <a:ea typeface="Tahoma" panose="020B0604030504040204" pitchFamily="34" charset="0"/>
                <a:cs typeface="Tahoma" panose="020B0604030504040204" pitchFamily="34" charset="0"/>
              </a:rPr>
              <a:t>Fear of loneliness, fear of not being loved leads to giving to get affirmation etc. but is irritated when recognition not received </a:t>
            </a:r>
          </a:p>
          <a:p>
            <a:pPr marL="1089025" lvl="1" indent="-220663">
              <a:buClr>
                <a:schemeClr val="bg1"/>
              </a:buClr>
              <a:defRPr/>
            </a:pPr>
            <a:r>
              <a:rPr lang="en-US" altLang="en-US" dirty="0">
                <a:latin typeface="Tahoma" panose="020B0604030504040204" pitchFamily="34" charset="0"/>
                <a:ea typeface="Tahoma" panose="020B0604030504040204" pitchFamily="34" charset="0"/>
                <a:cs typeface="Tahoma" panose="020B0604030504040204" pitchFamily="34" charset="0"/>
              </a:rPr>
              <a:t>Consider a Cowboy and his horse</a:t>
            </a:r>
          </a:p>
          <a:p>
            <a:pPr marL="1089025" lvl="1" indent="-220663">
              <a:buClr>
                <a:schemeClr val="bg1"/>
              </a:buClr>
              <a:defRPr/>
            </a:pPr>
            <a:r>
              <a:rPr lang="en-US" altLang="en-US" dirty="0">
                <a:latin typeface="Tahoma" panose="020B0604030504040204" pitchFamily="34" charset="0"/>
                <a:ea typeface="Tahoma" panose="020B0604030504040204" pitchFamily="34" charset="0"/>
                <a:cs typeface="Tahoma" panose="020B0604030504040204" pitchFamily="34" charset="0"/>
              </a:rPr>
              <a:t>Constantly up and down yo-yo relationship</a:t>
            </a:r>
          </a:p>
          <a:p>
            <a:pPr marL="457200" indent="-457200">
              <a:buClr>
                <a:schemeClr val="bg1"/>
              </a:buClr>
              <a:buFont typeface="Arial" panose="020B0604020202020204" pitchFamily="34" charset="0"/>
              <a:buChar char="•"/>
              <a:defRPr/>
            </a:pPr>
            <a:endParaRPr lang="en-US" altLang="en-US" sz="1000" b="0" dirty="0"/>
          </a:p>
          <a:p>
            <a:pPr marL="457200" indent="-457200">
              <a:buClr>
                <a:schemeClr val="bg1"/>
              </a:buClr>
              <a:buFont typeface="Arial" panose="020B0604020202020204" pitchFamily="34" charset="0"/>
              <a:buChar char="•"/>
              <a:defRPr/>
            </a:pPr>
            <a:r>
              <a:rPr lang="en-US" altLang="en-US" b="0" dirty="0"/>
              <a:t>Love – gives in order to give</a:t>
            </a:r>
          </a:p>
          <a:p>
            <a:pPr marL="1089025" lvl="1" indent="-220663">
              <a:buClr>
                <a:schemeClr val="bg1"/>
              </a:buClr>
              <a:defRPr/>
            </a:pPr>
            <a:r>
              <a:rPr lang="en-US" altLang="en-US" dirty="0">
                <a:latin typeface="Tahoma" panose="020B0604030504040204" pitchFamily="34" charset="0"/>
                <a:ea typeface="Tahoma" panose="020B0604030504040204" pitchFamily="34" charset="0"/>
                <a:cs typeface="Tahoma" panose="020B0604030504040204" pitchFamily="34" charset="0"/>
              </a:rPr>
              <a:t>Rejoices in the doing for another and the successes of the other</a:t>
            </a:r>
          </a:p>
        </p:txBody>
      </p:sp>
    </p:spTree>
    <p:extLst>
      <p:ext uri="{BB962C8B-B14F-4D97-AF65-F5344CB8AC3E}">
        <p14:creationId xmlns:p14="http://schemas.microsoft.com/office/powerpoint/2010/main" val="84629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1C1C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1C1C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C1C1C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C1C1C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rgbClr val="C1C1C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a:bodyPr>
          <a:lstStyle/>
          <a:p>
            <a:pPr algn="ctr"/>
            <a:r>
              <a:rPr lang="en-US" sz="4600" dirty="0"/>
              <a:t>DEPENDENCY RELATIONSHIP PHASES</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3"/>
            <a:ext cx="12192000" cy="5532437"/>
          </a:xfrm>
        </p:spPr>
        <p:txBody>
          <a:bodyPr lIns="914400" tIns="457200" rIns="914400" bIns="914400">
            <a:normAutofit lnSpcReduction="10000"/>
          </a:bodyPr>
          <a:lstStyle/>
          <a:p>
            <a:pPr marL="457200" indent="-457200">
              <a:buClr>
                <a:schemeClr val="bg1"/>
              </a:buClr>
              <a:buFont typeface="Arial" panose="020B0604020202020204" pitchFamily="34" charset="0"/>
              <a:buChar char="•"/>
              <a:defRPr/>
            </a:pPr>
            <a:r>
              <a:rPr lang="en-US" b="0" dirty="0">
                <a:effectLst>
                  <a:outerShdw blurRad="50800" dist="38100" dir="8100000" algn="tr" rotWithShape="0">
                    <a:prstClr val="black">
                      <a:alpha val="40000"/>
                    </a:prstClr>
                  </a:outerShdw>
                </a:effectLst>
              </a:rPr>
              <a:t>Search phase</a:t>
            </a:r>
          </a:p>
          <a:p>
            <a:pPr marL="923925" lvl="1" indent="-220663">
              <a:buClr>
                <a:schemeClr val="bg1"/>
              </a:buClr>
              <a:defRPr/>
            </a:pPr>
            <a:r>
              <a:rPr lang="en-US" dirty="0">
                <a:effectLst>
                  <a:outerShdw blurRad="50800" dist="38100" dir="8100000" algn="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New person, same pathology</a:t>
            </a:r>
          </a:p>
          <a:p>
            <a:pPr marL="457200" indent="-457200">
              <a:buClr>
                <a:schemeClr val="bg1"/>
              </a:buClr>
              <a:buFont typeface="Arial" panose="020B0604020202020204" pitchFamily="34" charset="0"/>
              <a:buChar char="•"/>
              <a:defRPr/>
            </a:pPr>
            <a:endParaRPr lang="en-US" sz="900" b="0" dirty="0">
              <a:effectLst>
                <a:outerShdw blurRad="50800" dist="38100" dir="8100000" algn="tr" rotWithShape="0">
                  <a:prstClr val="black">
                    <a:alpha val="40000"/>
                  </a:prstClr>
                </a:outerShdw>
              </a:effectLst>
            </a:endParaRPr>
          </a:p>
          <a:p>
            <a:pPr marL="457200" indent="-457200">
              <a:buClr>
                <a:schemeClr val="bg1"/>
              </a:buClr>
              <a:buFont typeface="Arial" panose="020B0604020202020204" pitchFamily="34" charset="0"/>
              <a:buChar char="•"/>
              <a:defRPr/>
            </a:pPr>
            <a:r>
              <a:rPr lang="en-US" b="0" dirty="0">
                <a:effectLst>
                  <a:outerShdw blurRad="50800" dist="38100" dir="8100000" algn="tr" rotWithShape="0">
                    <a:prstClr val="black">
                      <a:alpha val="40000"/>
                    </a:prstClr>
                  </a:outerShdw>
                </a:effectLst>
              </a:rPr>
              <a:t>Attraction phase</a:t>
            </a:r>
          </a:p>
          <a:p>
            <a:pPr marL="923925" lvl="1" indent="-220663">
              <a:buClr>
                <a:schemeClr val="bg1"/>
              </a:buClr>
              <a:defRPr/>
            </a:pPr>
            <a:r>
              <a:rPr lang="en-US" dirty="0">
                <a:effectLst>
                  <a:outerShdw blurRad="50800" dist="38100" dir="8100000" algn="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Fantasy overshadows reality</a:t>
            </a:r>
          </a:p>
          <a:p>
            <a:pPr marL="457200" indent="-457200">
              <a:buClr>
                <a:schemeClr val="bg1"/>
              </a:buClr>
              <a:buFont typeface="Arial" panose="020B0604020202020204" pitchFamily="34" charset="0"/>
              <a:buChar char="•"/>
              <a:defRPr/>
            </a:pPr>
            <a:endParaRPr lang="en-US" sz="900" b="0" dirty="0">
              <a:effectLst>
                <a:outerShdw blurRad="50800" dist="38100" dir="8100000" algn="tr" rotWithShape="0">
                  <a:prstClr val="black">
                    <a:alpha val="40000"/>
                  </a:prstClr>
                </a:outerShdw>
              </a:effectLst>
            </a:endParaRPr>
          </a:p>
          <a:p>
            <a:pPr marL="457200" indent="-457200">
              <a:buClr>
                <a:schemeClr val="bg1"/>
              </a:buClr>
              <a:buFont typeface="Arial" panose="020B0604020202020204" pitchFamily="34" charset="0"/>
              <a:buChar char="•"/>
              <a:defRPr/>
            </a:pPr>
            <a:r>
              <a:rPr lang="en-US" b="0" dirty="0">
                <a:effectLst>
                  <a:outerShdw blurRad="50800" dist="38100" dir="8100000" algn="tr" rotWithShape="0">
                    <a:prstClr val="black">
                      <a:alpha val="40000"/>
                    </a:prstClr>
                  </a:outerShdw>
                </a:effectLst>
              </a:rPr>
              <a:t>Relief phase</a:t>
            </a:r>
          </a:p>
          <a:p>
            <a:pPr marL="923925" lvl="1" indent="-220663">
              <a:buClr>
                <a:schemeClr val="bg1"/>
              </a:buClr>
              <a:defRPr/>
            </a:pPr>
            <a:r>
              <a:rPr lang="en-US" dirty="0">
                <a:effectLst>
                  <a:outerShdw blurRad="50800" dist="38100" dir="8100000" algn="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Euphoric high when relationship initiates</a:t>
            </a:r>
          </a:p>
          <a:p>
            <a:pPr marL="457200" indent="-457200">
              <a:buClr>
                <a:schemeClr val="bg1"/>
              </a:buClr>
              <a:buFont typeface="Arial" panose="020B0604020202020204" pitchFamily="34" charset="0"/>
              <a:buChar char="•"/>
              <a:defRPr/>
            </a:pPr>
            <a:endParaRPr lang="en-US" sz="900" b="0" dirty="0">
              <a:effectLst>
                <a:outerShdw blurRad="50800" dist="38100" dir="8100000" algn="tr" rotWithShape="0">
                  <a:prstClr val="black">
                    <a:alpha val="40000"/>
                  </a:prstClr>
                </a:outerShdw>
              </a:effectLst>
            </a:endParaRPr>
          </a:p>
          <a:p>
            <a:pPr marL="457200" indent="-457200">
              <a:buClr>
                <a:schemeClr val="bg1"/>
              </a:buClr>
              <a:buFont typeface="Arial" panose="020B0604020202020204" pitchFamily="34" charset="0"/>
              <a:buChar char="•"/>
              <a:defRPr/>
            </a:pPr>
            <a:r>
              <a:rPr lang="en-US" b="0" dirty="0">
                <a:effectLst>
                  <a:outerShdw blurRad="50800" dist="38100" dir="8100000" algn="tr" rotWithShape="0">
                    <a:prstClr val="black">
                      <a:alpha val="40000"/>
                    </a:prstClr>
                  </a:outerShdw>
                </a:effectLst>
              </a:rPr>
              <a:t>Anxiety phase</a:t>
            </a:r>
          </a:p>
          <a:p>
            <a:pPr marL="923925" lvl="1" indent="-220663">
              <a:buClr>
                <a:schemeClr val="bg1"/>
              </a:buClr>
              <a:defRPr/>
            </a:pPr>
            <a:r>
              <a:rPr lang="en-US" dirty="0">
                <a:effectLst>
                  <a:outerShdw blurRad="50800" dist="38100" dir="8100000" algn="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Reality begins to shatter fantasy</a:t>
            </a:r>
          </a:p>
          <a:p>
            <a:pPr>
              <a:defRPr/>
            </a:pPr>
            <a:endParaRPr lang="en-US" sz="2400" b="0"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259877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1C1C1"/>
                                      </p:to>
                                    </p:animClr>
                                  </p:sub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C1C1C1"/>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C1C1C1"/>
                                      </p:to>
                                    </p:animClr>
                                  </p:sub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C1C1C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rgbClr val="C1C1C1"/>
                                      </p:to>
                                    </p:animClr>
                                  </p:sub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7" end="7"/>
                                            </p:txEl>
                                          </p:spTgt>
                                        </p:tgtEl>
                                        <p:attrNameLst>
                                          <p:attrName>ppt_c</p:attrName>
                                        </p:attrNameLst>
                                      </p:cBhvr>
                                      <p:to>
                                        <a:srgbClr val="C1C1C1"/>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a:bodyPr>
          <a:lstStyle/>
          <a:p>
            <a:pPr algn="ctr"/>
            <a:r>
              <a:rPr lang="en-US" sz="4600" dirty="0"/>
              <a:t>DEPENDENCY RELATIONSHIP PHASES</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3"/>
            <a:ext cx="12192000" cy="5532437"/>
          </a:xfrm>
        </p:spPr>
        <p:txBody>
          <a:bodyPr lIns="914400" tIns="457200" rIns="914400" bIns="914400">
            <a:normAutofit/>
          </a:bodyPr>
          <a:lstStyle/>
          <a:p>
            <a:pPr marL="457200" indent="-457200">
              <a:buClr>
                <a:schemeClr val="bg1"/>
              </a:buClr>
              <a:buFont typeface="Arial" panose="020B0604020202020204" pitchFamily="34" charset="0"/>
              <a:buChar char="•"/>
              <a:defRPr/>
            </a:pPr>
            <a:r>
              <a:rPr lang="en-US" b="0" dirty="0"/>
              <a:t>Denial phase</a:t>
            </a:r>
          </a:p>
          <a:p>
            <a:pPr marL="923925" lvl="1" indent="-220663">
              <a:buClr>
                <a:schemeClr val="bg1"/>
              </a:buClr>
              <a:defRPr/>
            </a:pPr>
            <a:r>
              <a:rPr lang="en-US" dirty="0">
                <a:latin typeface="Tahoma" panose="020B0604030504040204" pitchFamily="34" charset="0"/>
                <a:ea typeface="Tahoma" panose="020B0604030504040204" pitchFamily="34" charset="0"/>
                <a:cs typeface="Tahoma" panose="020B0604030504040204" pitchFamily="34" charset="0"/>
              </a:rPr>
              <a:t>Avoidance of reality, will make excuses, distort and deny</a:t>
            </a:r>
          </a:p>
          <a:p>
            <a:pPr marL="457200" indent="-457200">
              <a:buClr>
                <a:schemeClr val="bg1"/>
              </a:buClr>
              <a:buFont typeface="Arial" panose="020B0604020202020204" pitchFamily="34" charset="0"/>
              <a:buChar char="•"/>
              <a:defRPr/>
            </a:pPr>
            <a:endParaRPr lang="en-US" sz="1000" b="0" dirty="0"/>
          </a:p>
          <a:p>
            <a:pPr marL="457200" indent="-457200">
              <a:buClr>
                <a:schemeClr val="bg1"/>
              </a:buClr>
              <a:buFont typeface="Arial" panose="020B0604020202020204" pitchFamily="34" charset="0"/>
              <a:buChar char="•"/>
              <a:defRPr/>
            </a:pPr>
            <a:r>
              <a:rPr lang="en-US" b="0" dirty="0"/>
              <a:t>Escalation phase</a:t>
            </a:r>
          </a:p>
          <a:p>
            <a:pPr marL="923925" lvl="1" indent="-220663">
              <a:buClr>
                <a:schemeClr val="bg1"/>
              </a:buClr>
              <a:defRPr/>
            </a:pPr>
            <a:r>
              <a:rPr lang="en-US" dirty="0">
                <a:latin typeface="Tahoma" panose="020B0604030504040204" pitchFamily="34" charset="0"/>
                <a:ea typeface="Tahoma" panose="020B0604030504040204" pitchFamily="34" charset="0"/>
                <a:cs typeface="Tahoma" panose="020B0604030504040204" pitchFamily="34" charset="0"/>
              </a:rPr>
              <a:t>Emotional desperation with irrational behavior, attempt to save relationship</a:t>
            </a:r>
          </a:p>
          <a:p>
            <a:pPr marL="457200" indent="-457200">
              <a:buClr>
                <a:schemeClr val="bg1"/>
              </a:buClr>
              <a:buFont typeface="Arial" panose="020B0604020202020204" pitchFamily="34" charset="0"/>
              <a:buChar char="•"/>
              <a:defRPr/>
            </a:pPr>
            <a:endParaRPr lang="en-US" sz="1000" b="0" dirty="0"/>
          </a:p>
          <a:p>
            <a:pPr marL="457200" indent="-457200">
              <a:buClr>
                <a:schemeClr val="bg1"/>
              </a:buClr>
              <a:buFont typeface="Arial" panose="020B0604020202020204" pitchFamily="34" charset="0"/>
              <a:buChar char="•"/>
              <a:defRPr/>
            </a:pPr>
            <a:r>
              <a:rPr lang="en-US" b="0" dirty="0"/>
              <a:t>Withdraw phase</a:t>
            </a:r>
          </a:p>
          <a:p>
            <a:pPr marL="923925" lvl="1" indent="-220663">
              <a:buClr>
                <a:schemeClr val="bg1"/>
              </a:buClr>
              <a:defRPr/>
            </a:pPr>
            <a:r>
              <a:rPr lang="en-US" dirty="0">
                <a:latin typeface="Tahoma" panose="020B0604030504040204" pitchFamily="34" charset="0"/>
                <a:ea typeface="Tahoma" panose="020B0604030504040204" pitchFamily="34" charset="0"/>
                <a:cs typeface="Tahoma" panose="020B0604030504040204" pitchFamily="34" charset="0"/>
              </a:rPr>
              <a:t>Disengagement, depression, and propulsion into search phase</a:t>
            </a:r>
          </a:p>
          <a:p>
            <a:pPr marL="457200" indent="-457200">
              <a:buClr>
                <a:schemeClr val="bg1"/>
              </a:buClr>
              <a:buFont typeface="Arial" panose="020B0604020202020204" pitchFamily="34" charset="0"/>
              <a:buChar char="•"/>
              <a:defRPr/>
            </a:pPr>
            <a:endParaRPr lang="en-US" b="0" dirty="0"/>
          </a:p>
          <a:p>
            <a:pPr marL="457200" indent="-457200">
              <a:buClr>
                <a:schemeClr val="bg1"/>
              </a:buClr>
              <a:buFont typeface="Arial" panose="020B0604020202020204" pitchFamily="34" charset="0"/>
              <a:buChar char="•"/>
              <a:defRPr/>
            </a:pPr>
            <a:endParaRPr lang="en-US" b="0" dirty="0"/>
          </a:p>
        </p:txBody>
      </p:sp>
    </p:spTree>
    <p:extLst>
      <p:ext uri="{BB962C8B-B14F-4D97-AF65-F5344CB8AC3E}">
        <p14:creationId xmlns:p14="http://schemas.microsoft.com/office/powerpoint/2010/main" val="181887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1C1C1"/>
                                      </p:to>
                                    </p:animClr>
                                  </p:sub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C1C1C1"/>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C1C1C1"/>
                                      </p:to>
                                    </p:animClr>
                                  </p:sub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C1C1C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a:bodyPr>
          <a:lstStyle/>
          <a:p>
            <a:pPr algn="ctr"/>
            <a:r>
              <a:rPr lang="en-US" sz="4600" dirty="0"/>
              <a:t>LOVE VS. DEPENDENCY</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1" y="1325563"/>
            <a:ext cx="6553201" cy="5532437"/>
          </a:xfrm>
        </p:spPr>
        <p:txBody>
          <a:bodyPr lIns="914400" tIns="457200" rIns="914400" bIns="914400">
            <a:normAutofit/>
          </a:bodyPr>
          <a:lstStyle/>
          <a:p>
            <a:pPr marL="457200" indent="-457200">
              <a:lnSpc>
                <a:spcPct val="120000"/>
              </a:lnSpc>
              <a:buClr>
                <a:schemeClr val="bg1"/>
              </a:buClr>
              <a:buFont typeface="Arial" panose="020B0604020202020204" pitchFamily="34" charset="0"/>
              <a:buChar char="•"/>
              <a:defRPr/>
            </a:pPr>
            <a:r>
              <a:rPr lang="en-US" altLang="en-US" b="0" dirty="0">
                <a:ea typeface="ＭＳ Ｐゴシック" panose="020B0600070205080204" pitchFamily="34" charset="-128"/>
              </a:rPr>
              <a:t>Love is healing. </a:t>
            </a:r>
          </a:p>
          <a:p>
            <a:pPr marL="457200" indent="-457200">
              <a:lnSpc>
                <a:spcPct val="120000"/>
              </a:lnSpc>
              <a:buClr>
                <a:schemeClr val="bg1"/>
              </a:buClr>
              <a:buFont typeface="Arial" panose="020B0604020202020204" pitchFamily="34" charset="0"/>
              <a:buChar char="•"/>
              <a:defRPr/>
            </a:pPr>
            <a:r>
              <a:rPr lang="en-US" altLang="en-US" b="0" dirty="0">
                <a:ea typeface="ＭＳ Ｐゴシック" panose="020B0600070205080204" pitchFamily="34" charset="-128"/>
              </a:rPr>
              <a:t>Love is freeing. </a:t>
            </a:r>
          </a:p>
          <a:p>
            <a:pPr marL="457200" indent="-457200">
              <a:lnSpc>
                <a:spcPct val="120000"/>
              </a:lnSpc>
              <a:buClr>
                <a:schemeClr val="bg1"/>
              </a:buClr>
              <a:buFont typeface="Arial" panose="020B0604020202020204" pitchFamily="34" charset="0"/>
              <a:buChar char="•"/>
              <a:defRPr/>
            </a:pPr>
            <a:r>
              <a:rPr lang="en-US" altLang="en-US" b="0" dirty="0">
                <a:ea typeface="ＭＳ Ｐゴシック" panose="020B0600070205080204" pitchFamily="34" charset="-128"/>
              </a:rPr>
              <a:t>Love is interested in another. </a:t>
            </a:r>
          </a:p>
          <a:p>
            <a:pPr marL="457200" indent="-457200">
              <a:lnSpc>
                <a:spcPct val="120000"/>
              </a:lnSpc>
              <a:buClr>
                <a:schemeClr val="bg1"/>
              </a:buClr>
              <a:buFont typeface="Arial" panose="020B0604020202020204" pitchFamily="34" charset="0"/>
              <a:buChar char="•"/>
              <a:defRPr/>
            </a:pPr>
            <a:r>
              <a:rPr lang="en-US" altLang="en-US" b="0" dirty="0">
                <a:ea typeface="ＭＳ Ｐゴシック" panose="020B0600070205080204" pitchFamily="34" charset="-128"/>
              </a:rPr>
              <a:t>Love is stable.</a:t>
            </a:r>
          </a:p>
          <a:p>
            <a:pPr marL="457200" indent="-457200">
              <a:lnSpc>
                <a:spcPct val="120000"/>
              </a:lnSpc>
              <a:buClr>
                <a:schemeClr val="bg1"/>
              </a:buClr>
              <a:buFont typeface="Arial" panose="020B0604020202020204" pitchFamily="34" charset="0"/>
              <a:buChar char="•"/>
              <a:defRPr/>
            </a:pPr>
            <a:r>
              <a:rPr lang="en-US" altLang="en-US" b="0" dirty="0">
                <a:ea typeface="ＭＳ Ｐゴシック" panose="020B0600070205080204" pitchFamily="34" charset="-128"/>
              </a:rPr>
              <a:t>Love is fearless </a:t>
            </a:r>
          </a:p>
        </p:txBody>
      </p:sp>
      <p:sp>
        <p:nvSpPr>
          <p:cNvPr id="4" name="Content Placeholder 4">
            <a:extLst>
              <a:ext uri="{FF2B5EF4-FFF2-40B4-BE49-F238E27FC236}">
                <a16:creationId xmlns:a16="http://schemas.microsoft.com/office/drawing/2014/main" id="{5E44071E-5FD7-4B43-8239-C0100A9835C3}"/>
              </a:ext>
            </a:extLst>
          </p:cNvPr>
          <p:cNvSpPr txBox="1">
            <a:spLocks/>
          </p:cNvSpPr>
          <p:nvPr/>
        </p:nvSpPr>
        <p:spPr>
          <a:xfrm>
            <a:off x="5597236" y="1325564"/>
            <a:ext cx="6594763" cy="5532436"/>
          </a:xfrm>
          <a:prstGeom prst="rect">
            <a:avLst/>
          </a:prstGeom>
        </p:spPr>
        <p:txBody>
          <a:bodyPr vert="horz" lIns="914400" tIns="457200" rIns="914400" bIns="91440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FFE2A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buClr>
                <a:schemeClr val="bg1"/>
              </a:buClr>
              <a:buFont typeface="Arial" panose="020B0604020202020204" pitchFamily="34" charset="0"/>
              <a:buChar char="•"/>
              <a:defRPr/>
            </a:pPr>
            <a:r>
              <a:rPr lang="en-US" altLang="en-US" b="0" dirty="0">
                <a:ea typeface="ＭＳ Ｐゴシック" panose="020B0600070205080204" pitchFamily="34" charset="-128"/>
              </a:rPr>
              <a:t>Dependency is destructive.</a:t>
            </a:r>
          </a:p>
          <a:p>
            <a:pPr marL="457200" indent="-457200">
              <a:lnSpc>
                <a:spcPct val="120000"/>
              </a:lnSpc>
              <a:buClr>
                <a:schemeClr val="bg1"/>
              </a:buClr>
              <a:buFont typeface="Arial" panose="020B0604020202020204" pitchFamily="34" charset="0"/>
              <a:buChar char="•"/>
              <a:defRPr/>
            </a:pPr>
            <a:r>
              <a:rPr lang="en-US" altLang="en-US" b="0" dirty="0">
                <a:ea typeface="ＭＳ Ｐゴシック" panose="020B0600070205080204" pitchFamily="34" charset="-128"/>
              </a:rPr>
              <a:t>Dependency is controlling.</a:t>
            </a:r>
          </a:p>
          <a:p>
            <a:pPr marL="457200" indent="-457200">
              <a:lnSpc>
                <a:spcPct val="120000"/>
              </a:lnSpc>
              <a:buClr>
                <a:schemeClr val="bg1"/>
              </a:buClr>
              <a:buFont typeface="Arial" panose="020B0604020202020204" pitchFamily="34" charset="0"/>
              <a:buChar char="•"/>
              <a:defRPr/>
            </a:pPr>
            <a:r>
              <a:rPr lang="en-US" altLang="en-US" b="0" dirty="0">
                <a:ea typeface="ＭＳ Ｐゴシック" panose="020B0600070205080204" pitchFamily="34" charset="-128"/>
              </a:rPr>
              <a:t>Dependency is interested in self.</a:t>
            </a:r>
          </a:p>
          <a:p>
            <a:pPr marL="457200" indent="-457200">
              <a:lnSpc>
                <a:spcPct val="120000"/>
              </a:lnSpc>
              <a:buClr>
                <a:schemeClr val="bg1"/>
              </a:buClr>
              <a:buFont typeface="Arial" panose="020B0604020202020204" pitchFamily="34" charset="0"/>
              <a:buChar char="•"/>
              <a:defRPr/>
            </a:pPr>
            <a:r>
              <a:rPr lang="en-US" altLang="en-US" b="0" dirty="0">
                <a:ea typeface="ＭＳ Ｐゴシック" panose="020B0600070205080204" pitchFamily="34" charset="-128"/>
              </a:rPr>
              <a:t>Dependency is wavering.</a:t>
            </a:r>
          </a:p>
          <a:p>
            <a:pPr marL="457200" indent="-457200">
              <a:lnSpc>
                <a:spcPct val="120000"/>
              </a:lnSpc>
              <a:buClr>
                <a:schemeClr val="bg1"/>
              </a:buClr>
              <a:buFont typeface="Arial" panose="020B0604020202020204" pitchFamily="34" charset="0"/>
              <a:buChar char="•"/>
              <a:defRPr/>
            </a:pPr>
            <a:r>
              <a:rPr lang="en-US" altLang="en-US" b="0" dirty="0">
                <a:ea typeface="ＭＳ Ｐゴシック" panose="020B0600070205080204" pitchFamily="34" charset="-128"/>
              </a:rPr>
              <a:t>Dependency is fear ridden.</a:t>
            </a:r>
          </a:p>
        </p:txBody>
      </p:sp>
    </p:spTree>
    <p:extLst>
      <p:ext uri="{BB962C8B-B14F-4D97-AF65-F5344CB8AC3E}">
        <p14:creationId xmlns:p14="http://schemas.microsoft.com/office/powerpoint/2010/main" val="43159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1C1C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C1C1C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C1C1C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C1C1C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1C1C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C1C1C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C1C1C1"/>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rgbClr val="C1C1C1"/>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C1C1C1"/>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a:bodyPr>
          <a:lstStyle/>
          <a:p>
            <a:pPr algn="ctr"/>
            <a:r>
              <a:rPr lang="en-US" sz="4600" dirty="0"/>
              <a:t>LOVE VS. DEPENDENCY</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3"/>
            <a:ext cx="6262256" cy="5532437"/>
          </a:xfrm>
        </p:spPr>
        <p:txBody>
          <a:bodyPr lIns="914400" tIns="457200" rIns="914400" bIns="914400">
            <a:normAutofit/>
          </a:bodyPr>
          <a:lstStyle/>
          <a:p>
            <a:pPr marL="457200" indent="-457200">
              <a:lnSpc>
                <a:spcPct val="120000"/>
              </a:lnSpc>
              <a:buClr>
                <a:schemeClr val="bg1"/>
              </a:buClr>
              <a:buFont typeface="Arial" panose="020B0604020202020204" pitchFamily="34" charset="0"/>
              <a:buChar char="•"/>
              <a:defRPr/>
            </a:pPr>
            <a:r>
              <a:rPr lang="en-US" b="0" dirty="0"/>
              <a:t>Love is orderly and reliable. </a:t>
            </a:r>
          </a:p>
          <a:p>
            <a:pPr marL="457200" indent="-457200">
              <a:lnSpc>
                <a:spcPct val="120000"/>
              </a:lnSpc>
              <a:buClr>
                <a:schemeClr val="bg1"/>
              </a:buClr>
              <a:buFont typeface="Arial" panose="020B0604020202020204" pitchFamily="34" charset="0"/>
              <a:buChar char="•"/>
              <a:defRPr/>
            </a:pPr>
            <a:r>
              <a:rPr lang="en-US" b="0" dirty="0"/>
              <a:t>Love is based on principle. </a:t>
            </a:r>
          </a:p>
          <a:p>
            <a:pPr marL="457200" indent="-457200">
              <a:lnSpc>
                <a:spcPct val="120000"/>
              </a:lnSpc>
              <a:buClr>
                <a:schemeClr val="bg1"/>
              </a:buClr>
              <a:buFont typeface="Arial" panose="020B0604020202020204" pitchFamily="34" charset="0"/>
              <a:buChar char="•"/>
              <a:defRPr/>
            </a:pPr>
            <a:r>
              <a:rPr lang="en-US" b="0" dirty="0"/>
              <a:t>Love is consistent. </a:t>
            </a:r>
          </a:p>
          <a:p>
            <a:pPr marL="457200" indent="-457200">
              <a:lnSpc>
                <a:spcPct val="120000"/>
              </a:lnSpc>
              <a:buClr>
                <a:schemeClr val="bg1"/>
              </a:buClr>
              <a:buFont typeface="Arial" panose="020B0604020202020204" pitchFamily="34" charset="0"/>
              <a:buChar char="•"/>
              <a:defRPr/>
            </a:pPr>
            <a:r>
              <a:rPr lang="en-US" b="0" dirty="0"/>
              <a:t>Love is honest and truthful. </a:t>
            </a:r>
          </a:p>
        </p:txBody>
      </p:sp>
      <p:sp>
        <p:nvSpPr>
          <p:cNvPr id="4" name="Content Placeholder 4">
            <a:extLst>
              <a:ext uri="{FF2B5EF4-FFF2-40B4-BE49-F238E27FC236}">
                <a16:creationId xmlns:a16="http://schemas.microsoft.com/office/drawing/2014/main" id="{5E44071E-5FD7-4B43-8239-C0100A9835C3}"/>
              </a:ext>
            </a:extLst>
          </p:cNvPr>
          <p:cNvSpPr txBox="1">
            <a:spLocks/>
          </p:cNvSpPr>
          <p:nvPr/>
        </p:nvSpPr>
        <p:spPr>
          <a:xfrm>
            <a:off x="5458692" y="1325564"/>
            <a:ext cx="6733308" cy="5532436"/>
          </a:xfrm>
          <a:prstGeom prst="rect">
            <a:avLst/>
          </a:prstGeom>
        </p:spPr>
        <p:txBody>
          <a:bodyPr vert="horz" lIns="914400" tIns="457200" rIns="914400" bIns="91440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FFE2A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buClr>
                <a:schemeClr val="bg1"/>
              </a:buClr>
              <a:buFont typeface="Arial" panose="020B0604020202020204" pitchFamily="34" charset="0"/>
              <a:buChar char="•"/>
              <a:defRPr/>
            </a:pPr>
            <a:r>
              <a:rPr lang="en-US" b="0" dirty="0"/>
              <a:t>Dependency is chaotic and unreliable.</a:t>
            </a:r>
          </a:p>
          <a:p>
            <a:pPr marL="457200" indent="-457200">
              <a:lnSpc>
                <a:spcPct val="120000"/>
              </a:lnSpc>
              <a:buClr>
                <a:schemeClr val="bg1"/>
              </a:buClr>
              <a:buFont typeface="Arial" panose="020B0604020202020204" pitchFamily="34" charset="0"/>
              <a:buChar char="•"/>
              <a:defRPr/>
            </a:pPr>
            <a:r>
              <a:rPr lang="en-US" b="0" dirty="0"/>
              <a:t>Dependency is based on feelings.</a:t>
            </a:r>
          </a:p>
          <a:p>
            <a:pPr marL="457200" indent="-457200">
              <a:lnSpc>
                <a:spcPct val="120000"/>
              </a:lnSpc>
              <a:buClr>
                <a:schemeClr val="bg1"/>
              </a:buClr>
              <a:buFont typeface="Arial" panose="020B0604020202020204" pitchFamily="34" charset="0"/>
              <a:buChar char="•"/>
              <a:defRPr/>
            </a:pPr>
            <a:r>
              <a:rPr lang="en-US" b="0" dirty="0"/>
              <a:t>Dependency is inconsistent.</a:t>
            </a:r>
          </a:p>
          <a:p>
            <a:pPr marL="457200" indent="-457200">
              <a:lnSpc>
                <a:spcPct val="120000"/>
              </a:lnSpc>
              <a:buClr>
                <a:schemeClr val="bg1"/>
              </a:buClr>
              <a:buFont typeface="Arial" panose="020B0604020202020204" pitchFamily="34" charset="0"/>
              <a:buChar char="•"/>
              <a:defRPr/>
            </a:pPr>
            <a:r>
              <a:rPr lang="en-US" b="0" dirty="0"/>
              <a:t>Dependency is dishonest and deceitful.</a:t>
            </a:r>
          </a:p>
          <a:p>
            <a:pPr marL="457200" indent="-457200">
              <a:lnSpc>
                <a:spcPct val="120000"/>
              </a:lnSpc>
              <a:buClr>
                <a:schemeClr val="bg1"/>
              </a:buClr>
              <a:buFont typeface="Arial" panose="020B0604020202020204" pitchFamily="34" charset="0"/>
              <a:buChar char="•"/>
              <a:defRPr/>
            </a:pPr>
            <a:endParaRPr lang="en-US" b="0" dirty="0"/>
          </a:p>
        </p:txBody>
      </p:sp>
    </p:spTree>
    <p:extLst>
      <p:ext uri="{BB962C8B-B14F-4D97-AF65-F5344CB8AC3E}">
        <p14:creationId xmlns:p14="http://schemas.microsoft.com/office/powerpoint/2010/main" val="346075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1C1C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C1C1C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C1C1C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C1C1C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1C1C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C1C1C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C1C1C1"/>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F074FD0-329E-C440-AF86-8972A89F97EB}"/>
              </a:ext>
            </a:extLst>
          </p:cNvPr>
          <p:cNvSpPr>
            <a:spLocks noGrp="1"/>
          </p:cNvSpPr>
          <p:nvPr>
            <p:ph type="ftr"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32" indent="-285744">
              <a:defRPr sz="2400">
                <a:solidFill>
                  <a:schemeClr val="tx1"/>
                </a:solidFill>
                <a:latin typeface="Arial" panose="020B0604020202020204" pitchFamily="34" charset="0"/>
                <a:ea typeface="ＭＳ Ｐゴシック" panose="020B0600070205080204" pitchFamily="34" charset="-128"/>
              </a:defRPr>
            </a:lvl2pPr>
            <a:lvl3pPr marL="1142971" indent="-228594">
              <a:defRPr sz="2400">
                <a:solidFill>
                  <a:schemeClr val="tx1"/>
                </a:solidFill>
                <a:latin typeface="Arial" panose="020B0604020202020204" pitchFamily="34" charset="0"/>
                <a:ea typeface="ＭＳ Ｐゴシック" panose="020B0600070205080204" pitchFamily="34" charset="-128"/>
              </a:defRPr>
            </a:lvl3pPr>
            <a:lvl4pPr marL="1600160" indent="-228594">
              <a:defRPr sz="2400">
                <a:solidFill>
                  <a:schemeClr val="tx1"/>
                </a:solidFill>
                <a:latin typeface="Arial" panose="020B0604020202020204" pitchFamily="34" charset="0"/>
                <a:ea typeface="ＭＳ Ｐゴシック" panose="020B0600070205080204" pitchFamily="34" charset="-128"/>
              </a:defRPr>
            </a:lvl4pPr>
            <a:lvl5pPr marL="2057349" indent="-228594">
              <a:defRPr sz="2400">
                <a:solidFill>
                  <a:schemeClr val="tx1"/>
                </a:solidFill>
                <a:latin typeface="Arial" panose="020B0604020202020204" pitchFamily="34" charset="0"/>
                <a:ea typeface="ＭＳ Ｐゴシック" panose="020B0600070205080204" pitchFamily="34" charset="-128"/>
              </a:defRPr>
            </a:lvl5pPr>
            <a:lvl6pPr marL="2514537" indent="-228594"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726" indent="-228594"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8914" indent="-228594"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103" indent="-228594"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1400" dirty="0">
              <a:solidFill>
                <a:srgbClr val="B6ADED"/>
              </a:solidFill>
            </a:endParaRPr>
          </a:p>
        </p:txBody>
      </p:sp>
      <p:pic>
        <p:nvPicPr>
          <p:cNvPr id="3139595" name="Picture 11">
            <a:extLst>
              <a:ext uri="{FF2B5EF4-FFF2-40B4-BE49-F238E27FC236}">
                <a16:creationId xmlns:a16="http://schemas.microsoft.com/office/drawing/2014/main" id="{B9F9C886-DCBC-D941-AEF5-7046EB6FFF3D}"/>
              </a:ext>
            </a:extLst>
          </p:cNvPr>
          <p:cNvPicPr>
            <a:picLocks noGrp="1" noChangeAspect="1" noChangeArrowheads="1"/>
          </p:cNvPicPr>
          <p:nvPr>
            <p:ph idx="1"/>
          </p:nvPr>
        </p:nvPicPr>
        <p:blipFill>
          <a:blip r:embed="rId3"/>
          <a:stretch>
            <a:fillRect/>
          </a:stretch>
        </p:blipFill>
        <p:spPr>
          <a:xfrm>
            <a:off x="3031354" y="1750088"/>
            <a:ext cx="6205491" cy="4114800"/>
          </a:xfrm>
          <a:ln w="76200">
            <a:solidFill>
              <a:schemeClr val="tx1">
                <a:lumMod val="75000"/>
              </a:schemeClr>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3" name="Title 2">
            <a:extLst>
              <a:ext uri="{FF2B5EF4-FFF2-40B4-BE49-F238E27FC236}">
                <a16:creationId xmlns:a16="http://schemas.microsoft.com/office/drawing/2014/main" id="{98DF41C1-006E-5343-B188-2991DA356725}"/>
              </a:ext>
            </a:extLst>
          </p:cNvPr>
          <p:cNvSpPr>
            <a:spLocks noGrp="1"/>
          </p:cNvSpPr>
          <p:nvPr>
            <p:ph type="title"/>
          </p:nvPr>
        </p:nvSpPr>
        <p:spPr/>
        <p:txBody>
          <a:bodyPr>
            <a:normAutofit/>
          </a:bodyPr>
          <a:lstStyle/>
          <a:p>
            <a:r>
              <a:rPr lang="en-US" sz="4800" dirty="0"/>
              <a:t>JERRY</a:t>
            </a:r>
          </a:p>
        </p:txBody>
      </p:sp>
    </p:spTree>
    <p:extLst>
      <p:ext uri="{BB962C8B-B14F-4D97-AF65-F5344CB8AC3E}">
        <p14:creationId xmlns:p14="http://schemas.microsoft.com/office/powerpoint/2010/main" val="2092353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a:bodyPr>
          <a:lstStyle/>
          <a:p>
            <a:pPr algn="ctr"/>
            <a:r>
              <a:rPr lang="en-US" sz="4600" dirty="0"/>
              <a:t>LOVE VS. DEPENDENCY</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3"/>
            <a:ext cx="6262256" cy="5532437"/>
          </a:xfrm>
        </p:spPr>
        <p:txBody>
          <a:bodyPr lIns="914400" tIns="457200" rIns="914400" bIns="914400">
            <a:normAutofit/>
          </a:bodyPr>
          <a:lstStyle/>
          <a:p>
            <a:pPr marL="457200" indent="-457200">
              <a:lnSpc>
                <a:spcPct val="120000"/>
              </a:lnSpc>
              <a:spcBef>
                <a:spcPts val="0"/>
              </a:spcBef>
              <a:buClr>
                <a:schemeClr val="bg1"/>
              </a:buClr>
              <a:buFont typeface="Arial" panose="020B0604020202020204" pitchFamily="34" charset="0"/>
              <a:buChar char="•"/>
              <a:defRPr/>
            </a:pPr>
            <a:r>
              <a:rPr lang="en-US" b="0" dirty="0"/>
              <a:t>Love is patient. </a:t>
            </a:r>
          </a:p>
          <a:p>
            <a:pPr marL="457200" indent="-457200">
              <a:lnSpc>
                <a:spcPct val="120000"/>
              </a:lnSpc>
              <a:spcBef>
                <a:spcPts val="0"/>
              </a:spcBef>
              <a:buClr>
                <a:schemeClr val="bg1"/>
              </a:buClr>
              <a:buFont typeface="Arial" panose="020B0604020202020204" pitchFamily="34" charset="0"/>
              <a:buChar char="•"/>
              <a:defRPr/>
            </a:pPr>
            <a:r>
              <a:rPr lang="en-US" b="0" dirty="0"/>
              <a:t>Love is kind. </a:t>
            </a:r>
          </a:p>
          <a:p>
            <a:pPr marL="457200" indent="-457200">
              <a:lnSpc>
                <a:spcPct val="120000"/>
              </a:lnSpc>
              <a:spcBef>
                <a:spcPts val="0"/>
              </a:spcBef>
              <a:buClr>
                <a:schemeClr val="bg1"/>
              </a:buClr>
              <a:buFont typeface="Arial" panose="020B0604020202020204" pitchFamily="34" charset="0"/>
              <a:buChar char="•"/>
              <a:defRPr/>
            </a:pPr>
            <a:r>
              <a:rPr lang="en-US" b="0" dirty="0"/>
              <a:t>Love is forgiving. </a:t>
            </a:r>
          </a:p>
          <a:p>
            <a:pPr marL="457200" indent="-457200">
              <a:lnSpc>
                <a:spcPct val="120000"/>
              </a:lnSpc>
              <a:spcBef>
                <a:spcPts val="0"/>
              </a:spcBef>
              <a:buClr>
                <a:schemeClr val="bg1"/>
              </a:buClr>
              <a:buFont typeface="Arial" panose="020B0604020202020204" pitchFamily="34" charset="0"/>
              <a:buChar char="•"/>
              <a:defRPr/>
            </a:pPr>
            <a:r>
              <a:rPr lang="en-US" b="0" dirty="0"/>
              <a:t>Love protects. </a:t>
            </a:r>
          </a:p>
          <a:p>
            <a:pPr marL="457200" indent="-457200">
              <a:buClr>
                <a:schemeClr val="bg1"/>
              </a:buClr>
              <a:buFont typeface="Arial" panose="020B0604020202020204" pitchFamily="34" charset="0"/>
              <a:buChar char="•"/>
              <a:defRPr/>
            </a:pPr>
            <a:endParaRPr lang="en-US" b="0" dirty="0"/>
          </a:p>
        </p:txBody>
      </p:sp>
      <p:sp>
        <p:nvSpPr>
          <p:cNvPr id="4" name="Content Placeholder 4">
            <a:extLst>
              <a:ext uri="{FF2B5EF4-FFF2-40B4-BE49-F238E27FC236}">
                <a16:creationId xmlns:a16="http://schemas.microsoft.com/office/drawing/2014/main" id="{5E44071E-5FD7-4B43-8239-C0100A9835C3}"/>
              </a:ext>
            </a:extLst>
          </p:cNvPr>
          <p:cNvSpPr txBox="1">
            <a:spLocks/>
          </p:cNvSpPr>
          <p:nvPr/>
        </p:nvSpPr>
        <p:spPr>
          <a:xfrm>
            <a:off x="5458692" y="1325564"/>
            <a:ext cx="6733308" cy="5532436"/>
          </a:xfrm>
          <a:prstGeom prst="rect">
            <a:avLst/>
          </a:prstGeom>
        </p:spPr>
        <p:txBody>
          <a:bodyPr vert="horz" lIns="914400" tIns="457200" rIns="914400" bIns="91440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FFE2A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buClr>
                <a:schemeClr val="bg1"/>
              </a:buClr>
              <a:buFont typeface="Arial" panose="020B0604020202020204" pitchFamily="34" charset="0"/>
              <a:buChar char="•"/>
              <a:defRPr/>
            </a:pPr>
            <a:r>
              <a:rPr lang="en-US" altLang="en-US" b="0" dirty="0">
                <a:ea typeface="ＭＳ Ｐゴシック" panose="020B0600070205080204" pitchFamily="34" charset="-128"/>
              </a:rPr>
              <a:t>Dependency is impulsive.</a:t>
            </a:r>
          </a:p>
          <a:p>
            <a:pPr marL="457200" indent="-457200">
              <a:lnSpc>
                <a:spcPct val="120000"/>
              </a:lnSpc>
              <a:spcBef>
                <a:spcPts val="0"/>
              </a:spcBef>
              <a:buClr>
                <a:schemeClr val="bg1"/>
              </a:buClr>
              <a:buFont typeface="Arial" panose="020B0604020202020204" pitchFamily="34" charset="0"/>
              <a:buChar char="•"/>
              <a:defRPr/>
            </a:pPr>
            <a:r>
              <a:rPr lang="en-US" altLang="en-US" b="0" dirty="0">
                <a:ea typeface="ＭＳ Ｐゴシック" panose="020B0600070205080204" pitchFamily="34" charset="-128"/>
              </a:rPr>
              <a:t>Dependency is cruel.</a:t>
            </a:r>
          </a:p>
          <a:p>
            <a:pPr marL="457200" indent="-457200">
              <a:lnSpc>
                <a:spcPct val="120000"/>
              </a:lnSpc>
              <a:spcBef>
                <a:spcPts val="0"/>
              </a:spcBef>
              <a:buClr>
                <a:schemeClr val="bg1"/>
              </a:buClr>
              <a:buFont typeface="Arial" panose="020B0604020202020204" pitchFamily="34" charset="0"/>
              <a:buChar char="•"/>
              <a:defRPr/>
            </a:pPr>
            <a:r>
              <a:rPr lang="en-US" altLang="en-US" b="0" dirty="0">
                <a:ea typeface="ＭＳ Ｐゴシック" panose="020B0600070205080204" pitchFamily="34" charset="-128"/>
              </a:rPr>
              <a:t>Dependence is resentful.</a:t>
            </a:r>
          </a:p>
          <a:p>
            <a:pPr marL="457200" indent="-457200">
              <a:lnSpc>
                <a:spcPct val="120000"/>
              </a:lnSpc>
              <a:spcBef>
                <a:spcPts val="0"/>
              </a:spcBef>
              <a:buClr>
                <a:schemeClr val="bg1"/>
              </a:buClr>
              <a:buFont typeface="Arial" panose="020B0604020202020204" pitchFamily="34" charset="0"/>
              <a:buChar char="•"/>
              <a:defRPr/>
            </a:pPr>
            <a:r>
              <a:rPr lang="en-US" altLang="en-US" b="0" dirty="0">
                <a:ea typeface="ＭＳ Ｐゴシック" panose="020B0600070205080204" pitchFamily="34" charset="-128"/>
              </a:rPr>
              <a:t>Dependency exploits.</a:t>
            </a:r>
          </a:p>
        </p:txBody>
      </p:sp>
    </p:spTree>
    <p:extLst>
      <p:ext uri="{BB962C8B-B14F-4D97-AF65-F5344CB8AC3E}">
        <p14:creationId xmlns:p14="http://schemas.microsoft.com/office/powerpoint/2010/main" val="297579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1C1C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C1C1C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C1C1C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C1C1C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1C1C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C1C1C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C1C1C1"/>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a:bodyPr>
          <a:lstStyle/>
          <a:p>
            <a:pPr algn="ctr"/>
            <a:r>
              <a:rPr lang="en-US" sz="4600" dirty="0"/>
              <a:t>LOVE VS. DEPENDENCY</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3"/>
            <a:ext cx="6262256" cy="5532437"/>
          </a:xfrm>
        </p:spPr>
        <p:txBody>
          <a:bodyPr lIns="914400" tIns="457200" rIns="914400" bIns="914400">
            <a:normAutofit/>
          </a:bodyPr>
          <a:lstStyle/>
          <a:p>
            <a:pPr marL="457200" indent="-457200">
              <a:lnSpc>
                <a:spcPct val="120000"/>
              </a:lnSpc>
              <a:spcBef>
                <a:spcPts val="0"/>
              </a:spcBef>
              <a:buClr>
                <a:schemeClr val="bg1"/>
              </a:buClr>
              <a:buFont typeface="Arial" panose="020B0604020202020204" pitchFamily="34" charset="0"/>
              <a:buChar char="•"/>
              <a:defRPr/>
            </a:pPr>
            <a:r>
              <a:rPr lang="en-US" b="0" dirty="0"/>
              <a:t>Love sacrifices self. </a:t>
            </a:r>
          </a:p>
          <a:p>
            <a:pPr marL="457200" indent="-457200">
              <a:lnSpc>
                <a:spcPct val="120000"/>
              </a:lnSpc>
              <a:spcBef>
                <a:spcPts val="0"/>
              </a:spcBef>
              <a:buClr>
                <a:schemeClr val="bg1"/>
              </a:buClr>
              <a:buFont typeface="Arial" panose="020B0604020202020204" pitchFamily="34" charset="0"/>
              <a:buChar char="•"/>
              <a:defRPr/>
            </a:pPr>
            <a:r>
              <a:rPr lang="en-US" b="0" dirty="0"/>
              <a:t>Love never ends! </a:t>
            </a:r>
          </a:p>
          <a:p>
            <a:pPr marL="457200" indent="-457200">
              <a:lnSpc>
                <a:spcPct val="120000"/>
              </a:lnSpc>
              <a:spcBef>
                <a:spcPts val="0"/>
              </a:spcBef>
              <a:buClr>
                <a:schemeClr val="bg1"/>
              </a:buClr>
              <a:buFont typeface="Arial" panose="020B0604020202020204" pitchFamily="34" charset="0"/>
              <a:buChar char="•"/>
              <a:defRPr/>
            </a:pPr>
            <a:r>
              <a:rPr lang="en-US" b="0" dirty="0"/>
              <a:t>Love never fails!</a:t>
            </a:r>
          </a:p>
          <a:p>
            <a:pPr marL="457200" indent="-457200">
              <a:lnSpc>
                <a:spcPct val="120000"/>
              </a:lnSpc>
              <a:spcBef>
                <a:spcPts val="0"/>
              </a:spcBef>
              <a:buClr>
                <a:schemeClr val="bg1"/>
              </a:buClr>
              <a:buFont typeface="Arial" panose="020B0604020202020204" pitchFamily="34" charset="0"/>
              <a:buChar char="•"/>
              <a:defRPr/>
            </a:pPr>
            <a:endParaRPr lang="en-US" b="0" dirty="0"/>
          </a:p>
        </p:txBody>
      </p:sp>
      <p:sp>
        <p:nvSpPr>
          <p:cNvPr id="4" name="Content Placeholder 4">
            <a:extLst>
              <a:ext uri="{FF2B5EF4-FFF2-40B4-BE49-F238E27FC236}">
                <a16:creationId xmlns:a16="http://schemas.microsoft.com/office/drawing/2014/main" id="{5E44071E-5FD7-4B43-8239-C0100A9835C3}"/>
              </a:ext>
            </a:extLst>
          </p:cNvPr>
          <p:cNvSpPr txBox="1">
            <a:spLocks/>
          </p:cNvSpPr>
          <p:nvPr/>
        </p:nvSpPr>
        <p:spPr>
          <a:xfrm>
            <a:off x="5167745" y="1325564"/>
            <a:ext cx="7024255" cy="5532436"/>
          </a:xfrm>
          <a:prstGeom prst="rect">
            <a:avLst/>
          </a:prstGeom>
        </p:spPr>
        <p:txBody>
          <a:bodyPr vert="horz" lIns="914400" tIns="457200" rIns="914400" bIns="91440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FFE2A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buClr>
                <a:schemeClr val="bg1"/>
              </a:buClr>
              <a:buFont typeface="Arial" panose="020B0604020202020204" pitchFamily="34" charset="0"/>
              <a:buChar char="•"/>
              <a:defRPr/>
            </a:pPr>
            <a:r>
              <a:rPr lang="en-US" altLang="en-US" b="0" dirty="0">
                <a:ea typeface="ＭＳ Ｐゴシック" panose="020B0600070205080204" pitchFamily="34" charset="-128"/>
              </a:rPr>
              <a:t>Dependency sacrifices others.</a:t>
            </a:r>
          </a:p>
          <a:p>
            <a:pPr marL="457200" indent="-457200">
              <a:lnSpc>
                <a:spcPct val="120000"/>
              </a:lnSpc>
              <a:spcBef>
                <a:spcPts val="0"/>
              </a:spcBef>
              <a:buClr>
                <a:schemeClr val="bg1"/>
              </a:buClr>
              <a:buFont typeface="Arial" panose="020B0604020202020204" pitchFamily="34" charset="0"/>
              <a:buChar char="•"/>
              <a:defRPr/>
            </a:pPr>
            <a:r>
              <a:rPr lang="en-US" altLang="en-US" b="0" dirty="0">
                <a:ea typeface="ＭＳ Ｐゴシック" panose="020B0600070205080204" pitchFamily="34" charset="-128"/>
              </a:rPr>
              <a:t>Dependency never lasts!</a:t>
            </a:r>
          </a:p>
          <a:p>
            <a:pPr marL="457200" indent="-457200">
              <a:lnSpc>
                <a:spcPct val="120000"/>
              </a:lnSpc>
              <a:spcBef>
                <a:spcPts val="0"/>
              </a:spcBef>
              <a:buClr>
                <a:schemeClr val="bg1"/>
              </a:buClr>
              <a:buFont typeface="Arial" panose="020B0604020202020204" pitchFamily="34" charset="0"/>
              <a:buChar char="•"/>
              <a:defRPr/>
            </a:pPr>
            <a:r>
              <a:rPr lang="en-US" altLang="en-US" b="0" dirty="0">
                <a:ea typeface="ＭＳ Ｐゴシック" panose="020B0600070205080204" pitchFamily="34" charset="-128"/>
              </a:rPr>
              <a:t>Dependency never succeeds!</a:t>
            </a:r>
          </a:p>
        </p:txBody>
      </p:sp>
    </p:spTree>
    <p:extLst>
      <p:ext uri="{BB962C8B-B14F-4D97-AF65-F5344CB8AC3E}">
        <p14:creationId xmlns:p14="http://schemas.microsoft.com/office/powerpoint/2010/main" val="235614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1C1C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C1C1C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C1C1C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C1C1C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1C1C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4970F4-6391-2746-8FB1-FCB9E322EEC7}"/>
              </a:ext>
            </a:extLst>
          </p:cNvPr>
          <p:cNvSpPr>
            <a:spLocks noGrp="1"/>
          </p:cNvSpPr>
          <p:nvPr>
            <p:ph type="title"/>
          </p:nvPr>
        </p:nvSpPr>
        <p:spPr/>
        <p:txBody>
          <a:bodyPr/>
          <a:lstStyle/>
          <a:p>
            <a:pPr>
              <a:defRPr/>
            </a:pPr>
            <a:r>
              <a:rPr lang="en-US" altLang="en-US" dirty="0">
                <a:ea typeface="ＭＳ Ｐゴシック" panose="020B0600070205080204" pitchFamily="34" charset="-128"/>
              </a:rPr>
              <a:t>EMAIL INQUIRY</a:t>
            </a:r>
          </a:p>
        </p:txBody>
      </p:sp>
      <p:sp>
        <p:nvSpPr>
          <p:cNvPr id="6" name="Content Placeholder 5">
            <a:extLst>
              <a:ext uri="{FF2B5EF4-FFF2-40B4-BE49-F238E27FC236}">
                <a16:creationId xmlns:a16="http://schemas.microsoft.com/office/drawing/2014/main" id="{939AE866-E2AC-5E40-8C1A-770ABEFC55C9}"/>
              </a:ext>
            </a:extLst>
          </p:cNvPr>
          <p:cNvSpPr>
            <a:spLocks noGrp="1"/>
          </p:cNvSpPr>
          <p:nvPr>
            <p:ph type="body" sz="quarter" idx="10"/>
          </p:nvPr>
        </p:nvSpPr>
        <p:spPr>
          <a:xfrm>
            <a:off x="0" y="1325562"/>
            <a:ext cx="12192000" cy="5532437"/>
          </a:xfrm>
        </p:spPr>
        <p:txBody>
          <a:bodyPr lIns="914400" tIns="457200" rIns="914400">
            <a:noAutofit/>
          </a:bodyPr>
          <a:lstStyle/>
          <a:p>
            <a:pPr marL="457200" indent="-457200">
              <a:lnSpc>
                <a:spcPct val="100000"/>
              </a:lnSpc>
              <a:buClr>
                <a:schemeClr val="bg1"/>
              </a:buClr>
              <a:buFont typeface="Arial" panose="020B0604020202020204" pitchFamily="34" charset="0"/>
              <a:buChar char="•"/>
              <a:defRPr/>
            </a:pPr>
            <a:r>
              <a:rPr lang="en-US" altLang="en-US" b="0" dirty="0">
                <a:ea typeface="ＭＳ Ｐゴシック" panose="020B0600070205080204" pitchFamily="34" charset="-128"/>
              </a:rPr>
              <a:t>I have a friend whose husband has cheated on her for many years. He is a good father and the children love him. This woman has been an obedient child of Christ in staying with her husband.</a:t>
            </a:r>
          </a:p>
          <a:p>
            <a:pPr marL="457200" indent="-457200">
              <a:lnSpc>
                <a:spcPct val="100000"/>
              </a:lnSpc>
              <a:buClr>
                <a:schemeClr val="bg1"/>
              </a:buClr>
              <a:buFont typeface="Arial" panose="020B0604020202020204" pitchFamily="34" charset="0"/>
              <a:buChar char="•"/>
              <a:defRPr/>
            </a:pPr>
            <a:endParaRPr lang="en-US" altLang="en-US" sz="1000" b="0" dirty="0">
              <a:ea typeface="ＭＳ Ｐゴシック" panose="020B0600070205080204" pitchFamily="34" charset="-128"/>
            </a:endParaRPr>
          </a:p>
          <a:p>
            <a:pPr marL="457200" indent="-457200">
              <a:lnSpc>
                <a:spcPct val="100000"/>
              </a:lnSpc>
              <a:buClr>
                <a:schemeClr val="bg1"/>
              </a:buClr>
              <a:buFont typeface="Arial" panose="020B0604020202020204" pitchFamily="34" charset="0"/>
              <a:buChar char="•"/>
              <a:defRPr/>
            </a:pPr>
            <a:r>
              <a:rPr lang="en-US" altLang="en-US" b="0" dirty="0">
                <a:ea typeface="ＭＳ Ｐゴシック" panose="020B0600070205080204" pitchFamily="34" charset="-128"/>
              </a:rPr>
              <a:t>Last year she had enough and divorced him. He came back and wanted to mend his marriage but continues to sin with other women and every week still comes home and sleeps in another room in the house. My sister in Christ would like her marriage to heal but cannot take his cheating.</a:t>
            </a:r>
          </a:p>
        </p:txBody>
      </p:sp>
    </p:spTree>
    <p:extLst>
      <p:ext uri="{BB962C8B-B14F-4D97-AF65-F5344CB8AC3E}">
        <p14:creationId xmlns:p14="http://schemas.microsoft.com/office/powerpoint/2010/main" val="538959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C1C1C1"/>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4970F4-6391-2746-8FB1-FCB9E322EEC7}"/>
              </a:ext>
            </a:extLst>
          </p:cNvPr>
          <p:cNvSpPr>
            <a:spLocks noGrp="1"/>
          </p:cNvSpPr>
          <p:nvPr>
            <p:ph type="title"/>
          </p:nvPr>
        </p:nvSpPr>
        <p:spPr/>
        <p:txBody>
          <a:bodyPr/>
          <a:lstStyle/>
          <a:p>
            <a:pPr>
              <a:defRPr/>
            </a:pPr>
            <a:r>
              <a:rPr lang="en-US" altLang="en-US" dirty="0">
                <a:ea typeface="ＭＳ Ｐゴシック" panose="020B0600070205080204" pitchFamily="34" charset="-128"/>
              </a:rPr>
              <a:t>EMAIL INQUIRY</a:t>
            </a:r>
          </a:p>
        </p:txBody>
      </p:sp>
      <p:sp>
        <p:nvSpPr>
          <p:cNvPr id="6" name="Content Placeholder 5">
            <a:extLst>
              <a:ext uri="{FF2B5EF4-FFF2-40B4-BE49-F238E27FC236}">
                <a16:creationId xmlns:a16="http://schemas.microsoft.com/office/drawing/2014/main" id="{939AE866-E2AC-5E40-8C1A-770ABEFC55C9}"/>
              </a:ext>
            </a:extLst>
          </p:cNvPr>
          <p:cNvSpPr>
            <a:spLocks noGrp="1"/>
          </p:cNvSpPr>
          <p:nvPr>
            <p:ph type="body" sz="quarter" idx="10"/>
          </p:nvPr>
        </p:nvSpPr>
        <p:spPr>
          <a:xfrm>
            <a:off x="0" y="1325562"/>
            <a:ext cx="12192000" cy="5532437"/>
          </a:xfrm>
        </p:spPr>
        <p:txBody>
          <a:bodyPr lIns="914400" tIns="457200" rIns="914400">
            <a:noAutofit/>
          </a:bodyPr>
          <a:lstStyle/>
          <a:p>
            <a:pPr marL="457200" indent="-457200">
              <a:lnSpc>
                <a:spcPct val="100000"/>
              </a:lnSpc>
              <a:buClr>
                <a:schemeClr val="bg1"/>
              </a:buClr>
              <a:buFont typeface="Arial" panose="020B0604020202020204" pitchFamily="34" charset="0"/>
              <a:buChar char="•"/>
              <a:defRPr/>
            </a:pPr>
            <a:r>
              <a:rPr lang="en-US" altLang="en-US" b="0" dirty="0">
                <a:ea typeface="ＭＳ Ｐゴシック" panose="020B0600070205080204" pitchFamily="34" charset="-128"/>
              </a:rPr>
              <a:t>Does God want her to stay in this marriage when her husband continues like this, role modeling evil behavior in the house?</a:t>
            </a:r>
          </a:p>
        </p:txBody>
      </p:sp>
    </p:spTree>
    <p:extLst>
      <p:ext uri="{BB962C8B-B14F-4D97-AF65-F5344CB8AC3E}">
        <p14:creationId xmlns:p14="http://schemas.microsoft.com/office/powerpoint/2010/main" val="702658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4970F4-6391-2746-8FB1-FCB9E322EEC7}"/>
              </a:ext>
            </a:extLst>
          </p:cNvPr>
          <p:cNvSpPr>
            <a:spLocks noGrp="1"/>
          </p:cNvSpPr>
          <p:nvPr>
            <p:ph type="title"/>
          </p:nvPr>
        </p:nvSpPr>
        <p:spPr/>
        <p:txBody>
          <a:bodyPr>
            <a:normAutofit/>
          </a:bodyPr>
          <a:lstStyle/>
          <a:p>
            <a:pPr>
              <a:defRPr/>
            </a:pPr>
            <a:r>
              <a:rPr lang="en-US" altLang="en-US" sz="4800" dirty="0">
                <a:ea typeface="ＭＳ Ｐゴシック" panose="020B0600070205080204" pitchFamily="34" charset="-128"/>
              </a:rPr>
              <a:t>WHAT IS YOUR ASSESSMENT?</a:t>
            </a:r>
          </a:p>
        </p:txBody>
      </p:sp>
      <p:sp>
        <p:nvSpPr>
          <p:cNvPr id="6" name="Content Placeholder 5">
            <a:extLst>
              <a:ext uri="{FF2B5EF4-FFF2-40B4-BE49-F238E27FC236}">
                <a16:creationId xmlns:a16="http://schemas.microsoft.com/office/drawing/2014/main" id="{939AE866-E2AC-5E40-8C1A-770ABEFC55C9}"/>
              </a:ext>
            </a:extLst>
          </p:cNvPr>
          <p:cNvSpPr>
            <a:spLocks noGrp="1"/>
          </p:cNvSpPr>
          <p:nvPr>
            <p:ph type="body" sz="quarter" idx="10"/>
          </p:nvPr>
        </p:nvSpPr>
        <p:spPr>
          <a:xfrm>
            <a:off x="0" y="1325562"/>
            <a:ext cx="12192000" cy="5532437"/>
          </a:xfrm>
        </p:spPr>
        <p:txBody>
          <a:bodyPr lIns="914400" tIns="457200" rIns="914400">
            <a:noAutofit/>
          </a:bodyPr>
          <a:lstStyle/>
          <a:p>
            <a:pPr marL="457200" indent="-457200">
              <a:lnSpc>
                <a:spcPct val="100000"/>
              </a:lnSpc>
              <a:buClr>
                <a:schemeClr val="bg1"/>
              </a:buClr>
              <a:buFont typeface="Arial" panose="020B0604020202020204" pitchFamily="34" charset="0"/>
              <a:buChar char="•"/>
              <a:defRPr/>
            </a:pPr>
            <a:r>
              <a:rPr lang="en-US" altLang="en-US" b="0" dirty="0">
                <a:ea typeface="ＭＳ Ｐゴシック" panose="020B0600070205080204" pitchFamily="34" charset="-128"/>
              </a:rPr>
              <a:t>Does this husband love his wife?</a:t>
            </a:r>
          </a:p>
          <a:p>
            <a:pPr marL="457200" indent="-457200">
              <a:lnSpc>
                <a:spcPct val="100000"/>
              </a:lnSpc>
              <a:buClr>
                <a:schemeClr val="bg1"/>
              </a:buClr>
              <a:buFont typeface="Arial" panose="020B0604020202020204" pitchFamily="34" charset="0"/>
              <a:buChar char="•"/>
              <a:defRPr/>
            </a:pPr>
            <a:endParaRPr lang="en-US" altLang="en-US" b="0" dirty="0">
              <a:ea typeface="ＭＳ Ｐゴシック" panose="020B0600070205080204" pitchFamily="34" charset="-128"/>
            </a:endParaRPr>
          </a:p>
          <a:p>
            <a:pPr marL="457200" indent="-457200">
              <a:lnSpc>
                <a:spcPct val="100000"/>
              </a:lnSpc>
              <a:buClr>
                <a:schemeClr val="bg1"/>
              </a:buClr>
              <a:buFont typeface="Arial" panose="020B0604020202020204" pitchFamily="34" charset="0"/>
              <a:buChar char="•"/>
              <a:defRPr/>
            </a:pPr>
            <a:r>
              <a:rPr lang="en-US" altLang="en-US" b="0" dirty="0">
                <a:ea typeface="ＭＳ Ｐゴシック" panose="020B0600070205080204" pitchFamily="34" charset="-128"/>
              </a:rPr>
              <a:t>If the wife loves her husband what is the right action for her to take and why? </a:t>
            </a:r>
          </a:p>
        </p:txBody>
      </p:sp>
    </p:spTree>
    <p:extLst>
      <p:ext uri="{BB962C8B-B14F-4D97-AF65-F5344CB8AC3E}">
        <p14:creationId xmlns:p14="http://schemas.microsoft.com/office/powerpoint/2010/main" val="428172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C1C1C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4970F4-6391-2746-8FB1-FCB9E322EEC7}"/>
              </a:ext>
            </a:extLst>
          </p:cNvPr>
          <p:cNvSpPr>
            <a:spLocks noGrp="1"/>
          </p:cNvSpPr>
          <p:nvPr>
            <p:ph type="title"/>
          </p:nvPr>
        </p:nvSpPr>
        <p:spPr/>
        <p:txBody>
          <a:bodyPr/>
          <a:lstStyle/>
          <a:p>
            <a:pPr>
              <a:defRPr/>
            </a:pPr>
            <a:r>
              <a:rPr lang="en-US" altLang="en-US" dirty="0">
                <a:ea typeface="ＭＳ Ｐゴシック" panose="020B0600070205080204" pitchFamily="34" charset="-128"/>
              </a:rPr>
              <a:t>MY RESPONSE</a:t>
            </a:r>
          </a:p>
        </p:txBody>
      </p:sp>
      <p:sp>
        <p:nvSpPr>
          <p:cNvPr id="6" name="Content Placeholder 5">
            <a:extLst>
              <a:ext uri="{FF2B5EF4-FFF2-40B4-BE49-F238E27FC236}">
                <a16:creationId xmlns:a16="http://schemas.microsoft.com/office/drawing/2014/main" id="{939AE866-E2AC-5E40-8C1A-770ABEFC55C9}"/>
              </a:ext>
            </a:extLst>
          </p:cNvPr>
          <p:cNvSpPr>
            <a:spLocks noGrp="1"/>
          </p:cNvSpPr>
          <p:nvPr>
            <p:ph type="body" sz="quarter" idx="10"/>
          </p:nvPr>
        </p:nvSpPr>
        <p:spPr>
          <a:xfrm>
            <a:off x="0" y="1325562"/>
            <a:ext cx="12192000" cy="5532437"/>
          </a:xfrm>
        </p:spPr>
        <p:txBody>
          <a:bodyPr lIns="914400" tIns="457200" rIns="914400">
            <a:noAutofit/>
          </a:bodyPr>
          <a:lstStyle/>
          <a:p>
            <a:pPr marL="457200" indent="-457200">
              <a:lnSpc>
                <a:spcPct val="100000"/>
              </a:lnSpc>
              <a:buClr>
                <a:schemeClr val="bg1"/>
              </a:buClr>
              <a:buFont typeface="Arial" panose="020B0604020202020204" pitchFamily="34" charset="0"/>
              <a:buChar char="•"/>
              <a:defRPr/>
            </a:pPr>
            <a:r>
              <a:rPr lang="en-US" altLang="en-US" b="0" dirty="0">
                <a:ea typeface="ＭＳ Ｐゴシック" panose="020B0600070205080204" pitchFamily="34" charset="-128"/>
              </a:rPr>
              <a:t>Of course God does not want anyone to live in a deceitful, exploitive, selfish relationship where trust doesn't exist. Her husband doesn't love her and until </a:t>
            </a:r>
            <a:r>
              <a:rPr lang="en-US" altLang="en-US" b="0" dirty="0">
                <a:solidFill>
                  <a:srgbClr val="F1FEFF"/>
                </a:solidFill>
                <a:ea typeface="ＭＳ Ｐゴシック" panose="020B0600070205080204" pitchFamily="34" charset="-128"/>
              </a:rPr>
              <a:t>she</a:t>
            </a:r>
            <a:r>
              <a:rPr lang="en-US" altLang="en-US" b="0" dirty="0">
                <a:ea typeface="ＭＳ Ｐゴシック" panose="020B0600070205080204" pitchFamily="34" charset="-128"/>
              </a:rPr>
              <a:t> realizes it </a:t>
            </a:r>
            <a:r>
              <a:rPr lang="en-US" altLang="en-US" b="0" dirty="0">
                <a:solidFill>
                  <a:srgbClr val="F1FEFF"/>
                </a:solidFill>
                <a:ea typeface="ＭＳ Ｐゴシック" panose="020B0600070205080204" pitchFamily="34" charset="-128"/>
              </a:rPr>
              <a:t>she will fail to be able to love him</a:t>
            </a:r>
            <a:r>
              <a:rPr lang="en-US" altLang="en-US" b="0" dirty="0">
                <a:ea typeface="ＭＳ Ｐゴシック" panose="020B0600070205080204" pitchFamily="34" charset="-128"/>
              </a:rPr>
              <a:t>. The most loving action for her to take is to hold him accountable for his untrustworthy character and throw him out. She should only allow him back when he has demonstrated, reliable, documentable, credible evidence that he is trustworthy and loves her more than himself. His words are meaningless, his actions demonstrate an immature human being who is not qualified to be a husband.</a:t>
            </a:r>
          </a:p>
        </p:txBody>
      </p:sp>
    </p:spTree>
    <p:extLst>
      <p:ext uri="{BB962C8B-B14F-4D97-AF65-F5344CB8AC3E}">
        <p14:creationId xmlns:p14="http://schemas.microsoft.com/office/powerpoint/2010/main" val="474897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4970F4-6391-2746-8FB1-FCB9E322EEC7}"/>
              </a:ext>
            </a:extLst>
          </p:cNvPr>
          <p:cNvSpPr>
            <a:spLocks noGrp="1"/>
          </p:cNvSpPr>
          <p:nvPr>
            <p:ph type="title"/>
          </p:nvPr>
        </p:nvSpPr>
        <p:spPr/>
        <p:txBody>
          <a:bodyPr/>
          <a:lstStyle/>
          <a:p>
            <a:pPr>
              <a:defRPr/>
            </a:pPr>
            <a:r>
              <a:rPr lang="en-US" altLang="en-US" dirty="0">
                <a:ea typeface="ＭＳ Ｐゴシック" panose="020B0600070205080204" pitchFamily="34" charset="-128"/>
              </a:rPr>
              <a:t>HER RESPONSE</a:t>
            </a:r>
          </a:p>
        </p:txBody>
      </p:sp>
      <p:sp>
        <p:nvSpPr>
          <p:cNvPr id="6" name="Content Placeholder 5">
            <a:extLst>
              <a:ext uri="{FF2B5EF4-FFF2-40B4-BE49-F238E27FC236}">
                <a16:creationId xmlns:a16="http://schemas.microsoft.com/office/drawing/2014/main" id="{939AE866-E2AC-5E40-8C1A-770ABEFC55C9}"/>
              </a:ext>
            </a:extLst>
          </p:cNvPr>
          <p:cNvSpPr>
            <a:spLocks noGrp="1"/>
          </p:cNvSpPr>
          <p:nvPr>
            <p:ph type="body" sz="quarter" idx="10"/>
          </p:nvPr>
        </p:nvSpPr>
        <p:spPr>
          <a:xfrm>
            <a:off x="0" y="1325562"/>
            <a:ext cx="12192000" cy="5532437"/>
          </a:xfrm>
        </p:spPr>
        <p:txBody>
          <a:bodyPr lIns="914400" tIns="457200" rIns="914400">
            <a:noAutofit/>
          </a:bodyPr>
          <a:lstStyle/>
          <a:p>
            <a:pPr marL="457200" indent="-457200">
              <a:lnSpc>
                <a:spcPct val="100000"/>
              </a:lnSpc>
              <a:buClr>
                <a:schemeClr val="bg1"/>
              </a:buClr>
              <a:buFont typeface="Arial" panose="020B0604020202020204" pitchFamily="34" charset="0"/>
              <a:buChar char="•"/>
              <a:defRPr/>
            </a:pPr>
            <a:r>
              <a:rPr lang="en-US" altLang="en-US" b="0" dirty="0">
                <a:ea typeface="ＭＳ Ｐゴシック" panose="020B0600070205080204" pitchFamily="34" charset="-128"/>
              </a:rPr>
              <a:t>But Dr. Jennings ~ Can't a person still love his wife and give into the flesh? He has to love her, why would he come back to be with her &amp; the children?</a:t>
            </a:r>
          </a:p>
          <a:p>
            <a:pPr marL="457200" indent="-457200">
              <a:lnSpc>
                <a:spcPct val="100000"/>
              </a:lnSpc>
              <a:buClr>
                <a:schemeClr val="bg1"/>
              </a:buClr>
              <a:buFont typeface="Arial" panose="020B0604020202020204" pitchFamily="34" charset="0"/>
              <a:buChar char="•"/>
              <a:defRPr/>
            </a:pPr>
            <a:endParaRPr lang="en-US" altLang="en-US" sz="100" b="0" dirty="0">
              <a:ea typeface="ＭＳ Ｐゴシック" panose="020B0600070205080204" pitchFamily="34" charset="-128"/>
            </a:endParaRPr>
          </a:p>
          <a:p>
            <a:pPr marL="457200" indent="-457200">
              <a:lnSpc>
                <a:spcPct val="100000"/>
              </a:lnSpc>
              <a:buClr>
                <a:schemeClr val="bg1"/>
              </a:buClr>
              <a:buFont typeface="Arial" panose="020B0604020202020204" pitchFamily="34" charset="0"/>
              <a:buChar char="•"/>
              <a:defRPr/>
            </a:pPr>
            <a:r>
              <a:rPr lang="en-US" altLang="en-US" b="0" dirty="0">
                <a:ea typeface="ＭＳ Ｐゴシック" panose="020B0600070205080204" pitchFamily="34" charset="-128"/>
              </a:rPr>
              <a:t>The Bible says to forgive so she has forgiven and when we marry aren't we suppose to stay married ~ God wants us to keep our families together doesn't he?!</a:t>
            </a:r>
          </a:p>
          <a:p>
            <a:pPr marL="457200" indent="-457200">
              <a:lnSpc>
                <a:spcPct val="100000"/>
              </a:lnSpc>
              <a:buClr>
                <a:schemeClr val="bg1"/>
              </a:buClr>
              <a:buFont typeface="Arial" panose="020B0604020202020204" pitchFamily="34" charset="0"/>
              <a:buChar char="•"/>
              <a:defRPr/>
            </a:pPr>
            <a:endParaRPr lang="en-US" altLang="en-US" sz="100" b="0" dirty="0">
              <a:ea typeface="ＭＳ Ｐゴシック" panose="020B0600070205080204" pitchFamily="34" charset="-128"/>
            </a:endParaRPr>
          </a:p>
          <a:p>
            <a:pPr marL="457200" indent="-457200">
              <a:lnSpc>
                <a:spcPct val="100000"/>
              </a:lnSpc>
              <a:buClr>
                <a:schemeClr val="bg1"/>
              </a:buClr>
              <a:buFont typeface="Arial" panose="020B0604020202020204" pitchFamily="34" charset="0"/>
              <a:buChar char="•"/>
              <a:defRPr/>
            </a:pPr>
            <a:r>
              <a:rPr lang="en-US" altLang="en-US" b="0" dirty="0">
                <a:ea typeface="ＭＳ Ｐゴシック" panose="020B0600070205080204" pitchFamily="34" charset="-128"/>
              </a:rPr>
              <a:t>It's confusing (when there is emotional abuse) to know what God would have us do. It must be possible to have the Holy Spirit guide us out of bad relationships and focus on God. </a:t>
            </a:r>
          </a:p>
          <a:p>
            <a:pPr marL="457200" indent="-457200">
              <a:lnSpc>
                <a:spcPct val="100000"/>
              </a:lnSpc>
              <a:buClr>
                <a:schemeClr val="bg1"/>
              </a:buClr>
              <a:buFont typeface="Arial" panose="020B0604020202020204" pitchFamily="34" charset="0"/>
              <a:buChar char="•"/>
              <a:defRPr/>
            </a:pPr>
            <a:endParaRPr lang="en-US" altLang="en-US" b="0" dirty="0">
              <a:ea typeface="ＭＳ Ｐゴシック" panose="020B0600070205080204" pitchFamily="34" charset="-128"/>
            </a:endParaRPr>
          </a:p>
        </p:txBody>
      </p:sp>
    </p:spTree>
    <p:extLst>
      <p:ext uri="{BB962C8B-B14F-4D97-AF65-F5344CB8AC3E}">
        <p14:creationId xmlns:p14="http://schemas.microsoft.com/office/powerpoint/2010/main" val="1798781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C1C1C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C1C1C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4970F4-6391-2746-8FB1-FCB9E322EEC7}"/>
              </a:ext>
            </a:extLst>
          </p:cNvPr>
          <p:cNvSpPr>
            <a:spLocks noGrp="1"/>
          </p:cNvSpPr>
          <p:nvPr>
            <p:ph type="title"/>
          </p:nvPr>
        </p:nvSpPr>
        <p:spPr/>
        <p:txBody>
          <a:bodyPr/>
          <a:lstStyle/>
          <a:p>
            <a:pPr>
              <a:defRPr/>
            </a:pPr>
            <a:r>
              <a:rPr lang="en-US" altLang="en-US" dirty="0">
                <a:ea typeface="ＭＳ Ｐゴシック" panose="020B0600070205080204" pitchFamily="34" charset="-128"/>
              </a:rPr>
              <a:t>YOUR ASSESSMENT</a:t>
            </a:r>
          </a:p>
        </p:txBody>
      </p:sp>
      <p:sp>
        <p:nvSpPr>
          <p:cNvPr id="6" name="Content Placeholder 5">
            <a:extLst>
              <a:ext uri="{FF2B5EF4-FFF2-40B4-BE49-F238E27FC236}">
                <a16:creationId xmlns:a16="http://schemas.microsoft.com/office/drawing/2014/main" id="{939AE866-E2AC-5E40-8C1A-770ABEFC55C9}"/>
              </a:ext>
            </a:extLst>
          </p:cNvPr>
          <p:cNvSpPr>
            <a:spLocks noGrp="1"/>
          </p:cNvSpPr>
          <p:nvPr>
            <p:ph type="body" sz="quarter" idx="10"/>
          </p:nvPr>
        </p:nvSpPr>
        <p:spPr>
          <a:xfrm>
            <a:off x="0" y="1325562"/>
            <a:ext cx="12192000" cy="5532437"/>
          </a:xfrm>
        </p:spPr>
        <p:txBody>
          <a:bodyPr lIns="914400" tIns="457200" rIns="914400">
            <a:noAutofit/>
          </a:bodyPr>
          <a:lstStyle/>
          <a:p>
            <a:pPr marL="457200" indent="-457200">
              <a:lnSpc>
                <a:spcPct val="100000"/>
              </a:lnSpc>
              <a:buClr>
                <a:schemeClr val="bg1"/>
              </a:buClr>
              <a:buFont typeface="Arial" panose="020B0604020202020204" pitchFamily="34" charset="0"/>
              <a:buChar char="•"/>
              <a:defRPr/>
            </a:pPr>
            <a:r>
              <a:rPr lang="en-US" altLang="en-US" b="0" dirty="0">
                <a:ea typeface="ＭＳ Ｐゴシック" panose="020B0600070205080204" pitchFamily="34" charset="-128"/>
              </a:rPr>
              <a:t>But Dr. Jennings ~ Can't a person still love his wife and give into the flesh? </a:t>
            </a:r>
            <a:r>
              <a:rPr lang="en-US" altLang="en-US" b="0" dirty="0">
                <a:solidFill>
                  <a:srgbClr val="F1FEFF"/>
                </a:solidFill>
                <a:ea typeface="ＭＳ Ｐゴシック" panose="020B0600070205080204" pitchFamily="34" charset="-128"/>
              </a:rPr>
              <a:t>He has to love her</a:t>
            </a:r>
            <a:r>
              <a:rPr lang="en-US" altLang="en-US" b="0" dirty="0">
                <a:ea typeface="ＭＳ Ｐゴシック" panose="020B0600070205080204" pitchFamily="34" charset="-128"/>
              </a:rPr>
              <a:t>, why would he come back to be with her &amp; the children?</a:t>
            </a:r>
            <a:endParaRPr lang="en-US" altLang="en-US" sz="500" b="0" dirty="0">
              <a:ea typeface="ＭＳ Ｐゴシック" panose="020B0600070205080204" pitchFamily="34" charset="-128"/>
            </a:endParaRPr>
          </a:p>
          <a:p>
            <a:pPr marL="457200" indent="-457200">
              <a:lnSpc>
                <a:spcPct val="100000"/>
              </a:lnSpc>
              <a:buClr>
                <a:schemeClr val="bg1"/>
              </a:buClr>
              <a:buFont typeface="Arial" panose="020B0604020202020204" pitchFamily="34" charset="0"/>
              <a:buChar char="•"/>
              <a:defRPr/>
            </a:pPr>
            <a:r>
              <a:rPr lang="en-US" altLang="en-US" b="0" dirty="0">
                <a:ea typeface="ＭＳ Ｐゴシック" panose="020B0600070205080204" pitchFamily="34" charset="-128"/>
              </a:rPr>
              <a:t>What do you hear in this question? </a:t>
            </a:r>
            <a:endParaRPr lang="en-US" altLang="en-US" sz="500" b="0" dirty="0">
              <a:ea typeface="ＭＳ Ｐゴシック" panose="020B0600070205080204" pitchFamily="34" charset="-128"/>
            </a:endParaRPr>
          </a:p>
          <a:p>
            <a:pPr marL="457200" indent="-457200">
              <a:lnSpc>
                <a:spcPct val="100000"/>
              </a:lnSpc>
              <a:buClr>
                <a:schemeClr val="bg1"/>
              </a:buClr>
              <a:buFont typeface="Arial" panose="020B0604020202020204" pitchFamily="34" charset="0"/>
              <a:buChar char="•"/>
              <a:defRPr/>
            </a:pPr>
            <a:r>
              <a:rPr lang="en-US" altLang="en-US" b="0" dirty="0">
                <a:ea typeface="ＭＳ Ｐゴシック" panose="020B0600070205080204" pitchFamily="34" charset="-128"/>
              </a:rPr>
              <a:t>This woman is almost certainly talking about herself, not her ‘sister in Christ.’ Note the desperate need to not admit the truth but find some pretext to hold onto the idea she is loved.</a:t>
            </a:r>
            <a:endParaRPr lang="en-US" altLang="en-US" sz="500" b="0" dirty="0">
              <a:ea typeface="ＭＳ Ｐゴシック" panose="020B0600070205080204" pitchFamily="34" charset="-128"/>
            </a:endParaRPr>
          </a:p>
          <a:p>
            <a:pPr marL="457200" indent="-457200">
              <a:lnSpc>
                <a:spcPct val="100000"/>
              </a:lnSpc>
              <a:buClr>
                <a:schemeClr val="bg1"/>
              </a:buClr>
              <a:buFont typeface="Arial" panose="020B0604020202020204" pitchFamily="34" charset="0"/>
              <a:buChar char="•"/>
              <a:defRPr/>
            </a:pPr>
            <a:r>
              <a:rPr lang="en-US" altLang="en-US" b="0" dirty="0">
                <a:ea typeface="ＭＳ Ｐゴシック" panose="020B0600070205080204" pitchFamily="34" charset="-128"/>
              </a:rPr>
              <a:t>How is she loved?</a:t>
            </a:r>
            <a:endParaRPr lang="en-US" altLang="en-US" sz="500" b="0" dirty="0">
              <a:ea typeface="ＭＳ Ｐゴシック" panose="020B0600070205080204" pitchFamily="34" charset="-128"/>
            </a:endParaRPr>
          </a:p>
          <a:p>
            <a:pPr marL="457200" indent="-457200">
              <a:lnSpc>
                <a:spcPct val="100000"/>
              </a:lnSpc>
              <a:buClr>
                <a:schemeClr val="bg1"/>
              </a:buClr>
              <a:buFont typeface="Arial" panose="020B0604020202020204" pitchFamily="34" charset="0"/>
              <a:buChar char="•"/>
              <a:defRPr/>
            </a:pPr>
            <a:r>
              <a:rPr lang="en-US" altLang="en-US" b="0" dirty="0">
                <a:ea typeface="ＭＳ Ｐゴシック" panose="020B0600070205080204" pitchFamily="34" charset="-128"/>
              </a:rPr>
              <a:t>Like a cowboy loves his horse…</a:t>
            </a:r>
          </a:p>
        </p:txBody>
      </p:sp>
    </p:spTree>
    <p:extLst>
      <p:ext uri="{BB962C8B-B14F-4D97-AF65-F5344CB8AC3E}">
        <p14:creationId xmlns:p14="http://schemas.microsoft.com/office/powerpoint/2010/main" val="2761697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C1C1C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C1C1C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C1C1C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4970F4-6391-2746-8FB1-FCB9E322EEC7}"/>
              </a:ext>
            </a:extLst>
          </p:cNvPr>
          <p:cNvSpPr>
            <a:spLocks noGrp="1"/>
          </p:cNvSpPr>
          <p:nvPr>
            <p:ph type="title"/>
          </p:nvPr>
        </p:nvSpPr>
        <p:spPr/>
        <p:txBody>
          <a:bodyPr/>
          <a:lstStyle/>
          <a:p>
            <a:pPr>
              <a:defRPr/>
            </a:pPr>
            <a:r>
              <a:rPr lang="en-US" altLang="en-US" dirty="0">
                <a:ea typeface="ＭＳ Ｐゴシック" panose="020B0600070205080204" pitchFamily="34" charset="-128"/>
              </a:rPr>
              <a:t>YOUR ASSESSMENT</a:t>
            </a:r>
          </a:p>
        </p:txBody>
      </p:sp>
      <p:sp>
        <p:nvSpPr>
          <p:cNvPr id="6" name="Content Placeholder 5">
            <a:extLst>
              <a:ext uri="{FF2B5EF4-FFF2-40B4-BE49-F238E27FC236}">
                <a16:creationId xmlns:a16="http://schemas.microsoft.com/office/drawing/2014/main" id="{939AE866-E2AC-5E40-8C1A-770ABEFC55C9}"/>
              </a:ext>
            </a:extLst>
          </p:cNvPr>
          <p:cNvSpPr>
            <a:spLocks noGrp="1"/>
          </p:cNvSpPr>
          <p:nvPr>
            <p:ph type="body" sz="quarter" idx="10"/>
          </p:nvPr>
        </p:nvSpPr>
        <p:spPr>
          <a:xfrm>
            <a:off x="0" y="1325562"/>
            <a:ext cx="12192000" cy="5532437"/>
          </a:xfrm>
        </p:spPr>
        <p:txBody>
          <a:bodyPr lIns="914400" tIns="457200" rIns="914400">
            <a:noAutofit/>
          </a:bodyPr>
          <a:lstStyle/>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The Bible says to forgive so she has forgiven and when we marry aren't we suppose to stay married ~ God wants us to keep our families together doesn't he?!</a:t>
            </a: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What do you hear in this question? </a:t>
            </a: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Do you hear love and concern for the husband or fear for self, a desperate pleading and attempt to rationalize not divorcing? </a:t>
            </a: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Does forgiving someone mean you can trust them?</a:t>
            </a: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Does God want us to keep our families together in all circumstances, or only within His design? </a:t>
            </a:r>
          </a:p>
        </p:txBody>
      </p:sp>
    </p:spTree>
    <p:extLst>
      <p:ext uri="{BB962C8B-B14F-4D97-AF65-F5344CB8AC3E}">
        <p14:creationId xmlns:p14="http://schemas.microsoft.com/office/powerpoint/2010/main" val="2458067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C1C1C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C1C1C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C1C1C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4970F4-6391-2746-8FB1-FCB9E322EEC7}"/>
              </a:ext>
            </a:extLst>
          </p:cNvPr>
          <p:cNvSpPr>
            <a:spLocks noGrp="1"/>
          </p:cNvSpPr>
          <p:nvPr>
            <p:ph type="title"/>
          </p:nvPr>
        </p:nvSpPr>
        <p:spPr/>
        <p:txBody>
          <a:bodyPr/>
          <a:lstStyle/>
          <a:p>
            <a:pPr>
              <a:defRPr/>
            </a:pPr>
            <a:r>
              <a:rPr lang="en-US" altLang="en-US" dirty="0">
                <a:ea typeface="ＭＳ Ｐゴシック" panose="020B0600070205080204" pitchFamily="34" charset="-128"/>
              </a:rPr>
              <a:t>MATTHEW 10:34,35 </a:t>
            </a:r>
            <a:r>
              <a:rPr lang="en-US" altLang="en-US" sz="2800" i="1" dirty="0">
                <a:ea typeface="ＭＳ Ｐゴシック" panose="020B0600070205080204" pitchFamily="34" charset="-128"/>
              </a:rPr>
              <a:t>THE REMEDY</a:t>
            </a:r>
          </a:p>
        </p:txBody>
      </p:sp>
      <p:sp>
        <p:nvSpPr>
          <p:cNvPr id="6" name="Content Placeholder 5">
            <a:extLst>
              <a:ext uri="{FF2B5EF4-FFF2-40B4-BE49-F238E27FC236}">
                <a16:creationId xmlns:a16="http://schemas.microsoft.com/office/drawing/2014/main" id="{939AE866-E2AC-5E40-8C1A-770ABEFC55C9}"/>
              </a:ext>
            </a:extLst>
          </p:cNvPr>
          <p:cNvSpPr>
            <a:spLocks noGrp="1"/>
          </p:cNvSpPr>
          <p:nvPr>
            <p:ph type="body" sz="quarter" idx="10"/>
          </p:nvPr>
        </p:nvSpPr>
        <p:spPr>
          <a:xfrm>
            <a:off x="0" y="1325562"/>
            <a:ext cx="12192000" cy="5532437"/>
          </a:xfrm>
        </p:spPr>
        <p:txBody>
          <a:bodyPr lIns="914400" tIns="457200" rIns="914400">
            <a:noAutofit/>
          </a:bodyPr>
          <a:lstStyle/>
          <a:p>
            <a:pPr marL="457200" indent="-457200">
              <a:lnSpc>
                <a:spcPct val="100000"/>
              </a:lnSpc>
              <a:buClr>
                <a:schemeClr val="bg1"/>
              </a:buClr>
              <a:buFont typeface="Arial" panose="020B0604020202020204" pitchFamily="34" charset="0"/>
              <a:buChar char="•"/>
              <a:defRPr/>
            </a:pPr>
            <a:r>
              <a:rPr lang="en-US" altLang="en-US" b="0" dirty="0">
                <a:ea typeface="ＭＳ Ｐゴシック" panose="020B0600070205080204" pitchFamily="34" charset="-128"/>
              </a:rPr>
              <a:t>"Don't think I have come to make peace with a selfish world. I have not come to bring peace with selfishness, but a sword to cut selfishness out of the hearts of men.</a:t>
            </a:r>
            <a:r>
              <a:rPr lang="en-US" altLang="en-US" b="0" baseline="30000" dirty="0">
                <a:ea typeface="ＭＳ Ｐゴシック" panose="020B0600070205080204" pitchFamily="34" charset="-128"/>
              </a:rPr>
              <a:t> </a:t>
            </a:r>
            <a:r>
              <a:rPr lang="en-US" altLang="en-US" b="0" dirty="0">
                <a:ea typeface="ＭＳ Ｐゴシック" panose="020B0600070205080204" pitchFamily="34" charset="-128"/>
              </a:rPr>
              <a:t> I have come to cut dysfunctional family ties and free a son from selfish loyalty to his father's ambitions and feuds, to sever a daughter from the control of an oppressive and manipulative mother, to cut through the fear and hostility a daughter-in-law has toward her mother-in-law.”</a:t>
            </a:r>
          </a:p>
        </p:txBody>
      </p:sp>
    </p:spTree>
    <p:extLst>
      <p:ext uri="{BB962C8B-B14F-4D97-AF65-F5344CB8AC3E}">
        <p14:creationId xmlns:p14="http://schemas.microsoft.com/office/powerpoint/2010/main" val="2645726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a:bodyPr>
          <a:lstStyle/>
          <a:p>
            <a:r>
              <a:rPr lang="en-US" sz="4800" dirty="0"/>
              <a:t>DID JERRY LOVE HIS WIFE?</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3"/>
            <a:ext cx="12192000" cy="5532437"/>
          </a:xfrm>
        </p:spPr>
        <p:txBody>
          <a:bodyPr lIns="914400" tIns="457200" rIns="914400" bIns="914400">
            <a:normAutofit lnSpcReduction="10000"/>
          </a:bodyPr>
          <a:lstStyle/>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How do you hear the word </a:t>
            </a:r>
            <a:r>
              <a:rPr lang="en-US" altLang="en-US" b="0" dirty="0">
                <a:solidFill>
                  <a:srgbClr val="F1FEFF"/>
                </a:solidFill>
                <a:ea typeface="ＭＳ Ｐゴシック" panose="020B0600070205080204" pitchFamily="34" charset="-128"/>
              </a:rPr>
              <a:t>love</a:t>
            </a:r>
            <a:r>
              <a:rPr lang="en-US" altLang="en-US" b="0" dirty="0">
                <a:ea typeface="ＭＳ Ｐゴシック" panose="020B0600070205080204" pitchFamily="34" charset="-128"/>
              </a:rPr>
              <a:t> in the question?</a:t>
            </a:r>
          </a:p>
          <a:p>
            <a:pPr marL="457200" indent="-457200">
              <a:buClr>
                <a:schemeClr val="bg1"/>
              </a:buClr>
              <a:buFont typeface="Arial" panose="020B0604020202020204" pitchFamily="34" charset="0"/>
              <a:buChar char="•"/>
              <a:defRPr/>
            </a:pPr>
            <a:endParaRPr lang="en-US" altLang="en-US" sz="900"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Did Jerry have strong feelings for his wife? </a:t>
            </a:r>
          </a:p>
          <a:p>
            <a:pPr marL="457200" indent="-457200">
              <a:buClr>
                <a:schemeClr val="bg1"/>
              </a:buClr>
              <a:buFont typeface="Arial" panose="020B0604020202020204" pitchFamily="34" charset="0"/>
              <a:buChar char="•"/>
              <a:defRPr/>
            </a:pPr>
            <a:endParaRPr lang="en-US" altLang="en-US" sz="900"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Did Jerry have strong desire to do what is in the best interest of his wife?</a:t>
            </a:r>
          </a:p>
          <a:p>
            <a:pPr marL="457200" indent="-457200">
              <a:buClr>
                <a:schemeClr val="bg1"/>
              </a:buClr>
              <a:buFont typeface="Arial" panose="020B0604020202020204" pitchFamily="34" charset="0"/>
              <a:buChar char="•"/>
              <a:defRPr/>
            </a:pPr>
            <a:endParaRPr lang="en-US" altLang="en-US" sz="900"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Jerry definitely had strong feelings – but upon whom did his feelings focus? With whom was he primarily concerned?</a:t>
            </a:r>
          </a:p>
          <a:p>
            <a:pPr marL="457200" indent="-457200">
              <a:buClr>
                <a:schemeClr val="bg1"/>
              </a:buClr>
              <a:buFont typeface="Arial" panose="020B0604020202020204" pitchFamily="34" charset="0"/>
              <a:buChar char="•"/>
              <a:defRPr/>
            </a:pPr>
            <a:endParaRPr lang="en-US" altLang="en-US" sz="900"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Was this love? </a:t>
            </a:r>
          </a:p>
        </p:txBody>
      </p:sp>
    </p:spTree>
    <p:extLst>
      <p:ext uri="{BB962C8B-B14F-4D97-AF65-F5344CB8AC3E}">
        <p14:creationId xmlns:p14="http://schemas.microsoft.com/office/powerpoint/2010/main" val="416650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1C1C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1C1C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C1C1C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rgbClr val="C1C1C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4970F4-6391-2746-8FB1-FCB9E322EEC7}"/>
              </a:ext>
            </a:extLst>
          </p:cNvPr>
          <p:cNvSpPr>
            <a:spLocks noGrp="1"/>
          </p:cNvSpPr>
          <p:nvPr>
            <p:ph type="title"/>
          </p:nvPr>
        </p:nvSpPr>
        <p:spPr/>
        <p:txBody>
          <a:bodyPr/>
          <a:lstStyle/>
          <a:p>
            <a:pPr>
              <a:defRPr/>
            </a:pPr>
            <a:r>
              <a:rPr lang="en-US" altLang="en-US" dirty="0">
                <a:ea typeface="ＭＳ Ｐゴシック" panose="020B0600070205080204" pitchFamily="34" charset="-128"/>
              </a:rPr>
              <a:t>YOUR ASSESSMENT</a:t>
            </a:r>
            <a:endParaRPr lang="en-US" altLang="en-US" sz="2800" i="1" dirty="0">
              <a:ea typeface="ＭＳ Ｐゴシック" panose="020B0600070205080204" pitchFamily="34" charset="-128"/>
            </a:endParaRPr>
          </a:p>
        </p:txBody>
      </p:sp>
      <p:sp>
        <p:nvSpPr>
          <p:cNvPr id="6" name="Content Placeholder 5">
            <a:extLst>
              <a:ext uri="{FF2B5EF4-FFF2-40B4-BE49-F238E27FC236}">
                <a16:creationId xmlns:a16="http://schemas.microsoft.com/office/drawing/2014/main" id="{939AE866-E2AC-5E40-8C1A-770ABEFC55C9}"/>
              </a:ext>
            </a:extLst>
          </p:cNvPr>
          <p:cNvSpPr>
            <a:spLocks noGrp="1"/>
          </p:cNvSpPr>
          <p:nvPr>
            <p:ph type="body" sz="quarter" idx="10"/>
          </p:nvPr>
        </p:nvSpPr>
        <p:spPr>
          <a:xfrm>
            <a:off x="0" y="1325562"/>
            <a:ext cx="12192000" cy="5532437"/>
          </a:xfrm>
        </p:spPr>
        <p:txBody>
          <a:bodyPr lIns="914400" tIns="457200" rIns="914400">
            <a:noAutofit/>
          </a:bodyPr>
          <a:lstStyle/>
          <a:p>
            <a:pPr marL="457200" indent="-457200">
              <a:lnSpc>
                <a:spcPct val="100000"/>
              </a:lnSpc>
              <a:buClr>
                <a:schemeClr val="bg1"/>
              </a:buClr>
              <a:buFont typeface="Arial" panose="020B0604020202020204" pitchFamily="34" charset="0"/>
              <a:buChar char="•"/>
              <a:defRPr/>
            </a:pPr>
            <a:r>
              <a:rPr lang="en-US" altLang="en-US" b="0" dirty="0">
                <a:ea typeface="ＭＳ Ｐゴシック" panose="020B0600070205080204" pitchFamily="34" charset="-128"/>
              </a:rPr>
              <a:t>It's confusing (when there is emotional abuse) to know what God would have us do. It must be possible to have the Holy Spirit guide us out of bad relationships and focus on God. </a:t>
            </a:r>
          </a:p>
          <a:p>
            <a:pPr marL="457200" indent="-457200">
              <a:lnSpc>
                <a:spcPct val="100000"/>
              </a:lnSpc>
              <a:buClr>
                <a:schemeClr val="bg1"/>
              </a:buClr>
              <a:buFont typeface="Arial" panose="020B0604020202020204" pitchFamily="34" charset="0"/>
              <a:buChar char="•"/>
              <a:defRPr/>
            </a:pPr>
            <a:r>
              <a:rPr lang="en-US" altLang="en-US" b="0" dirty="0">
                <a:ea typeface="ＭＳ Ｐゴシック" panose="020B0600070205080204" pitchFamily="34" charset="-128"/>
              </a:rPr>
              <a:t>What do you hear?</a:t>
            </a:r>
          </a:p>
          <a:p>
            <a:pPr marL="457200" indent="-457200">
              <a:lnSpc>
                <a:spcPct val="100000"/>
              </a:lnSpc>
              <a:buClr>
                <a:schemeClr val="bg1"/>
              </a:buClr>
              <a:buFont typeface="Arial" panose="020B0604020202020204" pitchFamily="34" charset="0"/>
              <a:buChar char="•"/>
              <a:defRPr/>
            </a:pPr>
            <a:r>
              <a:rPr lang="en-US" altLang="en-US" b="0" dirty="0">
                <a:ea typeface="ＭＳ Ｐゴシック" panose="020B0600070205080204" pitchFamily="34" charset="-128"/>
              </a:rPr>
              <a:t>She is confused. She recognizes something is wrong, but can’t figure it out. Why? What has happened in her life that has damaged her ability to figure it out?</a:t>
            </a:r>
          </a:p>
          <a:p>
            <a:pPr marL="457200" indent="-457200">
              <a:lnSpc>
                <a:spcPct val="100000"/>
              </a:lnSpc>
              <a:buClr>
                <a:schemeClr val="bg1"/>
              </a:buClr>
              <a:buFont typeface="Arial" panose="020B0604020202020204" pitchFamily="34" charset="0"/>
              <a:buChar char="•"/>
              <a:defRPr/>
            </a:pPr>
            <a:r>
              <a:rPr lang="en-US" altLang="en-US" b="0" dirty="0">
                <a:ea typeface="ＭＳ Ｐゴシック" panose="020B0600070205080204" pitchFamily="34" charset="-128"/>
              </a:rPr>
              <a:t>How does the Holy Spirit work? </a:t>
            </a:r>
          </a:p>
          <a:p>
            <a:pPr marL="457200" indent="-457200">
              <a:lnSpc>
                <a:spcPct val="100000"/>
              </a:lnSpc>
              <a:buClr>
                <a:schemeClr val="bg1"/>
              </a:buClr>
              <a:buFont typeface="Arial" panose="020B0604020202020204" pitchFamily="34" charset="0"/>
              <a:buChar char="•"/>
              <a:defRPr/>
            </a:pPr>
            <a:r>
              <a:rPr lang="en-US" altLang="en-US" b="0" dirty="0">
                <a:ea typeface="ＭＳ Ｐゴシック" panose="020B0600070205080204" pitchFamily="34" charset="-128"/>
              </a:rPr>
              <a:t>Spirit of Truth and Love – leaving us free to choose. </a:t>
            </a:r>
          </a:p>
        </p:txBody>
      </p:sp>
    </p:spTree>
    <p:extLst>
      <p:ext uri="{BB962C8B-B14F-4D97-AF65-F5344CB8AC3E}">
        <p14:creationId xmlns:p14="http://schemas.microsoft.com/office/powerpoint/2010/main" val="2376693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C1C1C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C1C1C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C1C1C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4970F4-6391-2746-8FB1-FCB9E322EEC7}"/>
              </a:ext>
            </a:extLst>
          </p:cNvPr>
          <p:cNvSpPr>
            <a:spLocks noGrp="1"/>
          </p:cNvSpPr>
          <p:nvPr>
            <p:ph type="title"/>
          </p:nvPr>
        </p:nvSpPr>
        <p:spPr/>
        <p:txBody>
          <a:bodyPr/>
          <a:lstStyle/>
          <a:p>
            <a:pPr>
              <a:defRPr/>
            </a:pPr>
            <a:r>
              <a:rPr lang="en-US" altLang="en-US" dirty="0">
                <a:ea typeface="ＭＳ Ｐゴシック" panose="020B0600070205080204" pitchFamily="34" charset="-128"/>
              </a:rPr>
              <a:t>WHAT IS THE SOLUTION?</a:t>
            </a:r>
            <a:endParaRPr lang="en-US" altLang="en-US" sz="2800" i="1" dirty="0">
              <a:ea typeface="ＭＳ Ｐゴシック" panose="020B0600070205080204" pitchFamily="34" charset="-128"/>
            </a:endParaRPr>
          </a:p>
        </p:txBody>
      </p:sp>
      <p:sp>
        <p:nvSpPr>
          <p:cNvPr id="6" name="Content Placeholder 5">
            <a:extLst>
              <a:ext uri="{FF2B5EF4-FFF2-40B4-BE49-F238E27FC236}">
                <a16:creationId xmlns:a16="http://schemas.microsoft.com/office/drawing/2014/main" id="{939AE866-E2AC-5E40-8C1A-770ABEFC55C9}"/>
              </a:ext>
            </a:extLst>
          </p:cNvPr>
          <p:cNvSpPr>
            <a:spLocks noGrp="1"/>
          </p:cNvSpPr>
          <p:nvPr>
            <p:ph type="body" sz="quarter" idx="10"/>
          </p:nvPr>
        </p:nvSpPr>
        <p:spPr>
          <a:xfrm>
            <a:off x="0" y="1325562"/>
            <a:ext cx="12192000" cy="5532437"/>
          </a:xfrm>
        </p:spPr>
        <p:txBody>
          <a:bodyPr lIns="914400" tIns="457200" rIns="914400">
            <a:noAutofit/>
          </a:bodyPr>
          <a:lstStyle/>
          <a:p>
            <a:pPr marL="457200" indent="-457200">
              <a:buClr>
                <a:schemeClr val="bg1"/>
              </a:buClr>
              <a:buFont typeface="Arial" panose="020B0604020202020204" pitchFamily="34" charset="0"/>
              <a:buChar char="•"/>
              <a:defRPr/>
            </a:pPr>
            <a:r>
              <a:rPr lang="en-US" altLang="en-US" b="0" dirty="0">
                <a:effectLst>
                  <a:outerShdw blurRad="50800" dist="38100" dir="8100000" algn="tr" rotWithShape="0">
                    <a:prstClr val="black">
                      <a:alpha val="40000"/>
                    </a:prstClr>
                  </a:outerShdw>
                </a:effectLst>
              </a:rPr>
              <a:t>Truth</a:t>
            </a:r>
          </a:p>
          <a:p>
            <a:pPr lvl="2">
              <a:buClr>
                <a:schemeClr val="bg1"/>
              </a:buClr>
              <a:defRPr/>
            </a:pPr>
            <a:r>
              <a:rPr lang="en-US" altLang="en-US" sz="2400" dirty="0">
                <a:effectLst>
                  <a:outerShdw blurRad="50800" dist="38100" dir="8100000" algn="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Must be truthful about self and relationship</a:t>
            </a:r>
          </a:p>
          <a:p>
            <a:pPr marL="457200" indent="-457200">
              <a:buClr>
                <a:schemeClr val="bg1"/>
              </a:buClr>
              <a:buFont typeface="Arial" panose="020B0604020202020204" pitchFamily="34" charset="0"/>
              <a:buChar char="•"/>
              <a:defRPr/>
            </a:pPr>
            <a:endParaRPr lang="en-US" altLang="en-US" sz="1000" b="0" dirty="0">
              <a:effectLst>
                <a:outerShdw blurRad="50800" dist="38100" dir="8100000" algn="tr" rotWithShape="0">
                  <a:prstClr val="black">
                    <a:alpha val="40000"/>
                  </a:prstClr>
                </a:outerShdw>
              </a:effectLst>
            </a:endParaRPr>
          </a:p>
          <a:p>
            <a:pPr marL="457200" indent="-457200">
              <a:buClr>
                <a:schemeClr val="bg1"/>
              </a:buClr>
              <a:buFont typeface="Arial" panose="020B0604020202020204" pitchFamily="34" charset="0"/>
              <a:buChar char="•"/>
              <a:defRPr/>
            </a:pPr>
            <a:r>
              <a:rPr lang="en-US" altLang="en-US" b="0" dirty="0">
                <a:effectLst>
                  <a:outerShdw blurRad="50800" dist="38100" dir="8100000" algn="tr" rotWithShape="0">
                    <a:prstClr val="black">
                      <a:alpha val="40000"/>
                    </a:prstClr>
                  </a:outerShdw>
                </a:effectLst>
              </a:rPr>
              <a:t>Freedom</a:t>
            </a:r>
          </a:p>
          <a:p>
            <a:pPr lvl="2">
              <a:buClr>
                <a:schemeClr val="bg1"/>
              </a:buClr>
              <a:defRPr/>
            </a:pPr>
            <a:r>
              <a:rPr lang="en-US" altLang="en-US" sz="2400" dirty="0">
                <a:effectLst>
                  <a:outerShdw blurRad="50800" dist="38100" dir="8100000" algn="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Must set others free to not love you</a:t>
            </a:r>
            <a:endParaRPr lang="en-US" altLang="en-US" b="0" dirty="0">
              <a:effectLst>
                <a:outerShdw blurRad="50800" dist="38100" dir="8100000" algn="tr" rotWithShape="0">
                  <a:prstClr val="black">
                    <a:alpha val="40000"/>
                  </a:prstClr>
                </a:outerShdw>
              </a:effectLst>
            </a:endParaRPr>
          </a:p>
          <a:p>
            <a:pPr marL="457200" indent="-457200">
              <a:buClr>
                <a:schemeClr val="bg1"/>
              </a:buClr>
              <a:buFont typeface="Arial" panose="020B0604020202020204" pitchFamily="34" charset="0"/>
              <a:buChar char="•"/>
              <a:defRPr/>
            </a:pPr>
            <a:endParaRPr lang="en-US" altLang="en-US" sz="1000" b="0" dirty="0">
              <a:effectLst>
                <a:outerShdw blurRad="50800" dist="38100" dir="8100000" algn="tr" rotWithShape="0">
                  <a:prstClr val="black">
                    <a:alpha val="40000"/>
                  </a:prstClr>
                </a:outerShdw>
              </a:effectLst>
            </a:endParaRPr>
          </a:p>
          <a:p>
            <a:pPr marL="457200" indent="-457200">
              <a:buClr>
                <a:schemeClr val="bg1"/>
              </a:buClr>
              <a:buFont typeface="Arial" panose="020B0604020202020204" pitchFamily="34" charset="0"/>
              <a:buChar char="•"/>
              <a:defRPr/>
            </a:pPr>
            <a:r>
              <a:rPr lang="en-US" altLang="en-US" b="0" dirty="0">
                <a:effectLst>
                  <a:outerShdw blurRad="50800" dist="38100" dir="8100000" algn="tr" rotWithShape="0">
                    <a:prstClr val="black">
                      <a:alpha val="40000"/>
                    </a:prstClr>
                  </a:outerShdw>
                </a:effectLst>
              </a:rPr>
              <a:t>Love</a:t>
            </a:r>
          </a:p>
          <a:p>
            <a:pPr lvl="2">
              <a:buClr>
                <a:schemeClr val="bg1"/>
              </a:buClr>
              <a:defRPr/>
            </a:pPr>
            <a:r>
              <a:rPr lang="en-US" altLang="en-US" sz="2400" dirty="0">
                <a:effectLst>
                  <a:outerShdw blurRad="50800" dist="38100" dir="8100000" algn="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Must choose to love others, regardless of how it feels, giving to bless another rather than seeking to get for self</a:t>
            </a:r>
          </a:p>
          <a:p>
            <a:pPr lvl="2">
              <a:buClr>
                <a:schemeClr val="bg1"/>
              </a:buClr>
              <a:defRPr/>
            </a:pPr>
            <a:r>
              <a:rPr lang="en-US" altLang="en-US" sz="2400" dirty="0">
                <a:effectLst>
                  <a:outerShdw blurRad="50800" dist="38100" dir="8100000" algn="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Healthy Relationships REQUIRE healthy people</a:t>
            </a:r>
          </a:p>
        </p:txBody>
      </p:sp>
    </p:spTree>
    <p:extLst>
      <p:ext uri="{BB962C8B-B14F-4D97-AF65-F5344CB8AC3E}">
        <p14:creationId xmlns:p14="http://schemas.microsoft.com/office/powerpoint/2010/main" val="659796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C1C1C1"/>
                                      </p:to>
                                    </p:animClr>
                                  </p:sub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C1C1C1"/>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C1C1C1"/>
                                      </p:to>
                                    </p:animClr>
                                  </p:sub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C1C1C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4970F4-6391-2746-8FB1-FCB9E322EEC7}"/>
              </a:ext>
            </a:extLst>
          </p:cNvPr>
          <p:cNvSpPr>
            <a:spLocks noGrp="1"/>
          </p:cNvSpPr>
          <p:nvPr>
            <p:ph type="title"/>
          </p:nvPr>
        </p:nvSpPr>
        <p:spPr/>
        <p:txBody>
          <a:bodyPr/>
          <a:lstStyle/>
          <a:p>
            <a:pPr>
              <a:defRPr/>
            </a:pPr>
            <a:r>
              <a:rPr lang="en-US" altLang="en-US" dirty="0">
                <a:ea typeface="ＭＳ Ｐゴシック" panose="020B0600070205080204" pitchFamily="34" charset="-128"/>
              </a:rPr>
              <a:t>HOW?</a:t>
            </a:r>
            <a:endParaRPr lang="en-US" altLang="en-US" sz="2800" i="1" dirty="0">
              <a:ea typeface="ＭＳ Ｐゴシック" panose="020B0600070205080204" pitchFamily="34" charset="-128"/>
            </a:endParaRPr>
          </a:p>
        </p:txBody>
      </p:sp>
      <p:sp>
        <p:nvSpPr>
          <p:cNvPr id="6" name="Content Placeholder 5">
            <a:extLst>
              <a:ext uri="{FF2B5EF4-FFF2-40B4-BE49-F238E27FC236}">
                <a16:creationId xmlns:a16="http://schemas.microsoft.com/office/drawing/2014/main" id="{939AE866-E2AC-5E40-8C1A-770ABEFC55C9}"/>
              </a:ext>
            </a:extLst>
          </p:cNvPr>
          <p:cNvSpPr>
            <a:spLocks noGrp="1"/>
          </p:cNvSpPr>
          <p:nvPr>
            <p:ph type="body" sz="quarter" idx="10"/>
          </p:nvPr>
        </p:nvSpPr>
        <p:spPr>
          <a:xfrm>
            <a:off x="0" y="1325562"/>
            <a:ext cx="12192000" cy="5532437"/>
          </a:xfrm>
        </p:spPr>
        <p:txBody>
          <a:bodyPr lIns="914400" tIns="457200" rIns="914400">
            <a:noAutofit/>
          </a:bodyPr>
          <a:lstStyle/>
          <a:p>
            <a:pPr marL="457200" indent="-457200">
              <a:buClr>
                <a:schemeClr val="bg1"/>
              </a:buClr>
              <a:buFont typeface="Arial" panose="020B0604020202020204" pitchFamily="34" charset="0"/>
              <a:buChar char="•"/>
              <a:defRPr/>
            </a:pPr>
            <a:r>
              <a:rPr lang="en-US" altLang="en-US" b="0" dirty="0">
                <a:effectLst>
                  <a:outerShdw blurRad="50800" dist="38100" dir="8100000" algn="tr" rotWithShape="0">
                    <a:prstClr val="black">
                      <a:alpha val="40000"/>
                    </a:prstClr>
                  </a:outerShdw>
                </a:effectLst>
              </a:rPr>
              <a:t>Truth</a:t>
            </a:r>
          </a:p>
          <a:p>
            <a:pPr lvl="2">
              <a:defRPr/>
            </a:pPr>
            <a:r>
              <a:rPr lang="en-US" altLang="en-US" sz="2400" dirty="0">
                <a:latin typeface="Tahoma" panose="020B0604030504040204" pitchFamily="34" charset="0"/>
                <a:ea typeface="Tahoma" panose="020B0604030504040204" pitchFamily="34" charset="0"/>
                <a:cs typeface="Tahoma" panose="020B0604030504040204" pitchFamily="34" charset="0"/>
              </a:rPr>
              <a:t>Meditate on God’s Word—law of worship</a:t>
            </a:r>
          </a:p>
          <a:p>
            <a:pPr lvl="2">
              <a:defRPr/>
            </a:pPr>
            <a:r>
              <a:rPr lang="en-US" altLang="en-US" sz="2400" dirty="0">
                <a:latin typeface="Tahoma" panose="020B0604030504040204" pitchFamily="34" charset="0"/>
                <a:ea typeface="Tahoma" panose="020B0604030504040204" pitchFamily="34" charset="0"/>
                <a:cs typeface="Tahoma" panose="020B0604030504040204" pitchFamily="34" charset="0"/>
              </a:rPr>
              <a:t>Practice thinking for yourself—law of exertion</a:t>
            </a:r>
          </a:p>
          <a:p>
            <a:pPr lvl="2">
              <a:defRPr/>
            </a:pPr>
            <a:r>
              <a:rPr lang="en-US" altLang="en-US" sz="2400" dirty="0">
                <a:latin typeface="Tahoma" panose="020B0604030504040204" pitchFamily="34" charset="0"/>
                <a:ea typeface="Tahoma" panose="020B0604030504040204" pitchFamily="34" charset="0"/>
                <a:cs typeface="Tahoma" panose="020B0604030504040204" pitchFamily="34" charset="0"/>
              </a:rPr>
              <a:t>Identify God’s design protocols and choose to apply them</a:t>
            </a:r>
            <a:endParaRPr lang="en-US" altLang="en-US" sz="1000" b="0" dirty="0">
              <a:effectLst>
                <a:outerShdw blurRad="50800" dist="38100" dir="8100000" algn="tr" rotWithShape="0">
                  <a:prstClr val="black">
                    <a:alpha val="40000"/>
                  </a:prstClr>
                </a:outerShdw>
              </a:effectLst>
            </a:endParaRPr>
          </a:p>
          <a:p>
            <a:pPr marL="457200" indent="-457200">
              <a:buClr>
                <a:schemeClr val="bg1"/>
              </a:buClr>
              <a:buFont typeface="Arial" panose="020B0604020202020204" pitchFamily="34" charset="0"/>
              <a:buChar char="•"/>
              <a:defRPr/>
            </a:pPr>
            <a:r>
              <a:rPr lang="en-US" altLang="en-US" b="0" dirty="0">
                <a:effectLst>
                  <a:outerShdw blurRad="50800" dist="38100" dir="8100000" algn="tr" rotWithShape="0">
                    <a:prstClr val="black">
                      <a:alpha val="40000"/>
                    </a:prstClr>
                  </a:outerShdw>
                </a:effectLst>
              </a:rPr>
              <a:t>Freedom</a:t>
            </a:r>
          </a:p>
          <a:p>
            <a:pPr lvl="2">
              <a:defRPr/>
            </a:pPr>
            <a:r>
              <a:rPr lang="en-US" altLang="en-US" sz="2400" dirty="0">
                <a:latin typeface="Tahoma" panose="020B0604030504040204" pitchFamily="34" charset="0"/>
                <a:ea typeface="Tahoma" panose="020B0604030504040204" pitchFamily="34" charset="0"/>
                <a:cs typeface="Tahoma" panose="020B0604030504040204" pitchFamily="34" charset="0"/>
              </a:rPr>
              <a:t>Choose to set others free to think what they want (and you set yourself free)—law of liberty</a:t>
            </a:r>
          </a:p>
          <a:p>
            <a:pPr lvl="2">
              <a:defRPr/>
            </a:pPr>
            <a:r>
              <a:rPr lang="en-US" altLang="en-US" sz="2400" dirty="0">
                <a:latin typeface="Tahoma" panose="020B0604030504040204" pitchFamily="34" charset="0"/>
                <a:ea typeface="Tahoma" panose="020B0604030504040204" pitchFamily="34" charset="0"/>
                <a:cs typeface="Tahoma" panose="020B0604030504040204" pitchFamily="34" charset="0"/>
              </a:rPr>
              <a:t>Form your beliefs from truth, not opinion</a:t>
            </a:r>
            <a:endParaRPr lang="en-US" altLang="en-US" sz="1000" b="0" dirty="0">
              <a:effectLst>
                <a:outerShdw blurRad="50800" dist="38100" dir="8100000" algn="tr" rotWithShape="0">
                  <a:prstClr val="black">
                    <a:alpha val="40000"/>
                  </a:prstClr>
                </a:outerShdw>
              </a:effectLst>
            </a:endParaRPr>
          </a:p>
          <a:p>
            <a:pPr marL="457200" indent="-457200">
              <a:buClr>
                <a:schemeClr val="bg1"/>
              </a:buClr>
              <a:buFont typeface="Arial" panose="020B0604020202020204" pitchFamily="34" charset="0"/>
              <a:buChar char="•"/>
              <a:defRPr/>
            </a:pPr>
            <a:r>
              <a:rPr lang="en-US" altLang="en-US" b="0" dirty="0">
                <a:effectLst>
                  <a:outerShdw blurRad="50800" dist="38100" dir="8100000" algn="tr" rotWithShape="0">
                    <a:prstClr val="black">
                      <a:alpha val="40000"/>
                    </a:prstClr>
                  </a:outerShdw>
                </a:effectLst>
              </a:rPr>
              <a:t>Love</a:t>
            </a:r>
          </a:p>
          <a:p>
            <a:pPr lvl="2">
              <a:defRPr/>
            </a:pPr>
            <a:r>
              <a:rPr lang="en-US" altLang="en-US" sz="2400" dirty="0">
                <a:latin typeface="Tahoma" panose="020B0604030504040204" pitchFamily="34" charset="0"/>
                <a:ea typeface="Tahoma" panose="020B0604030504040204" pitchFamily="34" charset="0"/>
                <a:cs typeface="Tahoma" panose="020B0604030504040204" pitchFamily="34" charset="0"/>
              </a:rPr>
              <a:t>Meditate on God’s character of love—laws of worship and love</a:t>
            </a:r>
          </a:p>
          <a:p>
            <a:pPr lvl="2">
              <a:defRPr/>
            </a:pPr>
            <a:r>
              <a:rPr lang="en-US" altLang="en-US" sz="2400" dirty="0">
                <a:latin typeface="Tahoma" panose="020B0604030504040204" pitchFamily="34" charset="0"/>
                <a:ea typeface="Tahoma" panose="020B0604030504040204" pitchFamily="34" charset="0"/>
                <a:cs typeface="Tahoma" panose="020B0604030504040204" pitchFamily="34" charset="0"/>
              </a:rPr>
              <a:t>Give to bless others (volunteer)—laws of love </a:t>
            </a:r>
            <a:r>
              <a:rPr lang="en-US" altLang="en-US" sz="2400">
                <a:latin typeface="Tahoma" panose="020B0604030504040204" pitchFamily="34" charset="0"/>
                <a:ea typeface="Tahoma" panose="020B0604030504040204" pitchFamily="34" charset="0"/>
                <a:cs typeface="Tahoma" panose="020B0604030504040204" pitchFamily="34" charset="0"/>
              </a:rPr>
              <a:t>and exertion</a:t>
            </a:r>
            <a:endParaRPr lang="en-US" alt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035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1363-EE2A-4649-B21A-15C2FE37E0B8}"/>
              </a:ext>
            </a:extLst>
          </p:cNvPr>
          <p:cNvSpPr>
            <a:spLocks noGrp="1"/>
          </p:cNvSpPr>
          <p:nvPr>
            <p:ph type="title"/>
          </p:nvPr>
        </p:nvSpPr>
        <p:spPr/>
        <p:txBody>
          <a:bodyPr/>
          <a:lstStyle/>
          <a:p>
            <a:r>
              <a:rPr lang="en-US" dirty="0"/>
              <a:t>Healthy Love</a:t>
            </a:r>
          </a:p>
        </p:txBody>
      </p:sp>
      <p:sp>
        <p:nvSpPr>
          <p:cNvPr id="3" name="Text Placeholder 2">
            <a:extLst>
              <a:ext uri="{FF2B5EF4-FFF2-40B4-BE49-F238E27FC236}">
                <a16:creationId xmlns:a16="http://schemas.microsoft.com/office/drawing/2014/main" id="{971FEB19-6D1B-A841-86C6-640B610720B8}"/>
              </a:ext>
            </a:extLst>
          </p:cNvPr>
          <p:cNvSpPr>
            <a:spLocks noGrp="1"/>
          </p:cNvSpPr>
          <p:nvPr>
            <p:ph type="body" sz="quarter" idx="10"/>
          </p:nvPr>
        </p:nvSpPr>
        <p:spPr/>
        <p:txBody>
          <a:bodyPr/>
          <a:lstStyle/>
          <a:p>
            <a:pPr marL="457200" indent="-457200">
              <a:buFont typeface="Arial" panose="020B0604020202020204" pitchFamily="34" charset="0"/>
              <a:buChar char="•"/>
            </a:pPr>
            <a:r>
              <a:rPr lang="en-US" b="0" dirty="0"/>
              <a:t>Comes</a:t>
            </a:r>
            <a:r>
              <a:rPr lang="en-US" dirty="0"/>
              <a:t> </a:t>
            </a:r>
            <a:r>
              <a:rPr lang="en-US" b="0" dirty="0"/>
              <a:t>only from God and is experienced only as we live in harmony with His Design Laws </a:t>
            </a:r>
            <a:r>
              <a:rPr lang="en-US" b="0"/>
              <a:t>for life.</a:t>
            </a:r>
            <a:endParaRPr lang="en-US" dirty="0"/>
          </a:p>
        </p:txBody>
      </p:sp>
    </p:spTree>
    <p:extLst>
      <p:ext uri="{BB962C8B-B14F-4D97-AF65-F5344CB8AC3E}">
        <p14:creationId xmlns:p14="http://schemas.microsoft.com/office/powerpoint/2010/main" val="216087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a:bodyPr>
          <a:lstStyle/>
          <a:p>
            <a:r>
              <a:rPr lang="en-US" sz="4800" dirty="0"/>
              <a:t>LOVE VS. DEPENDENCY</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3"/>
            <a:ext cx="12192000" cy="5532437"/>
          </a:xfrm>
        </p:spPr>
        <p:txBody>
          <a:bodyPr lIns="914400" tIns="457200" rIns="914400" bIns="914400">
            <a:normAutofit/>
          </a:bodyPr>
          <a:lstStyle/>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Love originates in God and is giving, beneficent, other-centered, and without fear.</a:t>
            </a:r>
          </a:p>
          <a:p>
            <a:pPr marL="1031875" lvl="1" indent="-349250">
              <a:defRPr/>
            </a:pPr>
            <a:r>
              <a:rPr lang="en-US" altLang="en-US" dirty="0">
                <a:ea typeface="ＭＳ Ｐゴシック" panose="020B0600070205080204" pitchFamily="34" charset="-128"/>
              </a:rPr>
              <a:t>A principle of doing right regardless of how one feels</a:t>
            </a:r>
          </a:p>
          <a:p>
            <a:pPr lvl="1">
              <a:defRPr/>
            </a:pPr>
            <a:endParaRPr lang="en-US" altLang="en-US"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Dependency originates in self and is taking, exploitive, self-centered and fear-ridden. </a:t>
            </a:r>
          </a:p>
          <a:p>
            <a:pPr marL="1087438" lvl="1" indent="-349250">
              <a:defRPr/>
            </a:pPr>
            <a:r>
              <a:rPr lang="en-US" altLang="en-US" dirty="0">
                <a:ea typeface="ＭＳ Ｐゴシック" panose="020B0600070205080204" pitchFamily="34" charset="-128"/>
              </a:rPr>
              <a:t>A practice of gratifying self often motivated by feelings</a:t>
            </a:r>
          </a:p>
        </p:txBody>
      </p:sp>
    </p:spTree>
    <p:extLst>
      <p:ext uri="{BB962C8B-B14F-4D97-AF65-F5344CB8AC3E}">
        <p14:creationId xmlns:p14="http://schemas.microsoft.com/office/powerpoint/2010/main" val="183452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1C1C1"/>
                                      </p:to>
                                    </p:animClr>
                                  </p:sub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C1C1C1"/>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a:bodyPr>
          <a:lstStyle/>
          <a:p>
            <a:r>
              <a:rPr lang="en-US" sz="4800" dirty="0"/>
              <a:t>LAW</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3"/>
            <a:ext cx="12192000" cy="5532437"/>
          </a:xfrm>
        </p:spPr>
        <p:txBody>
          <a:bodyPr lIns="914400" tIns="457200" rIns="914400" bIns="914400">
            <a:normAutofit/>
          </a:bodyPr>
          <a:lstStyle/>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When you hear the word law what comes to mind?</a:t>
            </a:r>
          </a:p>
          <a:p>
            <a:pPr marL="457200" indent="-457200">
              <a:buClr>
                <a:schemeClr val="bg1"/>
              </a:buClr>
              <a:buFont typeface="Arial" panose="020B0604020202020204" pitchFamily="34" charset="0"/>
              <a:buChar char="•"/>
              <a:defRPr/>
            </a:pPr>
            <a:endParaRPr lang="en-US" altLang="en-US"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Rules, restrictions, regulations? </a:t>
            </a:r>
          </a:p>
          <a:p>
            <a:pPr marL="457200" indent="-457200">
              <a:buClr>
                <a:schemeClr val="bg1"/>
              </a:buClr>
              <a:buFont typeface="Arial" panose="020B0604020202020204" pitchFamily="34" charset="0"/>
              <a:buChar char="•"/>
              <a:defRPr/>
            </a:pPr>
            <a:endParaRPr lang="en-US" altLang="en-US"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Law of Gravity or Laws of Health? </a:t>
            </a:r>
          </a:p>
        </p:txBody>
      </p:sp>
    </p:spTree>
    <p:extLst>
      <p:ext uri="{BB962C8B-B14F-4D97-AF65-F5344CB8AC3E}">
        <p14:creationId xmlns:p14="http://schemas.microsoft.com/office/powerpoint/2010/main" val="141241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1C1C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1C1C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a:bodyPr>
          <a:lstStyle/>
          <a:p>
            <a:r>
              <a:rPr lang="en-US" sz="4800" dirty="0"/>
              <a:t>GOD IS DESIGNER - CREATOR</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3"/>
            <a:ext cx="12192000" cy="5532437"/>
          </a:xfrm>
        </p:spPr>
        <p:txBody>
          <a:bodyPr lIns="914400" tIns="457200" rIns="914400" bIns="914400">
            <a:normAutofit lnSpcReduction="10000"/>
          </a:bodyPr>
          <a:lstStyle/>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God’s Laws are the protocols upon which the fabric of the cosmos is built, the design parameters upon which reality and life actually function. </a:t>
            </a:r>
          </a:p>
          <a:p>
            <a:pPr marL="457200" indent="-457200">
              <a:buClr>
                <a:schemeClr val="bg1"/>
              </a:buClr>
              <a:buFont typeface="Arial" panose="020B0604020202020204" pitchFamily="34" charset="0"/>
              <a:buChar char="•"/>
              <a:defRPr/>
            </a:pPr>
            <a:endParaRPr lang="en-US" altLang="en-US" sz="900"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Created beings cannot create reality, so we make up rules and call them laws</a:t>
            </a:r>
          </a:p>
          <a:p>
            <a:pPr marL="457200" indent="-457200">
              <a:buClr>
                <a:schemeClr val="bg1"/>
              </a:buClr>
              <a:buFont typeface="Arial" panose="020B0604020202020204" pitchFamily="34" charset="0"/>
              <a:buChar char="•"/>
              <a:defRPr/>
            </a:pPr>
            <a:endParaRPr lang="en-US" altLang="en-US" sz="900"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States can make laws that make marijuana, tobacco, alcohol “legal”</a:t>
            </a:r>
          </a:p>
          <a:p>
            <a:pPr marL="457200" indent="-457200">
              <a:buClr>
                <a:schemeClr val="bg1"/>
              </a:buClr>
              <a:buFont typeface="Arial" panose="020B0604020202020204" pitchFamily="34" charset="0"/>
              <a:buChar char="•"/>
              <a:defRPr/>
            </a:pPr>
            <a:endParaRPr lang="en-US" altLang="en-US" sz="800"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They can </a:t>
            </a:r>
            <a:r>
              <a:rPr lang="en-US" altLang="en-US" b="0" dirty="0">
                <a:solidFill>
                  <a:srgbClr val="F1FEFF"/>
                </a:solidFill>
                <a:ea typeface="ＭＳ Ｐゴシック" panose="020B0600070205080204" pitchFamily="34" charset="-128"/>
              </a:rPr>
              <a:t>NEVER</a:t>
            </a:r>
            <a:r>
              <a:rPr lang="en-US" altLang="en-US" b="0" dirty="0">
                <a:ea typeface="ＭＳ Ｐゴシック" panose="020B0600070205080204" pitchFamily="34" charset="-128"/>
              </a:rPr>
              <a:t> pass laws to make them Healthy!</a:t>
            </a:r>
          </a:p>
          <a:p>
            <a:pPr marL="457200" indent="-457200">
              <a:buClr>
                <a:schemeClr val="bg1"/>
              </a:buClr>
              <a:buFont typeface="Arial" panose="020B0604020202020204" pitchFamily="34" charset="0"/>
              <a:buChar char="•"/>
              <a:defRPr/>
            </a:pPr>
            <a:endParaRPr lang="en-US" altLang="en-US" b="0" dirty="0">
              <a:ea typeface="ＭＳ Ｐゴシック" panose="020B0600070205080204" pitchFamily="34" charset="-128"/>
            </a:endParaRPr>
          </a:p>
        </p:txBody>
      </p:sp>
    </p:spTree>
    <p:extLst>
      <p:ext uri="{BB962C8B-B14F-4D97-AF65-F5344CB8AC3E}">
        <p14:creationId xmlns:p14="http://schemas.microsoft.com/office/powerpoint/2010/main" val="80695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1C1C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1C1C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C1C1C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3996D-2309-3A47-AA06-6EFA70CAC02A}"/>
              </a:ext>
            </a:extLst>
          </p:cNvPr>
          <p:cNvSpPr>
            <a:spLocks noGrp="1"/>
          </p:cNvSpPr>
          <p:nvPr>
            <p:ph type="title"/>
          </p:nvPr>
        </p:nvSpPr>
        <p:spPr/>
        <p:txBody>
          <a:bodyPr>
            <a:normAutofit fontScale="90000"/>
          </a:bodyPr>
          <a:lstStyle/>
          <a:p>
            <a:pPr algn="ctr"/>
            <a:r>
              <a:rPr lang="en-US" sz="4800" dirty="0"/>
              <a:t>DO YOU WANT A HEALTHY </a:t>
            </a:r>
            <a:br>
              <a:rPr lang="en-US" sz="4800" dirty="0"/>
            </a:br>
            <a:r>
              <a:rPr lang="en-US" sz="4800" dirty="0"/>
              <a:t>LOVE RELATIONSHIP?</a:t>
            </a:r>
          </a:p>
        </p:txBody>
      </p:sp>
      <p:sp>
        <p:nvSpPr>
          <p:cNvPr id="5" name="Content Placeholder 4">
            <a:extLst>
              <a:ext uri="{FF2B5EF4-FFF2-40B4-BE49-F238E27FC236}">
                <a16:creationId xmlns:a16="http://schemas.microsoft.com/office/drawing/2014/main" id="{51F8E58E-8424-D64E-8755-B88B7141383D}"/>
              </a:ext>
            </a:extLst>
          </p:cNvPr>
          <p:cNvSpPr>
            <a:spLocks noGrp="1"/>
          </p:cNvSpPr>
          <p:nvPr>
            <p:ph type="body" sz="quarter" idx="10"/>
          </p:nvPr>
        </p:nvSpPr>
        <p:spPr>
          <a:xfrm>
            <a:off x="0" y="1325563"/>
            <a:ext cx="12192000" cy="5532437"/>
          </a:xfrm>
        </p:spPr>
        <p:txBody>
          <a:bodyPr lIns="914400" tIns="457200" rIns="914400" bIns="914400">
            <a:normAutofit lnSpcReduction="10000"/>
          </a:bodyPr>
          <a:lstStyle/>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Health – in all spheres is only possible when one lives in harmony with Design Law</a:t>
            </a:r>
          </a:p>
          <a:p>
            <a:pPr marL="457200" indent="-457200">
              <a:buClr>
                <a:schemeClr val="bg1"/>
              </a:buClr>
              <a:buFont typeface="Arial" panose="020B0604020202020204" pitchFamily="34" charset="0"/>
              <a:buChar char="•"/>
              <a:defRPr/>
            </a:pPr>
            <a:endParaRPr lang="en-US" altLang="en-US" sz="800"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Doctors cannot get patients well outside the laws of health</a:t>
            </a:r>
          </a:p>
          <a:p>
            <a:pPr marL="457200" indent="-457200">
              <a:buClr>
                <a:schemeClr val="bg1"/>
              </a:buClr>
              <a:buFont typeface="Arial" panose="020B0604020202020204" pitchFamily="34" charset="0"/>
              <a:buChar char="•"/>
              <a:defRPr/>
            </a:pPr>
            <a:endParaRPr lang="en-US" altLang="en-US" sz="800"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Why do</a:t>
            </a:r>
            <a:r>
              <a:rPr lang="fr-FR" altLang="en-US" b="0" dirty="0">
                <a:ea typeface="ＭＳ Ｐゴシック" panose="020B0600070205080204" pitchFamily="34" charset="-128"/>
              </a:rPr>
              <a:t>n’</a:t>
            </a:r>
            <a:r>
              <a:rPr lang="en-US" altLang="ja-JP" b="0" dirty="0">
                <a:ea typeface="ＭＳ Ｐゴシック" panose="020B0600070205080204" pitchFamily="34" charset="-128"/>
              </a:rPr>
              <a:t>t you put water in the gas tank of your car?</a:t>
            </a:r>
          </a:p>
          <a:p>
            <a:pPr marL="457200" indent="-457200">
              <a:buClr>
                <a:schemeClr val="bg1"/>
              </a:buClr>
              <a:buFont typeface="Arial" panose="020B0604020202020204" pitchFamily="34" charset="0"/>
              <a:buChar char="•"/>
              <a:defRPr/>
            </a:pPr>
            <a:endParaRPr lang="en-US" altLang="ja-JP" sz="800"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Relationships cannot be healthy outside God’s Design parameters</a:t>
            </a:r>
          </a:p>
          <a:p>
            <a:pPr marL="457200" indent="-457200">
              <a:buClr>
                <a:schemeClr val="bg1"/>
              </a:buClr>
              <a:buFont typeface="Arial" panose="020B0604020202020204" pitchFamily="34" charset="0"/>
              <a:buChar char="•"/>
              <a:defRPr/>
            </a:pPr>
            <a:endParaRPr lang="en-US" altLang="en-US" b="0" dirty="0">
              <a:ea typeface="ＭＳ Ｐゴシック" panose="020B0600070205080204" pitchFamily="34" charset="-128"/>
            </a:endParaRPr>
          </a:p>
          <a:p>
            <a:pPr marL="457200" indent="-457200">
              <a:buClr>
                <a:schemeClr val="bg1"/>
              </a:buClr>
              <a:buFont typeface="Arial" panose="020B0604020202020204" pitchFamily="34" charset="0"/>
              <a:buChar char="•"/>
              <a:defRPr/>
            </a:pPr>
            <a:r>
              <a:rPr lang="en-US" altLang="en-US" b="0" dirty="0">
                <a:ea typeface="ＭＳ Ｐゴシック" panose="020B0600070205080204" pitchFamily="34" charset="-128"/>
              </a:rPr>
              <a:t>Thus healthy relationships </a:t>
            </a:r>
            <a:r>
              <a:rPr lang="en-US" altLang="en-US" b="0" dirty="0">
                <a:solidFill>
                  <a:srgbClr val="F1FEFF"/>
                </a:solidFill>
                <a:ea typeface="ＭＳ Ｐゴシック" panose="020B0600070205080204" pitchFamily="34" charset="-128"/>
              </a:rPr>
              <a:t>REQUIRE</a:t>
            </a:r>
            <a:r>
              <a:rPr lang="en-US" altLang="en-US" b="0" dirty="0">
                <a:ea typeface="ＭＳ Ｐゴシック" panose="020B0600070205080204" pitchFamily="34" charset="-128"/>
              </a:rPr>
              <a:t> healthy people</a:t>
            </a:r>
          </a:p>
        </p:txBody>
      </p:sp>
    </p:spTree>
    <p:extLst>
      <p:ext uri="{BB962C8B-B14F-4D97-AF65-F5344CB8AC3E}">
        <p14:creationId xmlns:p14="http://schemas.microsoft.com/office/powerpoint/2010/main" val="364663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1C1C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1C1C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C1C1C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rgbClr val="C1C1C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BD6E-05C5-0547-A664-F9E43EDD8BCA}"/>
              </a:ext>
            </a:extLst>
          </p:cNvPr>
          <p:cNvSpPr>
            <a:spLocks noGrp="1"/>
          </p:cNvSpPr>
          <p:nvPr>
            <p:ph type="title"/>
          </p:nvPr>
        </p:nvSpPr>
        <p:spPr>
          <a:xfrm>
            <a:off x="831850" y="1691467"/>
            <a:ext cx="10515600" cy="2852737"/>
          </a:xfrm>
        </p:spPr>
        <p:txBody>
          <a:bodyPr anchor="ctr" anchorCtr="1">
            <a:normAutofit/>
          </a:bodyPr>
          <a:lstStyle/>
          <a:p>
            <a:pPr>
              <a:defRPr/>
            </a:pPr>
            <a:r>
              <a:rPr lang="en-US" altLang="en-US" sz="5400" dirty="0">
                <a:ea typeface="ＭＳ Ｐゴシック" panose="020B0600070205080204" pitchFamily="34" charset="-128"/>
              </a:rPr>
              <a:t>WHAT ARE THE DESIGN LAWS FOR RELATIONSHIPS? </a:t>
            </a:r>
          </a:p>
        </p:txBody>
      </p:sp>
      <p:sp>
        <p:nvSpPr>
          <p:cNvPr id="5" name="Text Placeholder 4">
            <a:extLst>
              <a:ext uri="{FF2B5EF4-FFF2-40B4-BE49-F238E27FC236}">
                <a16:creationId xmlns:a16="http://schemas.microsoft.com/office/drawing/2014/main" id="{857B168E-DCF5-6B46-98A0-E908212730A5}"/>
              </a:ext>
            </a:extLst>
          </p:cNvPr>
          <p:cNvSpPr>
            <a:spLocks noGrp="1"/>
          </p:cNvSpPr>
          <p:nvPr>
            <p:ph type="body" idx="1"/>
          </p:nvPr>
        </p:nvSpPr>
        <p:spPr>
          <a:xfrm>
            <a:off x="831850" y="4572177"/>
            <a:ext cx="10515600" cy="1500187"/>
          </a:xfrm>
        </p:spPr>
        <p:txBody>
          <a:bodyPr/>
          <a:lstStyle/>
          <a:p>
            <a:endParaRPr lang="en-US"/>
          </a:p>
        </p:txBody>
      </p:sp>
      <p:sp>
        <p:nvSpPr>
          <p:cNvPr id="4" name="Footer Placeholder 3">
            <a:extLst>
              <a:ext uri="{FF2B5EF4-FFF2-40B4-BE49-F238E27FC236}">
                <a16:creationId xmlns:a16="http://schemas.microsoft.com/office/drawing/2014/main" id="{94B72961-1D03-F544-A5D0-A27F812FF715}"/>
              </a:ext>
            </a:extLst>
          </p:cNvPr>
          <p:cNvSpPr>
            <a:spLocks noGrp="1"/>
          </p:cNvSpPr>
          <p:nvPr>
            <p:ph type="ftr" sz="quarter" idx="11"/>
          </p:nvPr>
        </p:nvSpPr>
        <p:spPr>
          <a:xfrm>
            <a:off x="0" y="6356350"/>
            <a:ext cx="3860800" cy="365125"/>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32" indent="-285744">
              <a:defRPr sz="2400">
                <a:solidFill>
                  <a:schemeClr val="tx1"/>
                </a:solidFill>
                <a:latin typeface="Arial" panose="020B0604020202020204" pitchFamily="34" charset="0"/>
                <a:ea typeface="ＭＳ Ｐゴシック" panose="020B0600070205080204" pitchFamily="34" charset="-128"/>
              </a:defRPr>
            </a:lvl2pPr>
            <a:lvl3pPr marL="1142971" indent="-228594">
              <a:defRPr sz="2400">
                <a:solidFill>
                  <a:schemeClr val="tx1"/>
                </a:solidFill>
                <a:latin typeface="Arial" panose="020B0604020202020204" pitchFamily="34" charset="0"/>
                <a:ea typeface="ＭＳ Ｐゴシック" panose="020B0600070205080204" pitchFamily="34" charset="-128"/>
              </a:defRPr>
            </a:lvl3pPr>
            <a:lvl4pPr marL="1600160" indent="-228594">
              <a:defRPr sz="2400">
                <a:solidFill>
                  <a:schemeClr val="tx1"/>
                </a:solidFill>
                <a:latin typeface="Arial" panose="020B0604020202020204" pitchFamily="34" charset="0"/>
                <a:ea typeface="ＭＳ Ｐゴシック" panose="020B0600070205080204" pitchFamily="34" charset="-128"/>
              </a:defRPr>
            </a:lvl4pPr>
            <a:lvl5pPr marL="2057349" indent="-228594">
              <a:defRPr sz="2400">
                <a:solidFill>
                  <a:schemeClr val="tx1"/>
                </a:solidFill>
                <a:latin typeface="Arial" panose="020B0604020202020204" pitchFamily="34" charset="0"/>
                <a:ea typeface="ＭＳ Ｐゴシック" panose="020B0600070205080204" pitchFamily="34" charset="-128"/>
              </a:defRPr>
            </a:lvl5pPr>
            <a:lvl6pPr marL="2514537" indent="-228594"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726" indent="-228594"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8914" indent="-228594"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103" indent="-228594"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1400" dirty="0">
              <a:solidFill>
                <a:srgbClr val="B6ADED"/>
              </a:solidFill>
            </a:endParaRPr>
          </a:p>
        </p:txBody>
      </p:sp>
    </p:spTree>
    <p:extLst>
      <p:ext uri="{BB962C8B-B14F-4D97-AF65-F5344CB8AC3E}">
        <p14:creationId xmlns:p14="http://schemas.microsoft.com/office/powerpoint/2010/main" val="4051146856"/>
      </p:ext>
    </p:extLst>
  </p:cSld>
  <p:clrMapOvr>
    <a:masterClrMapping/>
  </p:clrMapOvr>
</p:sld>
</file>

<file path=ppt/theme/theme1.xml><?xml version="1.0" encoding="utf-8"?>
<a:theme xmlns:a="http://schemas.openxmlformats.org/drawingml/2006/main" name="Office Theme">
  <a:themeElements>
    <a:clrScheme name="Custom 11">
      <a:dk1>
        <a:srgbClr val="F0FEFF"/>
      </a:dk1>
      <a:lt1>
        <a:srgbClr val="FFFFFF"/>
      </a:lt1>
      <a:dk2>
        <a:srgbClr val="FEFFFE"/>
      </a:dk2>
      <a:lt2>
        <a:srgbClr val="E7E6E6"/>
      </a:lt2>
      <a:accent1>
        <a:srgbClr val="FFE1A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64328186-77F5-BC43-91D9-3818D370EB79}" vid="{B5574604-012D-DD42-A015-3A9379F5E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CHATTANOOGA_PWOERPOINT_TEMPLATE2</Template>
  <TotalTime>3411</TotalTime>
  <Words>1932</Words>
  <Application>Microsoft Macintosh PowerPoint</Application>
  <PresentationFormat>Widescreen</PresentationFormat>
  <Paragraphs>277</Paragraphs>
  <Slides>43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Tahoma</vt:lpstr>
      <vt:lpstr>Wingdings</vt:lpstr>
      <vt:lpstr>Office Theme</vt:lpstr>
      <vt:lpstr>PowerPoint Presentation</vt:lpstr>
      <vt:lpstr>WHAT IS LOVE?</vt:lpstr>
      <vt:lpstr>JERRY</vt:lpstr>
      <vt:lpstr>DID JERRY LOVE HIS WIFE?</vt:lpstr>
      <vt:lpstr>LOVE VS. DEPENDENCY</vt:lpstr>
      <vt:lpstr>LAW</vt:lpstr>
      <vt:lpstr>GOD IS DESIGNER - CREATOR</vt:lpstr>
      <vt:lpstr>DO YOU WANT A HEALTHY  LOVE RELATIONSHIP?</vt:lpstr>
      <vt:lpstr>WHAT ARE THE DESIGN LAWS FOR RELATIONSHIPS? </vt:lpstr>
      <vt:lpstr>LAW OF LIBERTY</vt:lpstr>
      <vt:lpstr>VIOLATE LIBERTY THREE PREDICTABLE CONSEQUENCES</vt:lpstr>
      <vt:lpstr>LAW OF LIBERTY</vt:lpstr>
      <vt:lpstr>VIOLATE LIBERTY THREE PREDICTABLE CONSEQUENCES</vt:lpstr>
      <vt:lpstr>LAW OF LIBERTY</vt:lpstr>
      <vt:lpstr>VIOLATE LIBERTY THREE PREDICTABLE CONSEQUENCES</vt:lpstr>
      <vt:lpstr>EMOTIONAL GUNS</vt:lpstr>
      <vt:lpstr>THE LAW OF LOVE</vt:lpstr>
      <vt:lpstr>PowerPoint Presentation</vt:lpstr>
      <vt:lpstr>PowerPoint Presentation</vt:lpstr>
      <vt:lpstr>GOD’S LAW IS DESIGN LAW</vt:lpstr>
      <vt:lpstr>IF GOD BUILT THE UNIVERSE TO OPERATE UPON THE LAW OF LOVE, </vt:lpstr>
      <vt:lpstr>FALLING DOMINOES OF DESTRUCTION</vt:lpstr>
      <vt:lpstr>FEAR DESTROYS HEALTH</vt:lpstr>
      <vt:lpstr>DEPENDENCY IS FEAR BASED</vt:lpstr>
      <vt:lpstr>DEPENDENCY VS. LOVE  THE CONTRAST</vt:lpstr>
      <vt:lpstr>DEPENDENCY RELATIONSHIP PHASES</vt:lpstr>
      <vt:lpstr>DEPENDENCY RELATIONSHIP PHASES</vt:lpstr>
      <vt:lpstr>LOVE VS. DEPENDENCY</vt:lpstr>
      <vt:lpstr>LOVE VS. DEPENDENCY</vt:lpstr>
      <vt:lpstr>LOVE VS. DEPENDENCY</vt:lpstr>
      <vt:lpstr>LOVE VS. DEPENDENCY</vt:lpstr>
      <vt:lpstr>EMAIL INQUIRY</vt:lpstr>
      <vt:lpstr>EMAIL INQUIRY</vt:lpstr>
      <vt:lpstr>WHAT IS YOUR ASSESSMENT?</vt:lpstr>
      <vt:lpstr>MY RESPONSE</vt:lpstr>
      <vt:lpstr>HER RESPONSE</vt:lpstr>
      <vt:lpstr>YOUR ASSESSMENT</vt:lpstr>
      <vt:lpstr>YOUR ASSESSMENT</vt:lpstr>
      <vt:lpstr>MATTHEW 10:34,35 THE REMEDY</vt:lpstr>
      <vt:lpstr>YOUR ASSESSMENT</vt:lpstr>
      <vt:lpstr>WHAT IS THE SOLUTION?</vt:lpstr>
      <vt:lpstr>HOW?</vt:lpstr>
      <vt:lpstr>Healthy Love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Timothy Jennings</cp:lastModifiedBy>
  <cp:revision>66</cp:revision>
  <dcterms:created xsi:type="dcterms:W3CDTF">2020-09-07T20:36:58Z</dcterms:created>
  <dcterms:modified xsi:type="dcterms:W3CDTF">2020-10-01T11:07:55Z</dcterms:modified>
</cp:coreProperties>
</file>