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3037" r:id="rId2"/>
    <p:sldId id="1612" r:id="rId3"/>
    <p:sldId id="1613" r:id="rId4"/>
    <p:sldId id="1579" r:id="rId5"/>
    <p:sldId id="3038" r:id="rId6"/>
    <p:sldId id="3053" r:id="rId7"/>
    <p:sldId id="3054" r:id="rId8"/>
    <p:sldId id="1580" r:id="rId9"/>
    <p:sldId id="3042" r:id="rId10"/>
    <p:sldId id="3055" r:id="rId11"/>
    <p:sldId id="3044" r:id="rId12"/>
    <p:sldId id="3047" r:id="rId13"/>
    <p:sldId id="3056" r:id="rId14"/>
    <p:sldId id="3057" r:id="rId15"/>
    <p:sldId id="3058" r:id="rId16"/>
    <p:sldId id="3061" r:id="rId17"/>
    <p:sldId id="1582" r:id="rId18"/>
    <p:sldId id="3059" r:id="rId19"/>
    <p:sldId id="3062" r:id="rId20"/>
    <p:sldId id="1583" r:id="rId21"/>
    <p:sldId id="3048" r:id="rId22"/>
    <p:sldId id="3060" r:id="rId23"/>
    <p:sldId id="3063" r:id="rId24"/>
    <p:sldId id="1584" r:id="rId25"/>
    <p:sldId id="3049" r:id="rId26"/>
    <p:sldId id="3064" r:id="rId27"/>
    <p:sldId id="1585" r:id="rId28"/>
    <p:sldId id="3050" r:id="rId29"/>
    <p:sldId id="3051" r:id="rId30"/>
    <p:sldId id="3052" r:id="rId31"/>
    <p:sldId id="3065" r:id="rId32"/>
    <p:sldId id="246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EFF"/>
    <a:srgbClr val="FFE2A7"/>
    <a:srgbClr val="FFFFFF"/>
    <a:srgbClr val="E5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2549"/>
    <p:restoredTop sz="94778"/>
  </p:normalViewPr>
  <p:slideViewPr>
    <p:cSldViewPr snapToGrid="0" snapToObjects="1">
      <p:cViewPr varScale="1">
        <p:scale>
          <a:sx n="88" d="100"/>
          <a:sy n="88" d="100"/>
        </p:scale>
        <p:origin x="168" y="1016"/>
      </p:cViewPr>
      <p:guideLst>
        <p:guide orient="horz" pos="2160"/>
        <p:guide pos="3864"/>
      </p:guideLst>
    </p:cSldViewPr>
  </p:slideViewPr>
  <p:notesTextViewPr>
    <p:cViewPr>
      <p:scale>
        <a:sx n="1" d="1"/>
        <a:sy n="1" d="1"/>
      </p:scale>
      <p:origin x="0" y="0"/>
    </p:cViewPr>
  </p:notesTextViewPr>
  <p:sorterViewPr>
    <p:cViewPr>
      <p:scale>
        <a:sx n="1" d="1"/>
        <a:sy n="1" d="1"/>
      </p:scale>
      <p:origin x="0" y="0"/>
    </p:cViewPr>
  </p:sorterViewPr>
  <p:notesViewPr>
    <p:cSldViewPr snapToGrid="0" snapToObjects="1">
      <p:cViewPr varScale="1">
        <p:scale>
          <a:sx n="97" d="100"/>
          <a:sy n="97" d="100"/>
        </p:scale>
        <p:origin x="4072"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E6A3E-DC47-6146-A62A-7174BA25FAF5}" type="datetimeFigureOut">
              <a:rPr lang="en-US" smtClean="0"/>
              <a:t>2/22/25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3A90B-E7F8-6448-AA0D-84C2D57BEE4A}" type="slidenum">
              <a:rPr lang="en-US" smtClean="0"/>
              <a:t>‹#›</a:t>
            </a:fld>
            <a:endParaRPr lang="en-US"/>
          </a:p>
        </p:txBody>
      </p:sp>
    </p:spTree>
    <p:extLst>
      <p:ext uri="{BB962C8B-B14F-4D97-AF65-F5344CB8AC3E}">
        <p14:creationId xmlns:p14="http://schemas.microsoft.com/office/powerpoint/2010/main" val="1898363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a:extLst>
              <a:ext uri="{FF2B5EF4-FFF2-40B4-BE49-F238E27FC236}">
                <a16:creationId xmlns:a16="http://schemas.microsoft.com/office/drawing/2014/main" id="{7E30E888-5935-6C41-CC74-50F378A06DC9}"/>
              </a:ext>
            </a:extLst>
          </p:cNvPr>
          <p:cNvSpPr>
            <a:spLocks noGrp="1" noChangeArrowheads="1"/>
          </p:cNvSpPr>
          <p:nvPr>
            <p:ph type="sldNum" sz="quarter" idx="5"/>
          </p:nvPr>
        </p:nvSpPr>
        <p:spPr>
          <a:ln/>
        </p:spPr>
        <p:txBody>
          <a:bodyPr/>
          <a:lstStyle/>
          <a:p>
            <a:fld id="{8BEF9AA1-E94F-114E-A606-FB9A0D8ADEA8}" type="slidenum">
              <a:rPr lang="en-US" altLang="en-US"/>
              <a:pPr/>
              <a:t>4</a:t>
            </a:fld>
            <a:endParaRPr lang="en-US" altLang="en-US"/>
          </a:p>
        </p:txBody>
      </p:sp>
      <p:sp>
        <p:nvSpPr>
          <p:cNvPr id="3046402" name="Rectangle 2">
            <a:extLst>
              <a:ext uri="{FF2B5EF4-FFF2-40B4-BE49-F238E27FC236}">
                <a16:creationId xmlns:a16="http://schemas.microsoft.com/office/drawing/2014/main" id="{AD6E6698-2E78-AE32-A1EE-BB7D63BE4BDD}"/>
              </a:ext>
            </a:extLst>
          </p:cNvPr>
          <p:cNvSpPr>
            <a:spLocks noGrp="1" noRot="1" noChangeAspect="1" noChangeArrowheads="1" noTextEdit="1"/>
          </p:cNvSpPr>
          <p:nvPr>
            <p:ph type="sldImg"/>
          </p:nvPr>
        </p:nvSpPr>
        <p:spPr>
          <a:xfrm>
            <a:off x="393700" y="692150"/>
            <a:ext cx="6146800" cy="3457575"/>
          </a:xfrm>
          <a:ln/>
        </p:spPr>
      </p:sp>
      <p:sp>
        <p:nvSpPr>
          <p:cNvPr id="3046403" name="Rectangle 3">
            <a:extLst>
              <a:ext uri="{FF2B5EF4-FFF2-40B4-BE49-F238E27FC236}">
                <a16:creationId xmlns:a16="http://schemas.microsoft.com/office/drawing/2014/main" id="{96781049-6CB9-1E07-C25E-A48236D66C64}"/>
              </a:ext>
            </a:extLst>
          </p:cNvPr>
          <p:cNvSpPr>
            <a:spLocks noGrp="1" noChangeArrowheads="1"/>
          </p:cNvSpPr>
          <p:nvPr>
            <p:ph type="body" idx="1"/>
          </p:nvPr>
        </p:nvSpPr>
        <p:spPr>
          <a:xfrm>
            <a:off x="923925" y="4379913"/>
            <a:ext cx="5086350" cy="4148137"/>
          </a:xfrm>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a:extLst>
              <a:ext uri="{FF2B5EF4-FFF2-40B4-BE49-F238E27FC236}">
                <a16:creationId xmlns:a16="http://schemas.microsoft.com/office/drawing/2014/main" id="{9A5BE14D-D1AB-E716-345F-50C5D904F954}"/>
              </a:ext>
            </a:extLst>
          </p:cNvPr>
          <p:cNvSpPr>
            <a:spLocks noGrp="1" noChangeArrowheads="1"/>
          </p:cNvSpPr>
          <p:nvPr>
            <p:ph type="sldNum" sz="quarter" idx="5"/>
          </p:nvPr>
        </p:nvSpPr>
        <p:spPr>
          <a:ln/>
        </p:spPr>
        <p:txBody>
          <a:bodyPr/>
          <a:lstStyle/>
          <a:p>
            <a:fld id="{66AC2CCF-2756-B94E-8466-BE36A0CA493A}" type="slidenum">
              <a:rPr lang="en-US" altLang="en-US"/>
              <a:pPr/>
              <a:t>27</a:t>
            </a:fld>
            <a:endParaRPr lang="en-US" altLang="en-US"/>
          </a:p>
        </p:txBody>
      </p:sp>
      <p:sp>
        <p:nvSpPr>
          <p:cNvPr id="3057666" name="Rectangle 2">
            <a:extLst>
              <a:ext uri="{FF2B5EF4-FFF2-40B4-BE49-F238E27FC236}">
                <a16:creationId xmlns:a16="http://schemas.microsoft.com/office/drawing/2014/main" id="{2D98E83E-325F-AA05-10C0-D6F4B6C5C44F}"/>
              </a:ext>
            </a:extLst>
          </p:cNvPr>
          <p:cNvSpPr>
            <a:spLocks noGrp="1" noRot="1" noChangeAspect="1" noChangeArrowheads="1" noTextEdit="1"/>
          </p:cNvSpPr>
          <p:nvPr>
            <p:ph type="sldImg"/>
          </p:nvPr>
        </p:nvSpPr>
        <p:spPr>
          <a:xfrm>
            <a:off x="393700" y="692150"/>
            <a:ext cx="6146800" cy="3457575"/>
          </a:xfrm>
          <a:ln/>
        </p:spPr>
      </p:sp>
      <p:sp>
        <p:nvSpPr>
          <p:cNvPr id="3057667" name="Rectangle 3">
            <a:extLst>
              <a:ext uri="{FF2B5EF4-FFF2-40B4-BE49-F238E27FC236}">
                <a16:creationId xmlns:a16="http://schemas.microsoft.com/office/drawing/2014/main" id="{D5A1704F-9940-D1E6-BBFD-F4DECDF73263}"/>
              </a:ext>
            </a:extLst>
          </p:cNvPr>
          <p:cNvSpPr>
            <a:spLocks noGrp="1" noChangeArrowheads="1"/>
          </p:cNvSpPr>
          <p:nvPr>
            <p:ph type="body" idx="1"/>
          </p:nvPr>
        </p:nvSpPr>
        <p:spPr>
          <a:xfrm>
            <a:off x="923925" y="4379913"/>
            <a:ext cx="5086350" cy="4148137"/>
          </a:xfrm>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a:extLst>
              <a:ext uri="{FF2B5EF4-FFF2-40B4-BE49-F238E27FC236}">
                <a16:creationId xmlns:a16="http://schemas.microsoft.com/office/drawing/2014/main" id="{7E30E888-5935-6C41-CC74-50F378A06DC9}"/>
              </a:ext>
            </a:extLst>
          </p:cNvPr>
          <p:cNvSpPr>
            <a:spLocks noGrp="1" noChangeArrowheads="1"/>
          </p:cNvSpPr>
          <p:nvPr>
            <p:ph type="sldNum" sz="quarter" idx="5"/>
          </p:nvPr>
        </p:nvSpPr>
        <p:spPr>
          <a:ln/>
        </p:spPr>
        <p:txBody>
          <a:bodyPr/>
          <a:lstStyle/>
          <a:p>
            <a:fld id="{8BEF9AA1-E94F-114E-A606-FB9A0D8ADEA8}" type="slidenum">
              <a:rPr lang="en-US" altLang="en-US"/>
              <a:pPr/>
              <a:t>7</a:t>
            </a:fld>
            <a:endParaRPr lang="en-US" altLang="en-US"/>
          </a:p>
        </p:txBody>
      </p:sp>
      <p:sp>
        <p:nvSpPr>
          <p:cNvPr id="3046402" name="Rectangle 2">
            <a:extLst>
              <a:ext uri="{FF2B5EF4-FFF2-40B4-BE49-F238E27FC236}">
                <a16:creationId xmlns:a16="http://schemas.microsoft.com/office/drawing/2014/main" id="{AD6E6698-2E78-AE32-A1EE-BB7D63BE4BDD}"/>
              </a:ext>
            </a:extLst>
          </p:cNvPr>
          <p:cNvSpPr>
            <a:spLocks noGrp="1" noRot="1" noChangeAspect="1" noChangeArrowheads="1" noTextEdit="1"/>
          </p:cNvSpPr>
          <p:nvPr>
            <p:ph type="sldImg"/>
          </p:nvPr>
        </p:nvSpPr>
        <p:spPr>
          <a:xfrm>
            <a:off x="393700" y="692150"/>
            <a:ext cx="6146800" cy="3457575"/>
          </a:xfrm>
          <a:ln/>
        </p:spPr>
      </p:sp>
      <p:sp>
        <p:nvSpPr>
          <p:cNvPr id="3046403" name="Rectangle 3">
            <a:extLst>
              <a:ext uri="{FF2B5EF4-FFF2-40B4-BE49-F238E27FC236}">
                <a16:creationId xmlns:a16="http://schemas.microsoft.com/office/drawing/2014/main" id="{96781049-6CB9-1E07-C25E-A48236D66C64}"/>
              </a:ext>
            </a:extLst>
          </p:cNvPr>
          <p:cNvSpPr>
            <a:spLocks noGrp="1" noChangeArrowheads="1"/>
          </p:cNvSpPr>
          <p:nvPr>
            <p:ph type="body" idx="1"/>
          </p:nvPr>
        </p:nvSpPr>
        <p:spPr>
          <a:xfrm>
            <a:off x="923925" y="4379913"/>
            <a:ext cx="5086350" cy="4148137"/>
          </a:xfrm>
        </p:spPr>
        <p:txBody>
          <a:bodyPr/>
          <a:lstStyle/>
          <a:p>
            <a:endParaRPr lang="en-US" altLang="en-US"/>
          </a:p>
        </p:txBody>
      </p:sp>
    </p:spTree>
    <p:extLst>
      <p:ext uri="{BB962C8B-B14F-4D97-AF65-F5344CB8AC3E}">
        <p14:creationId xmlns:p14="http://schemas.microsoft.com/office/powerpoint/2010/main" val="3742520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a:extLst>
              <a:ext uri="{FF2B5EF4-FFF2-40B4-BE49-F238E27FC236}">
                <a16:creationId xmlns:a16="http://schemas.microsoft.com/office/drawing/2014/main" id="{D973451D-03D2-8CA9-1971-2F9A7DA375C5}"/>
              </a:ext>
            </a:extLst>
          </p:cNvPr>
          <p:cNvSpPr>
            <a:spLocks noGrp="1" noChangeArrowheads="1"/>
          </p:cNvSpPr>
          <p:nvPr>
            <p:ph type="sldNum" sz="quarter" idx="5"/>
          </p:nvPr>
        </p:nvSpPr>
        <p:spPr>
          <a:ln/>
        </p:spPr>
        <p:txBody>
          <a:bodyPr/>
          <a:lstStyle/>
          <a:p>
            <a:fld id="{889F414A-66B2-AB44-8CF3-1F292FF8728D}" type="slidenum">
              <a:rPr lang="en-US" altLang="en-US"/>
              <a:pPr/>
              <a:t>8</a:t>
            </a:fld>
            <a:endParaRPr lang="en-US" altLang="en-US"/>
          </a:p>
        </p:txBody>
      </p:sp>
      <p:sp>
        <p:nvSpPr>
          <p:cNvPr id="3048450" name="Rectangle 2">
            <a:extLst>
              <a:ext uri="{FF2B5EF4-FFF2-40B4-BE49-F238E27FC236}">
                <a16:creationId xmlns:a16="http://schemas.microsoft.com/office/drawing/2014/main" id="{1C507F40-D3A7-6653-926C-505C75489525}"/>
              </a:ext>
            </a:extLst>
          </p:cNvPr>
          <p:cNvSpPr>
            <a:spLocks noGrp="1" noRot="1" noChangeAspect="1" noChangeArrowheads="1" noTextEdit="1"/>
          </p:cNvSpPr>
          <p:nvPr>
            <p:ph type="sldImg"/>
          </p:nvPr>
        </p:nvSpPr>
        <p:spPr>
          <a:xfrm>
            <a:off x="393700" y="692150"/>
            <a:ext cx="6146800" cy="3457575"/>
          </a:xfrm>
          <a:ln/>
        </p:spPr>
      </p:sp>
      <p:sp>
        <p:nvSpPr>
          <p:cNvPr id="3048451" name="Rectangle 3">
            <a:extLst>
              <a:ext uri="{FF2B5EF4-FFF2-40B4-BE49-F238E27FC236}">
                <a16:creationId xmlns:a16="http://schemas.microsoft.com/office/drawing/2014/main" id="{062730E1-1A52-0952-1420-7B05CC030B75}"/>
              </a:ext>
            </a:extLst>
          </p:cNvPr>
          <p:cNvSpPr>
            <a:spLocks noGrp="1" noChangeArrowheads="1"/>
          </p:cNvSpPr>
          <p:nvPr>
            <p:ph type="body" idx="1"/>
          </p:nvPr>
        </p:nvSpPr>
        <p:spPr>
          <a:xfrm>
            <a:off x="923925" y="4379913"/>
            <a:ext cx="5086350" cy="4148137"/>
          </a:xfrm>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Symbol" pitchFamily="2" charset="2"/>
              <a:buChar char=""/>
              <a:tabLst>
                <a:tab pos="457200" algn="l"/>
              </a:tabLst>
            </a:pPr>
            <a:r>
              <a:rPr lang="en-US" sz="1400" dirty="0">
                <a:effectLst/>
                <a:latin typeface="Bookman Old Style" panose="02050604050505020204" pitchFamily="18" charset="0"/>
                <a:ea typeface="MS Mincho" panose="02020609040205080304" pitchFamily="49" charset="-128"/>
              </a:rPr>
              <a:t>Bob was angry, bitter, hurt, resentful – his sister had come over, brought beer, gotten him drunk and then stolen his rare coin collection he had started since childhood – She took the coins and left the state – Bob was angry</a:t>
            </a:r>
            <a:endParaRPr lang="en-US" sz="12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Courier New" panose="02070309020205020404" pitchFamily="49" charset="0"/>
              <a:buChar char="o"/>
              <a:tabLst>
                <a:tab pos="914400" algn="l"/>
              </a:tabLst>
            </a:pPr>
            <a:r>
              <a:rPr lang="en-US" sz="1400" dirty="0">
                <a:effectLst/>
                <a:latin typeface="Bookman Old Style" panose="02050604050505020204" pitchFamily="18" charset="0"/>
                <a:ea typeface="MS Mincho" panose="02020609040205080304" pitchFamily="49" charset="-128"/>
              </a:rPr>
              <a:t>Had problems in relationships </a:t>
            </a:r>
            <a:endParaRPr lang="en-US" sz="12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Courier New" panose="02070309020205020404" pitchFamily="49" charset="0"/>
              <a:buChar char="o"/>
              <a:tabLst>
                <a:tab pos="914400" algn="l"/>
              </a:tabLst>
            </a:pPr>
            <a:r>
              <a:rPr lang="en-US" sz="1400" dirty="0">
                <a:effectLst/>
                <a:latin typeface="Bookman Old Style" panose="02050604050505020204" pitchFamily="18" charset="0"/>
                <a:ea typeface="MS Mincho" panose="02020609040205080304" pitchFamily="49" charset="-128"/>
              </a:rPr>
              <a:t>Was irritable, flew off the handle and refused to forgive until his sister came back and asked his forgiveness</a:t>
            </a:r>
            <a:endParaRPr lang="en-US" sz="1200" dirty="0">
              <a:effectLst/>
              <a:latin typeface="Times New Roman" panose="02020603050405020304" pitchFamily="18" charset="0"/>
              <a:ea typeface="MS Mincho" panose="02020609040205080304" pitchFamily="49" charset="-128"/>
            </a:endParaRPr>
          </a:p>
          <a:p>
            <a:endParaRPr lang="en-US" dirty="0"/>
          </a:p>
        </p:txBody>
      </p:sp>
      <p:sp>
        <p:nvSpPr>
          <p:cNvPr id="4" name="Slide Number Placeholder 3"/>
          <p:cNvSpPr>
            <a:spLocks noGrp="1"/>
          </p:cNvSpPr>
          <p:nvPr>
            <p:ph type="sldNum" sz="quarter" idx="5"/>
          </p:nvPr>
        </p:nvSpPr>
        <p:spPr/>
        <p:txBody>
          <a:bodyPr/>
          <a:lstStyle/>
          <a:p>
            <a:fld id="{1303A90B-E7F8-6448-AA0D-84C2D57BEE4A}" type="slidenum">
              <a:rPr lang="en-US" smtClean="0"/>
              <a:t>9</a:t>
            </a:fld>
            <a:endParaRPr lang="en-US"/>
          </a:p>
        </p:txBody>
      </p:sp>
    </p:spTree>
    <p:extLst>
      <p:ext uri="{BB962C8B-B14F-4D97-AF65-F5344CB8AC3E}">
        <p14:creationId xmlns:p14="http://schemas.microsoft.com/office/powerpoint/2010/main" val="2013311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303A90B-E7F8-6448-AA0D-84C2D57BEE4A}" type="slidenum">
              <a:rPr lang="en-US" smtClean="0"/>
              <a:t>10</a:t>
            </a:fld>
            <a:endParaRPr lang="en-US"/>
          </a:p>
        </p:txBody>
      </p:sp>
    </p:spTree>
    <p:extLst>
      <p:ext uri="{BB962C8B-B14F-4D97-AF65-F5344CB8AC3E}">
        <p14:creationId xmlns:p14="http://schemas.microsoft.com/office/powerpoint/2010/main" val="2698711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a:extLst>
              <a:ext uri="{FF2B5EF4-FFF2-40B4-BE49-F238E27FC236}">
                <a16:creationId xmlns:a16="http://schemas.microsoft.com/office/drawing/2014/main" id="{52C10709-5FFE-0E3E-E9E3-49312C983774}"/>
              </a:ext>
            </a:extLst>
          </p:cNvPr>
          <p:cNvSpPr>
            <a:spLocks noGrp="1" noChangeArrowheads="1"/>
          </p:cNvSpPr>
          <p:nvPr>
            <p:ph type="sldNum" sz="quarter" idx="5"/>
          </p:nvPr>
        </p:nvSpPr>
        <p:spPr>
          <a:ln/>
        </p:spPr>
        <p:txBody>
          <a:bodyPr/>
          <a:lstStyle/>
          <a:p>
            <a:fld id="{31EDB2EC-C394-2545-8FD1-08114F842535}" type="slidenum">
              <a:rPr lang="en-US" altLang="en-US"/>
              <a:pPr/>
              <a:t>13</a:t>
            </a:fld>
            <a:endParaRPr lang="en-US" altLang="en-US"/>
          </a:p>
        </p:txBody>
      </p:sp>
      <p:sp>
        <p:nvSpPr>
          <p:cNvPr id="3051522" name="Rectangle 2">
            <a:extLst>
              <a:ext uri="{FF2B5EF4-FFF2-40B4-BE49-F238E27FC236}">
                <a16:creationId xmlns:a16="http://schemas.microsoft.com/office/drawing/2014/main" id="{E539B768-C048-4468-1C13-1CF233808E37}"/>
              </a:ext>
            </a:extLst>
          </p:cNvPr>
          <p:cNvSpPr>
            <a:spLocks noGrp="1" noRot="1" noChangeAspect="1" noChangeArrowheads="1" noTextEdit="1"/>
          </p:cNvSpPr>
          <p:nvPr>
            <p:ph type="sldImg"/>
          </p:nvPr>
        </p:nvSpPr>
        <p:spPr>
          <a:xfrm>
            <a:off x="393700" y="692150"/>
            <a:ext cx="6146800" cy="3457575"/>
          </a:xfrm>
          <a:ln/>
        </p:spPr>
      </p:sp>
      <p:sp>
        <p:nvSpPr>
          <p:cNvPr id="3051523" name="Rectangle 3">
            <a:extLst>
              <a:ext uri="{FF2B5EF4-FFF2-40B4-BE49-F238E27FC236}">
                <a16:creationId xmlns:a16="http://schemas.microsoft.com/office/drawing/2014/main" id="{E97595F3-E82C-4546-4D84-82CE601B5A2A}"/>
              </a:ext>
            </a:extLst>
          </p:cNvPr>
          <p:cNvSpPr>
            <a:spLocks noGrp="1" noChangeArrowheads="1"/>
          </p:cNvSpPr>
          <p:nvPr>
            <p:ph type="body" idx="1"/>
          </p:nvPr>
        </p:nvSpPr>
        <p:spPr>
          <a:xfrm>
            <a:off x="923925" y="4379913"/>
            <a:ext cx="5086350" cy="4148137"/>
          </a:xfrm>
        </p:spPr>
        <p:txBody>
          <a:bodyPr/>
          <a:lstStyle/>
          <a:p>
            <a:endParaRPr lang="en-US" altLang="en-US"/>
          </a:p>
        </p:txBody>
      </p:sp>
    </p:spTree>
    <p:extLst>
      <p:ext uri="{BB962C8B-B14F-4D97-AF65-F5344CB8AC3E}">
        <p14:creationId xmlns:p14="http://schemas.microsoft.com/office/powerpoint/2010/main" val="3589242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a:extLst>
              <a:ext uri="{FF2B5EF4-FFF2-40B4-BE49-F238E27FC236}">
                <a16:creationId xmlns:a16="http://schemas.microsoft.com/office/drawing/2014/main" id="{52C10709-5FFE-0E3E-E9E3-49312C983774}"/>
              </a:ext>
            </a:extLst>
          </p:cNvPr>
          <p:cNvSpPr>
            <a:spLocks noGrp="1" noChangeArrowheads="1"/>
          </p:cNvSpPr>
          <p:nvPr>
            <p:ph type="sldNum" sz="quarter" idx="5"/>
          </p:nvPr>
        </p:nvSpPr>
        <p:spPr>
          <a:ln/>
        </p:spPr>
        <p:txBody>
          <a:bodyPr/>
          <a:lstStyle/>
          <a:p>
            <a:fld id="{31EDB2EC-C394-2545-8FD1-08114F842535}" type="slidenum">
              <a:rPr lang="en-US" altLang="en-US"/>
              <a:pPr/>
              <a:t>17</a:t>
            </a:fld>
            <a:endParaRPr lang="en-US" altLang="en-US"/>
          </a:p>
        </p:txBody>
      </p:sp>
      <p:sp>
        <p:nvSpPr>
          <p:cNvPr id="3051522" name="Rectangle 2">
            <a:extLst>
              <a:ext uri="{FF2B5EF4-FFF2-40B4-BE49-F238E27FC236}">
                <a16:creationId xmlns:a16="http://schemas.microsoft.com/office/drawing/2014/main" id="{E539B768-C048-4468-1C13-1CF233808E37}"/>
              </a:ext>
            </a:extLst>
          </p:cNvPr>
          <p:cNvSpPr>
            <a:spLocks noGrp="1" noRot="1" noChangeAspect="1" noChangeArrowheads="1" noTextEdit="1"/>
          </p:cNvSpPr>
          <p:nvPr>
            <p:ph type="sldImg"/>
          </p:nvPr>
        </p:nvSpPr>
        <p:spPr>
          <a:xfrm>
            <a:off x="393700" y="692150"/>
            <a:ext cx="6146800" cy="3457575"/>
          </a:xfrm>
          <a:ln/>
        </p:spPr>
      </p:sp>
      <p:sp>
        <p:nvSpPr>
          <p:cNvPr id="3051523" name="Rectangle 3">
            <a:extLst>
              <a:ext uri="{FF2B5EF4-FFF2-40B4-BE49-F238E27FC236}">
                <a16:creationId xmlns:a16="http://schemas.microsoft.com/office/drawing/2014/main" id="{E97595F3-E82C-4546-4D84-82CE601B5A2A}"/>
              </a:ext>
            </a:extLst>
          </p:cNvPr>
          <p:cNvSpPr>
            <a:spLocks noGrp="1" noChangeArrowheads="1"/>
          </p:cNvSpPr>
          <p:nvPr>
            <p:ph type="body" idx="1"/>
          </p:nvPr>
        </p:nvSpPr>
        <p:spPr>
          <a:xfrm>
            <a:off x="923925" y="4379913"/>
            <a:ext cx="5086350" cy="4148137"/>
          </a:xfrm>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a:extLst>
              <a:ext uri="{FF2B5EF4-FFF2-40B4-BE49-F238E27FC236}">
                <a16:creationId xmlns:a16="http://schemas.microsoft.com/office/drawing/2014/main" id="{D3B0E19A-014F-2C64-36C3-B533B425C28D}"/>
              </a:ext>
            </a:extLst>
          </p:cNvPr>
          <p:cNvSpPr>
            <a:spLocks noGrp="1" noChangeArrowheads="1"/>
          </p:cNvSpPr>
          <p:nvPr>
            <p:ph type="sldNum" sz="quarter" idx="5"/>
          </p:nvPr>
        </p:nvSpPr>
        <p:spPr>
          <a:ln/>
        </p:spPr>
        <p:txBody>
          <a:bodyPr/>
          <a:lstStyle/>
          <a:p>
            <a:fld id="{27FEC498-2F1E-0E40-A2A5-6C21A257E0FB}" type="slidenum">
              <a:rPr lang="en-US" altLang="en-US"/>
              <a:pPr/>
              <a:t>20</a:t>
            </a:fld>
            <a:endParaRPr lang="en-US" altLang="en-US"/>
          </a:p>
        </p:txBody>
      </p:sp>
      <p:sp>
        <p:nvSpPr>
          <p:cNvPr id="3053570" name="Rectangle 2">
            <a:extLst>
              <a:ext uri="{FF2B5EF4-FFF2-40B4-BE49-F238E27FC236}">
                <a16:creationId xmlns:a16="http://schemas.microsoft.com/office/drawing/2014/main" id="{AE12AD9E-2B15-F413-B3FC-D6EF21BEDA5B}"/>
              </a:ext>
            </a:extLst>
          </p:cNvPr>
          <p:cNvSpPr>
            <a:spLocks noGrp="1" noRot="1" noChangeAspect="1" noChangeArrowheads="1" noTextEdit="1"/>
          </p:cNvSpPr>
          <p:nvPr>
            <p:ph type="sldImg"/>
          </p:nvPr>
        </p:nvSpPr>
        <p:spPr>
          <a:xfrm>
            <a:off x="393700" y="692150"/>
            <a:ext cx="6146800" cy="3457575"/>
          </a:xfrm>
          <a:ln/>
        </p:spPr>
      </p:sp>
      <p:sp>
        <p:nvSpPr>
          <p:cNvPr id="3053571" name="Rectangle 3">
            <a:extLst>
              <a:ext uri="{FF2B5EF4-FFF2-40B4-BE49-F238E27FC236}">
                <a16:creationId xmlns:a16="http://schemas.microsoft.com/office/drawing/2014/main" id="{425715DC-09AA-6B98-C971-6513F3263B42}"/>
              </a:ext>
            </a:extLst>
          </p:cNvPr>
          <p:cNvSpPr>
            <a:spLocks noGrp="1" noChangeArrowheads="1"/>
          </p:cNvSpPr>
          <p:nvPr>
            <p:ph type="body" idx="1"/>
          </p:nvPr>
        </p:nvSpPr>
        <p:spPr>
          <a:xfrm>
            <a:off x="923925" y="4379913"/>
            <a:ext cx="5086350" cy="4148137"/>
          </a:xfrm>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a:extLst>
              <a:ext uri="{FF2B5EF4-FFF2-40B4-BE49-F238E27FC236}">
                <a16:creationId xmlns:a16="http://schemas.microsoft.com/office/drawing/2014/main" id="{7F572E31-7B8B-2C0F-8EC5-537B2E0A1743}"/>
              </a:ext>
            </a:extLst>
          </p:cNvPr>
          <p:cNvSpPr>
            <a:spLocks noGrp="1" noChangeArrowheads="1"/>
          </p:cNvSpPr>
          <p:nvPr>
            <p:ph type="sldNum" sz="quarter" idx="5"/>
          </p:nvPr>
        </p:nvSpPr>
        <p:spPr>
          <a:ln/>
        </p:spPr>
        <p:txBody>
          <a:bodyPr/>
          <a:lstStyle/>
          <a:p>
            <a:fld id="{754CE202-B01C-C841-BB44-175AF7C94406}" type="slidenum">
              <a:rPr lang="en-US" altLang="en-US"/>
              <a:pPr/>
              <a:t>24</a:t>
            </a:fld>
            <a:endParaRPr lang="en-US" altLang="en-US"/>
          </a:p>
        </p:txBody>
      </p:sp>
      <p:sp>
        <p:nvSpPr>
          <p:cNvPr id="3055618" name="Rectangle 2">
            <a:extLst>
              <a:ext uri="{FF2B5EF4-FFF2-40B4-BE49-F238E27FC236}">
                <a16:creationId xmlns:a16="http://schemas.microsoft.com/office/drawing/2014/main" id="{C1C44EB8-D9B1-F552-3824-869EFCB2DBF7}"/>
              </a:ext>
            </a:extLst>
          </p:cNvPr>
          <p:cNvSpPr>
            <a:spLocks noGrp="1" noRot="1" noChangeAspect="1" noChangeArrowheads="1" noTextEdit="1"/>
          </p:cNvSpPr>
          <p:nvPr>
            <p:ph type="sldImg"/>
          </p:nvPr>
        </p:nvSpPr>
        <p:spPr>
          <a:xfrm>
            <a:off x="393700" y="692150"/>
            <a:ext cx="6146800" cy="3457575"/>
          </a:xfrm>
          <a:ln/>
        </p:spPr>
      </p:sp>
      <p:sp>
        <p:nvSpPr>
          <p:cNvPr id="3055619" name="Rectangle 3">
            <a:extLst>
              <a:ext uri="{FF2B5EF4-FFF2-40B4-BE49-F238E27FC236}">
                <a16:creationId xmlns:a16="http://schemas.microsoft.com/office/drawing/2014/main" id="{8E2945C4-4C64-6123-628D-79FACFF36170}"/>
              </a:ext>
            </a:extLst>
          </p:cNvPr>
          <p:cNvSpPr>
            <a:spLocks noGrp="1" noChangeArrowheads="1"/>
          </p:cNvSpPr>
          <p:nvPr>
            <p:ph type="body" idx="1"/>
          </p:nvPr>
        </p:nvSpPr>
        <p:spPr>
          <a:xfrm>
            <a:off x="923925" y="4379913"/>
            <a:ext cx="5086350" cy="4148137"/>
          </a:xfrm>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DB5FA-3141-E74D-B5D0-E23DE1C128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0C51CA-EF14-5240-86A2-F30827D754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2" name="Picture 11"/>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1649132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AE24F-0CC9-A74F-8BA2-71443899CD4F}"/>
              </a:ext>
            </a:extLst>
          </p:cNvPr>
          <p:cNvSpPr>
            <a:spLocks noGrp="1"/>
          </p:cNvSpPr>
          <p:nvPr>
            <p:ph type="title"/>
          </p:nvPr>
        </p:nvSpPr>
        <p:spPr>
          <a:xfrm>
            <a:off x="831850" y="974014"/>
            <a:ext cx="10515600" cy="2852737"/>
          </a:xfrm>
        </p:spPr>
        <p:txBody>
          <a:bodyPr anchor="b"/>
          <a:lstStyle>
            <a:lvl1pPr algn="ct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131B402-7F0F-1243-93FC-91EF0DF1199B}"/>
              </a:ext>
            </a:extLst>
          </p:cNvPr>
          <p:cNvSpPr>
            <a:spLocks noGrp="1"/>
          </p:cNvSpPr>
          <p:nvPr>
            <p:ph type="body" idx="1"/>
          </p:nvPr>
        </p:nvSpPr>
        <p:spPr>
          <a:xfrm>
            <a:off x="831850" y="3854724"/>
            <a:ext cx="10515600" cy="1500187"/>
          </a:xfrm>
        </p:spPr>
        <p:txBody>
          <a:bodyPr/>
          <a:lstStyle>
            <a:lvl1pPr marL="0" indent="0">
              <a:buNone/>
              <a:defRPr sz="2400">
                <a:solidFill>
                  <a:srgbClr val="FFE2A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6" name="Picture 5">
            <a:extLst>
              <a:ext uri="{FF2B5EF4-FFF2-40B4-BE49-F238E27FC236}">
                <a16:creationId xmlns:a16="http://schemas.microsoft.com/office/drawing/2014/main" id="{9180F445-A40B-4E7E-9533-CB251CFDD07B}"/>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556715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AD9AE-9E9C-9D44-B4FC-C7F945DE17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BAEAEA-15CA-B143-9511-F4DB1D37AB89}"/>
              </a:ext>
            </a:extLst>
          </p:cNvPr>
          <p:cNvSpPr>
            <a:spLocks noGrp="1"/>
          </p:cNvSpPr>
          <p:nvPr>
            <p:ph sz="half" idx="1"/>
          </p:nvPr>
        </p:nvSpPr>
        <p:spPr>
          <a:xfrm>
            <a:off x="838200" y="1825625"/>
            <a:ext cx="5181600" cy="4036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C62D28-BED8-E54D-8453-22FAD4FF8A66}"/>
              </a:ext>
            </a:extLst>
          </p:cNvPr>
          <p:cNvSpPr>
            <a:spLocks noGrp="1"/>
          </p:cNvSpPr>
          <p:nvPr>
            <p:ph sz="half" idx="2"/>
          </p:nvPr>
        </p:nvSpPr>
        <p:spPr>
          <a:xfrm>
            <a:off x="6172200" y="1825625"/>
            <a:ext cx="5181600" cy="4036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FD7F1B25-52A1-4909-8684-083AFB4449DC}"/>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2393132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74A42-135D-0642-A323-2B9D85D75C1E}"/>
              </a:ext>
            </a:extLst>
          </p:cNvPr>
          <p:cNvSpPr>
            <a:spLocks noGrp="1"/>
          </p:cNvSpPr>
          <p:nvPr>
            <p:ph type="title"/>
          </p:nvPr>
        </p:nvSpPr>
        <p:spPr>
          <a:xfrm>
            <a:off x="0" y="0"/>
            <a:ext cx="121920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39FD16-21D3-6A43-97F5-0B062CDFE46D}"/>
              </a:ext>
            </a:extLst>
          </p:cNvPr>
          <p:cNvSpPr>
            <a:spLocks noGrp="1"/>
          </p:cNvSpPr>
          <p:nvPr>
            <p:ph type="body" idx="1"/>
          </p:nvPr>
        </p:nvSpPr>
        <p:spPr>
          <a:xfrm>
            <a:off x="839788" y="1681163"/>
            <a:ext cx="5157787" cy="823912"/>
          </a:xfrm>
        </p:spPr>
        <p:txBody>
          <a:bodyPr anchor="b">
            <a:noAutofit/>
          </a:bodyPr>
          <a:lstStyle>
            <a:lvl1pPr marL="0" indent="0" algn="ctr">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F76A13-67EC-3E4D-8A41-42ACA5BD6521}"/>
              </a:ext>
            </a:extLst>
          </p:cNvPr>
          <p:cNvSpPr>
            <a:spLocks noGrp="1"/>
          </p:cNvSpPr>
          <p:nvPr>
            <p:ph sz="half" idx="2"/>
          </p:nvPr>
        </p:nvSpPr>
        <p:spPr>
          <a:xfrm>
            <a:off x="839788" y="2505075"/>
            <a:ext cx="5157787" cy="3357123"/>
          </a:xfrm>
        </p:spPr>
        <p:txBody>
          <a:bodyPr/>
          <a:lstStyle>
            <a:lvl1pPr>
              <a:defRPr>
                <a:solidFill>
                  <a:schemeClr val="bg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2436557-E2FB-C143-A2F0-8DD7A9544750}"/>
              </a:ext>
            </a:extLst>
          </p:cNvPr>
          <p:cNvSpPr>
            <a:spLocks noGrp="1"/>
          </p:cNvSpPr>
          <p:nvPr>
            <p:ph type="body" sz="quarter" idx="3"/>
          </p:nvPr>
        </p:nvSpPr>
        <p:spPr>
          <a:xfrm>
            <a:off x="6172200" y="1681163"/>
            <a:ext cx="5183188" cy="823912"/>
          </a:xfrm>
        </p:spPr>
        <p:txBody>
          <a:bodyPr anchor="b">
            <a:normAutofit/>
          </a:bodyPr>
          <a:lstStyle>
            <a:lvl1pPr marL="0" indent="0" algn="ctr">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4A7156-C653-B44C-8B01-6D81A8AB3E4C}"/>
              </a:ext>
            </a:extLst>
          </p:cNvPr>
          <p:cNvSpPr>
            <a:spLocks noGrp="1"/>
          </p:cNvSpPr>
          <p:nvPr>
            <p:ph sz="quarter" idx="4"/>
          </p:nvPr>
        </p:nvSpPr>
        <p:spPr>
          <a:xfrm>
            <a:off x="6172200" y="2505075"/>
            <a:ext cx="5183188" cy="3357123"/>
          </a:xfrm>
        </p:spPr>
        <p:txBody>
          <a:bodyPr/>
          <a:lstStyle>
            <a:lvl1pPr>
              <a:defRPr>
                <a:solidFill>
                  <a:schemeClr val="bg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B136AE96-55D7-43F3-BE2E-BED0DB210B4F}"/>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1774213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741558-B143-4574-A7D9-03C973A459E1}"/>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558954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5447-1101-114E-84EB-615A54795552}"/>
              </a:ext>
            </a:extLst>
          </p:cNvPr>
          <p:cNvSpPr>
            <a:spLocks noGrp="1"/>
          </p:cNvSpPr>
          <p:nvPr>
            <p:ph type="title"/>
          </p:nvPr>
        </p:nvSpPr>
        <p:spPr>
          <a:xfrm>
            <a:off x="839788" y="457200"/>
            <a:ext cx="3932237" cy="1600200"/>
          </a:xfrm>
        </p:spPr>
        <p:txBody>
          <a:bodyPr anchor="ctr" anchorCtr="1"/>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C2E400-4CFF-EA48-880C-043D2F92F0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1790B8-66A5-BA4C-B90E-741B9F114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7" name="Picture 6">
            <a:extLst>
              <a:ext uri="{FF2B5EF4-FFF2-40B4-BE49-F238E27FC236}">
                <a16:creationId xmlns:a16="http://schemas.microsoft.com/office/drawing/2014/main" id="{14E719D8-F94C-4ED6-A77D-237377F9E8DB}"/>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434406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C0DA-F695-8C41-813D-E6052AA613B4}"/>
              </a:ext>
            </a:extLst>
          </p:cNvPr>
          <p:cNvSpPr>
            <a:spLocks noGrp="1"/>
          </p:cNvSpPr>
          <p:nvPr>
            <p:ph type="title"/>
          </p:nvPr>
        </p:nvSpPr>
        <p:spPr>
          <a:xfrm>
            <a:off x="839788" y="457200"/>
            <a:ext cx="3932237" cy="1600200"/>
          </a:xfrm>
        </p:spPr>
        <p:txBody>
          <a:bodyPr anchor="ctr" anchorCtr="1"/>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0E1E3C53-18B1-B24E-B739-5A29959A3147}"/>
              </a:ext>
            </a:extLst>
          </p:cNvPr>
          <p:cNvSpPr>
            <a:spLocks noGrp="1"/>
          </p:cNvSpPr>
          <p:nvPr>
            <p:ph type="pic" idx="1"/>
          </p:nvPr>
        </p:nvSpPr>
        <p:spPr>
          <a:xfrm>
            <a:off x="5183188" y="987426"/>
            <a:ext cx="6172200" cy="4743904"/>
          </a:xfrm>
          <a:ln w="76200">
            <a:solidFill>
              <a:schemeClr val="tx1">
                <a:lumMod val="75000"/>
              </a:schemeClr>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a:extLst>
              <a:ext uri="{FF2B5EF4-FFF2-40B4-BE49-F238E27FC236}">
                <a16:creationId xmlns:a16="http://schemas.microsoft.com/office/drawing/2014/main" id="{BD841A04-21D5-C249-92F0-3CC9FD096AF8}"/>
              </a:ext>
            </a:extLst>
          </p:cNvPr>
          <p:cNvSpPr>
            <a:spLocks noGrp="1"/>
          </p:cNvSpPr>
          <p:nvPr>
            <p:ph type="body" sz="half" idx="2"/>
          </p:nvPr>
        </p:nvSpPr>
        <p:spPr>
          <a:xfrm>
            <a:off x="839788" y="2057400"/>
            <a:ext cx="3932237" cy="437605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7" name="Picture 6">
            <a:extLst>
              <a:ext uri="{FF2B5EF4-FFF2-40B4-BE49-F238E27FC236}">
                <a16:creationId xmlns:a16="http://schemas.microsoft.com/office/drawing/2014/main" id="{10A2D8A3-0EAE-4DA4-A0D3-852D76848B28}"/>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133108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D1792-F820-1249-9681-5D8028EE5D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02E1471-5ECE-604F-AC33-A01BE8198CCB}"/>
              </a:ext>
            </a:extLst>
          </p:cNvPr>
          <p:cNvSpPr>
            <a:spLocks noGrp="1"/>
          </p:cNvSpPr>
          <p:nvPr>
            <p:ph type="body" orient="vert" idx="1"/>
          </p:nvPr>
        </p:nvSpPr>
        <p:spPr>
          <a:xfrm>
            <a:off x="838200" y="1825625"/>
            <a:ext cx="10515600" cy="40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a:extLst>
              <a:ext uri="{FF2B5EF4-FFF2-40B4-BE49-F238E27FC236}">
                <a16:creationId xmlns:a16="http://schemas.microsoft.com/office/drawing/2014/main" id="{9E457246-70E3-4D24-9AC6-2FC86D8C6680}"/>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685280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72F7C2-7727-8845-B18E-E37223FDF229}"/>
              </a:ext>
            </a:extLst>
          </p:cNvPr>
          <p:cNvSpPr>
            <a:spLocks noGrp="1"/>
          </p:cNvSpPr>
          <p:nvPr>
            <p:ph type="title" orient="vert"/>
          </p:nvPr>
        </p:nvSpPr>
        <p:spPr>
          <a:xfrm>
            <a:off x="8988700" y="365125"/>
            <a:ext cx="2628900" cy="549707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A3CEB5-3E3E-DE48-86A0-077DA294BC56}"/>
              </a:ext>
            </a:extLst>
          </p:cNvPr>
          <p:cNvSpPr>
            <a:spLocks noGrp="1"/>
          </p:cNvSpPr>
          <p:nvPr>
            <p:ph type="body" orient="vert" idx="1"/>
          </p:nvPr>
        </p:nvSpPr>
        <p:spPr>
          <a:xfrm>
            <a:off x="838200" y="365125"/>
            <a:ext cx="8011886" cy="54970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a:extLst>
              <a:ext uri="{FF2B5EF4-FFF2-40B4-BE49-F238E27FC236}">
                <a16:creationId xmlns:a16="http://schemas.microsoft.com/office/drawing/2014/main" id="{2F8DEF2C-5C6B-475E-9CE5-23A74FF68F8C}"/>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43443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with IMAGE SPL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26E02-570A-9F41-BB3D-4CCCA975EDB7}"/>
              </a:ext>
            </a:extLst>
          </p:cNvPr>
          <p:cNvSpPr>
            <a:spLocks noGrp="1"/>
          </p:cNvSpPr>
          <p:nvPr>
            <p:ph type="title"/>
          </p:nvPr>
        </p:nvSpPr>
        <p:spPr/>
        <p:txBody>
          <a:bodyPr/>
          <a:lstStyle/>
          <a:p>
            <a:r>
              <a:rPr lang="en-US"/>
              <a:t>Click to edit Master title style</a:t>
            </a:r>
          </a:p>
        </p:txBody>
      </p:sp>
      <p:sp>
        <p:nvSpPr>
          <p:cNvPr id="4" name="Picture Placeholder 3">
            <a:extLst>
              <a:ext uri="{FF2B5EF4-FFF2-40B4-BE49-F238E27FC236}">
                <a16:creationId xmlns:a16="http://schemas.microsoft.com/office/drawing/2014/main" id="{74BD025E-89F2-9840-9D18-75FE9EBA92C4}"/>
              </a:ext>
            </a:extLst>
          </p:cNvPr>
          <p:cNvSpPr>
            <a:spLocks noGrp="1"/>
          </p:cNvSpPr>
          <p:nvPr>
            <p:ph type="pic" sz="quarter" idx="10"/>
          </p:nvPr>
        </p:nvSpPr>
        <p:spPr>
          <a:xfrm>
            <a:off x="6096000" y="1447801"/>
            <a:ext cx="5853830" cy="5300661"/>
          </a:xfrm>
          <a:ln w="76200">
            <a:solidFill>
              <a:schemeClr val="tx1">
                <a:lumMod val="75000"/>
              </a:schemeClr>
            </a:solidFill>
          </a:ln>
        </p:spPr>
        <p:txBody>
          <a:bodyPr/>
          <a:lstStyle/>
          <a:p>
            <a:r>
              <a:rPr lang="en-US"/>
              <a:t>Drag picture to placeholder or click icon to add</a:t>
            </a:r>
          </a:p>
        </p:txBody>
      </p:sp>
      <p:sp>
        <p:nvSpPr>
          <p:cNvPr id="6" name="Text Placeholder 5">
            <a:extLst>
              <a:ext uri="{FF2B5EF4-FFF2-40B4-BE49-F238E27FC236}">
                <a16:creationId xmlns:a16="http://schemas.microsoft.com/office/drawing/2014/main" id="{4F097EBC-3472-704F-8B97-4E9F719B01A6}"/>
              </a:ext>
            </a:extLst>
          </p:cNvPr>
          <p:cNvSpPr>
            <a:spLocks noGrp="1"/>
          </p:cNvSpPr>
          <p:nvPr>
            <p:ph type="body" sz="quarter" idx="11"/>
          </p:nvPr>
        </p:nvSpPr>
        <p:spPr>
          <a:xfrm>
            <a:off x="225468" y="1447800"/>
            <a:ext cx="5870532" cy="5300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Picture 2">
            <a:extLst>
              <a:ext uri="{FF2B5EF4-FFF2-40B4-BE49-F238E27FC236}">
                <a16:creationId xmlns:a16="http://schemas.microsoft.com/office/drawing/2014/main" id="{EF09AF32-5180-4B91-B59B-6C943AA63080}"/>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921404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with IMAGE MIRRO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F40F7-BFE6-764F-823C-8E82E069D621}"/>
              </a:ext>
            </a:extLst>
          </p:cNvPr>
          <p:cNvSpPr>
            <a:spLocks noGrp="1"/>
          </p:cNvSpPr>
          <p:nvPr>
            <p:ph type="title"/>
          </p:nvPr>
        </p:nvSpPr>
        <p:spPr/>
        <p:txBody>
          <a:bodyPr/>
          <a:lstStyle/>
          <a:p>
            <a:r>
              <a:rPr lang="en-US"/>
              <a:t>Click to edit Master title style</a:t>
            </a:r>
          </a:p>
        </p:txBody>
      </p:sp>
      <p:sp>
        <p:nvSpPr>
          <p:cNvPr id="4" name="Content Placeholder 3">
            <a:extLst>
              <a:ext uri="{FF2B5EF4-FFF2-40B4-BE49-F238E27FC236}">
                <a16:creationId xmlns:a16="http://schemas.microsoft.com/office/drawing/2014/main" id="{FC3D713D-C5D7-D042-9AE0-61238263938D}"/>
              </a:ext>
            </a:extLst>
          </p:cNvPr>
          <p:cNvSpPr>
            <a:spLocks noGrp="1"/>
          </p:cNvSpPr>
          <p:nvPr>
            <p:ph sz="quarter" idx="10"/>
          </p:nvPr>
        </p:nvSpPr>
        <p:spPr>
          <a:xfrm>
            <a:off x="688931" y="1552575"/>
            <a:ext cx="4935581" cy="4309623"/>
          </a:xfrm>
        </p:spPr>
        <p:txBody>
          <a:bodyPr/>
          <a:lstStyle>
            <a:lvl1pPr marL="0" indent="0">
              <a:buNone/>
              <a:defRPr/>
            </a:lvl1pPr>
            <a:lvl2pPr marL="236538" indent="-236538">
              <a:tabLst/>
              <a:defRPr/>
            </a:lvl2pPr>
          </a:lstStyle>
          <a:p>
            <a:pPr lvl="0"/>
            <a:r>
              <a:rPr lang="en-US"/>
              <a:t>Click to edit Master text styles</a:t>
            </a:r>
          </a:p>
          <a:p>
            <a:pPr lvl="1"/>
            <a:r>
              <a:rPr lang="en-US"/>
              <a:t>Second level</a:t>
            </a:r>
          </a:p>
        </p:txBody>
      </p:sp>
      <p:sp>
        <p:nvSpPr>
          <p:cNvPr id="6" name="Picture Placeholder 5">
            <a:extLst>
              <a:ext uri="{FF2B5EF4-FFF2-40B4-BE49-F238E27FC236}">
                <a16:creationId xmlns:a16="http://schemas.microsoft.com/office/drawing/2014/main" id="{4479188E-1B3B-0B49-A60F-E34129F2FF8D}"/>
              </a:ext>
            </a:extLst>
          </p:cNvPr>
          <p:cNvSpPr>
            <a:spLocks noGrp="1"/>
          </p:cNvSpPr>
          <p:nvPr>
            <p:ph type="pic" sz="quarter" idx="11"/>
          </p:nvPr>
        </p:nvSpPr>
        <p:spPr>
          <a:xfrm>
            <a:off x="6551613" y="1552575"/>
            <a:ext cx="4935537" cy="4309623"/>
          </a:xfrm>
          <a:ln w="76200">
            <a:solidFill>
              <a:schemeClr val="tx1">
                <a:lumMod val="75000"/>
              </a:schemeClr>
            </a:solidFill>
          </a:ln>
        </p:spPr>
        <p:txBody>
          <a:bodyPr/>
          <a:lstStyle/>
          <a:p>
            <a:r>
              <a:rPr lang="en-US"/>
              <a:t>Drag picture to placeholder or click icon to add</a:t>
            </a:r>
          </a:p>
        </p:txBody>
      </p:sp>
      <p:pic>
        <p:nvPicPr>
          <p:cNvPr id="3" name="Picture 2">
            <a:extLst>
              <a:ext uri="{FF2B5EF4-FFF2-40B4-BE49-F238E27FC236}">
                <a16:creationId xmlns:a16="http://schemas.microsoft.com/office/drawing/2014/main" id="{4100D027-8053-4402-9423-52D179389549}"/>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218143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with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99098-2ECB-7C48-8042-6DFA78EC64D3}"/>
              </a:ext>
            </a:extLst>
          </p:cNvPr>
          <p:cNvSpPr>
            <a:spLocks noGrp="1"/>
          </p:cNvSpPr>
          <p:nvPr>
            <p:ph type="title"/>
          </p:nvPr>
        </p:nvSpPr>
        <p:spPr/>
        <p:txBody>
          <a:bodyPr/>
          <a:lstStyle/>
          <a:p>
            <a:r>
              <a:rPr lang="en-US"/>
              <a:t>Click to edit Master title style</a:t>
            </a:r>
          </a:p>
        </p:txBody>
      </p:sp>
      <p:pic>
        <p:nvPicPr>
          <p:cNvPr id="5" name="Picture 4">
            <a:extLst>
              <a:ext uri="{FF2B5EF4-FFF2-40B4-BE49-F238E27FC236}">
                <a16:creationId xmlns:a16="http://schemas.microsoft.com/office/drawing/2014/main" id="{63DDD339-D525-404E-A4E1-EDF6B02B560C}"/>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2162354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IN with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344B5-D74F-E84F-BFAC-E673BB979131}"/>
              </a:ext>
            </a:extLst>
          </p:cNvPr>
          <p:cNvSpPr>
            <a:spLocks noGrp="1"/>
          </p:cNvSpPr>
          <p:nvPr>
            <p:ph type="title"/>
          </p:nvPr>
        </p:nvSpPr>
        <p:spPr/>
        <p:txBody>
          <a:bodyPr/>
          <a:lstStyle/>
          <a:p>
            <a:r>
              <a:rPr lang="en-US"/>
              <a:t>Click to edit Master title style</a:t>
            </a:r>
          </a:p>
        </p:txBody>
      </p:sp>
      <p:sp>
        <p:nvSpPr>
          <p:cNvPr id="4" name="Text Placeholder 3">
            <a:extLst>
              <a:ext uri="{FF2B5EF4-FFF2-40B4-BE49-F238E27FC236}">
                <a16:creationId xmlns:a16="http://schemas.microsoft.com/office/drawing/2014/main" id="{832B608B-FDBD-F94C-8E25-97BA94492765}"/>
              </a:ext>
            </a:extLst>
          </p:cNvPr>
          <p:cNvSpPr>
            <a:spLocks noGrp="1"/>
          </p:cNvSpPr>
          <p:nvPr>
            <p:ph type="body" sz="quarter" idx="10"/>
          </p:nvPr>
        </p:nvSpPr>
        <p:spPr>
          <a:xfrm>
            <a:off x="688933" y="1590805"/>
            <a:ext cx="10797434" cy="4271394"/>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Picture 2">
            <a:extLst>
              <a:ext uri="{FF2B5EF4-FFF2-40B4-BE49-F238E27FC236}">
                <a16:creationId xmlns:a16="http://schemas.microsoft.com/office/drawing/2014/main" id="{D81366CA-067D-496E-8A77-98C5A0AB4A49}"/>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221380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ERSONAL 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0A773-A4D3-FB49-955C-F7E146465E24}"/>
              </a:ext>
            </a:extLst>
          </p:cNvPr>
          <p:cNvSpPr>
            <a:spLocks noGrp="1"/>
          </p:cNvSpPr>
          <p:nvPr>
            <p:ph type="title"/>
          </p:nvPr>
        </p:nvSpPr>
        <p:spPr/>
        <p:txBody>
          <a:bodyPr/>
          <a:lstStyle/>
          <a:p>
            <a:r>
              <a:rPr lang="en-US"/>
              <a:t>Click to edit Master title style</a:t>
            </a:r>
          </a:p>
        </p:txBody>
      </p:sp>
      <p:sp>
        <p:nvSpPr>
          <p:cNvPr id="4" name="Text Placeholder 3">
            <a:extLst>
              <a:ext uri="{FF2B5EF4-FFF2-40B4-BE49-F238E27FC236}">
                <a16:creationId xmlns:a16="http://schemas.microsoft.com/office/drawing/2014/main" id="{477A122D-A741-994B-8058-4434241DBAB0}"/>
              </a:ext>
            </a:extLst>
          </p:cNvPr>
          <p:cNvSpPr>
            <a:spLocks noGrp="1"/>
          </p:cNvSpPr>
          <p:nvPr>
            <p:ph type="body" sz="quarter" idx="10"/>
          </p:nvPr>
        </p:nvSpPr>
        <p:spPr>
          <a:xfrm>
            <a:off x="1956594" y="1465545"/>
            <a:ext cx="8278812" cy="1252603"/>
          </a:xfrm>
        </p:spPr>
        <p:txBody>
          <a:bodyPr anchor="t" anchorCtr="1"/>
          <a:lstStyle>
            <a:lvl1pPr marL="0" indent="0">
              <a:buNone/>
              <a:defRPr/>
            </a:lvl1pPr>
            <a:lvl2pPr marL="457200" marR="0" indent="0" algn="l" defTabSz="914400" rtl="0" eaLnBrk="1" fontAlgn="auto" latinLnBrk="0" hangingPunct="1">
              <a:lnSpc>
                <a:spcPct val="90000"/>
              </a:lnSpc>
              <a:spcBef>
                <a:spcPts val="500"/>
              </a:spcBef>
              <a:spcAft>
                <a:spcPts val="0"/>
              </a:spcAft>
              <a:buClrTx/>
              <a:buSzTx/>
              <a:buFontTx/>
              <a:buNone/>
              <a:tabLst/>
              <a:defRPr>
                <a:solidFill>
                  <a:srgbClr val="E5FFF6"/>
                </a:solidFill>
              </a:defRPr>
            </a:lvl2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5">
            <a:extLst>
              <a:ext uri="{FF2B5EF4-FFF2-40B4-BE49-F238E27FC236}">
                <a16:creationId xmlns:a16="http://schemas.microsoft.com/office/drawing/2014/main" id="{38F29F11-6B49-B849-B7FA-E14FCD630B61}"/>
              </a:ext>
            </a:extLst>
          </p:cNvPr>
          <p:cNvSpPr>
            <a:spLocks noGrp="1"/>
          </p:cNvSpPr>
          <p:nvPr>
            <p:ph sz="quarter" idx="11"/>
          </p:nvPr>
        </p:nvSpPr>
        <p:spPr>
          <a:xfrm>
            <a:off x="688932" y="2845605"/>
            <a:ext cx="10797435" cy="3016594"/>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Picture 2">
            <a:extLst>
              <a:ext uri="{FF2B5EF4-FFF2-40B4-BE49-F238E27FC236}">
                <a16:creationId xmlns:a16="http://schemas.microsoft.com/office/drawing/2014/main" id="{625FCB6E-AD6E-4534-841A-5C851741B2C8}"/>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1677913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ALF MAIN HALF IMAGE">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C3F6412-C0D0-B84B-870C-D94B222E7D10}"/>
              </a:ext>
            </a:extLst>
          </p:cNvPr>
          <p:cNvSpPr txBox="1">
            <a:spLocks/>
          </p:cNvSpPr>
          <p:nvPr userDrawn="1"/>
        </p:nvSpPr>
        <p:spPr>
          <a:xfrm>
            <a:off x="0" y="0"/>
            <a:ext cx="6096000" cy="1570038"/>
          </a:xfrm>
          <a:prstGeom prst="rect">
            <a:avLst/>
          </a:prstGeom>
          <a:solidFill>
            <a:schemeClr val="bg2">
              <a:lumMod val="10000"/>
              <a:alpha val="20000"/>
            </a:schemeClr>
          </a:solidFill>
        </p:spPr>
        <p:txBody>
          <a:bodyPr vert="horz" lIns="91440" tIns="45720" rIns="91440" bIns="45720" rtlCol="0" anchor="ctr" anchorCtr="1">
            <a:normAutofit/>
          </a:bodyPr>
          <a:lstStyle>
            <a:lvl1pPr algn="l" defTabSz="914400" rtl="0" eaLnBrk="1" latinLnBrk="0" hangingPunct="1">
              <a:lnSpc>
                <a:spcPct val="90000"/>
              </a:lnSpc>
              <a:spcBef>
                <a:spcPct val="0"/>
              </a:spcBef>
              <a:buNone/>
              <a:defRPr sz="3200" b="1" i="0" kern="120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sz="4400" dirty="0"/>
              <a:t>Click to edit Master title style</a:t>
            </a:r>
          </a:p>
        </p:txBody>
      </p:sp>
      <p:sp>
        <p:nvSpPr>
          <p:cNvPr id="11" name="Picture Placeholder 2">
            <a:extLst>
              <a:ext uri="{FF2B5EF4-FFF2-40B4-BE49-F238E27FC236}">
                <a16:creationId xmlns:a16="http://schemas.microsoft.com/office/drawing/2014/main" id="{239E6F5D-55C5-3948-ADC8-AA5556DC1F33}"/>
              </a:ext>
            </a:extLst>
          </p:cNvPr>
          <p:cNvSpPr>
            <a:spLocks noGrp="1"/>
          </p:cNvSpPr>
          <p:nvPr>
            <p:ph type="pic" idx="1"/>
          </p:nvPr>
        </p:nvSpPr>
        <p:spPr>
          <a:xfrm>
            <a:off x="6096000" y="-100208"/>
            <a:ext cx="6172200" cy="7390356"/>
          </a:xfrm>
          <a:ln w="76200">
            <a:solidFill>
              <a:schemeClr val="tx1">
                <a:lumMod val="75000"/>
              </a:schemeClr>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17" name="Text Placeholder 16">
            <a:extLst>
              <a:ext uri="{FF2B5EF4-FFF2-40B4-BE49-F238E27FC236}">
                <a16:creationId xmlns:a16="http://schemas.microsoft.com/office/drawing/2014/main" id="{2037CE77-38DA-9240-8E84-E17E982E2E8E}"/>
              </a:ext>
            </a:extLst>
          </p:cNvPr>
          <p:cNvSpPr>
            <a:spLocks noGrp="1"/>
          </p:cNvSpPr>
          <p:nvPr>
            <p:ph type="body" sz="quarter" idx="10"/>
          </p:nvPr>
        </p:nvSpPr>
        <p:spPr>
          <a:xfrm>
            <a:off x="441325" y="1817688"/>
            <a:ext cx="5192713" cy="4814887"/>
          </a:xfrm>
        </p:spPr>
        <p:txBody>
          <a:bodyPr/>
          <a:lstStyle>
            <a:lvl1pPr marL="0" indent="0">
              <a:buNone/>
              <a:defRPr/>
            </a:lvl1pPr>
            <a:lvl2pPr marL="228600" indent="-228600">
              <a:tabLst/>
              <a:defRPr/>
            </a:lvl2pPr>
            <a:lvl3pPr marL="519113" indent="-260350">
              <a:tabLst/>
              <a:defRPr/>
            </a:lvl3pPr>
          </a:lstStyle>
          <a:p>
            <a:pPr lvl="0"/>
            <a:r>
              <a:rPr lang="en-US"/>
              <a:t>Click to edit Master text styles</a:t>
            </a:r>
          </a:p>
          <a:p>
            <a:pPr lvl="1"/>
            <a:r>
              <a:rPr lang="en-US"/>
              <a:t>Second level</a:t>
            </a:r>
          </a:p>
          <a:p>
            <a:pPr lvl="2"/>
            <a:r>
              <a:rPr lang="en-US"/>
              <a:t>Third level</a:t>
            </a:r>
          </a:p>
        </p:txBody>
      </p:sp>
      <p:pic>
        <p:nvPicPr>
          <p:cNvPr id="2" name="Picture 1">
            <a:extLst>
              <a:ext uri="{FF2B5EF4-FFF2-40B4-BE49-F238E27FC236}">
                <a16:creationId xmlns:a16="http://schemas.microsoft.com/office/drawing/2014/main" id="{33D1A0B5-F760-40DD-BA51-9D4E9A999FFB}"/>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146401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6C48E-C24C-D74F-8624-4FAD81E181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B945D3-E221-6A40-9F89-E8B5FF9C23C1}"/>
              </a:ext>
            </a:extLst>
          </p:cNvPr>
          <p:cNvSpPr>
            <a:spLocks noGrp="1"/>
          </p:cNvSpPr>
          <p:nvPr>
            <p:ph idx="1"/>
          </p:nvPr>
        </p:nvSpPr>
        <p:spPr>
          <a:xfrm>
            <a:off x="838200" y="1825625"/>
            <a:ext cx="10515600" cy="4036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a:extLst>
              <a:ext uri="{FF2B5EF4-FFF2-40B4-BE49-F238E27FC236}">
                <a16:creationId xmlns:a16="http://schemas.microsoft.com/office/drawing/2014/main" id="{78CCB82A-69C9-40AB-858F-F3F60CB6E056}"/>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950863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IN CONTENT vs CONTEN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8C168581-2F01-764C-856A-4240B2BD72DF}"/>
              </a:ext>
            </a:extLst>
          </p:cNvPr>
          <p:cNvSpPr>
            <a:spLocks noGrp="1"/>
          </p:cNvSpPr>
          <p:nvPr>
            <p:ph sz="half" idx="1"/>
          </p:nvPr>
        </p:nvSpPr>
        <p:spPr>
          <a:xfrm>
            <a:off x="838200" y="1825625"/>
            <a:ext cx="5181600" cy="4036573"/>
          </a:xfrm>
        </p:spPr>
        <p:txBody>
          <a:bodyPr/>
          <a:lstStyle>
            <a:lvl1pPr>
              <a:defRPr>
                <a:solidFill>
                  <a:srgbClr val="FFE2A7"/>
                </a:solidFill>
                <a:effectLst>
                  <a:outerShdw blurRad="50800" dist="38100" dir="2700000" algn="tl" rotWithShape="0">
                    <a:prstClr val="black">
                      <a:alpha val="40000"/>
                    </a:prstClr>
                  </a:outerShdw>
                </a:effectLst>
              </a:defRPr>
            </a:lvl1pPr>
            <a:lvl2pPr>
              <a:defRPr>
                <a:solidFill>
                  <a:schemeClr val="bg1"/>
                </a:solidFill>
                <a:effectLst>
                  <a:outerShdw blurRad="38100" dist="38100" dir="2700000" algn="tl">
                    <a:srgbClr val="000000">
                      <a:alpha val="43137"/>
                    </a:srgbClr>
                  </a:outerShdw>
                </a:effectLst>
              </a:defRPr>
            </a:lvl2pPr>
            <a:lvl3pPr>
              <a:defRPr>
                <a:solidFill>
                  <a:schemeClr val="bg1"/>
                </a:solidFill>
                <a:effectLst>
                  <a:outerShdw blurRad="38100" dist="38100" dir="2700000" algn="tl">
                    <a:srgbClr val="000000">
                      <a:alpha val="43137"/>
                    </a:srgbClr>
                  </a:outerShdw>
                </a:effectLst>
              </a:defRPr>
            </a:lvl3pPr>
            <a:lvl4pPr>
              <a:defRPr>
                <a:solidFill>
                  <a:schemeClr val="bg1"/>
                </a:solidFill>
                <a:effectLst>
                  <a:outerShdw blurRad="38100" dist="38100" dir="2700000" algn="tl">
                    <a:srgbClr val="000000">
                      <a:alpha val="43137"/>
                    </a:srgbClr>
                  </a:outerShdw>
                </a:effectLst>
              </a:defRPr>
            </a:lvl4pPr>
            <a:lvl5pPr>
              <a:defRPr>
                <a:solidFill>
                  <a:schemeClr val="bg1"/>
                </a:solidFill>
                <a:effectLst>
                  <a:outerShdw blurRad="38100" dist="38100" dir="2700000" algn="tl">
                    <a:srgbClr val="000000">
                      <a:alpha val="43137"/>
                    </a:srgbClr>
                  </a:outerShdw>
                </a:effect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a:extLst>
              <a:ext uri="{FF2B5EF4-FFF2-40B4-BE49-F238E27FC236}">
                <a16:creationId xmlns:a16="http://schemas.microsoft.com/office/drawing/2014/main" id="{E92C2437-9B59-D940-93AE-D71DB49AD33A}"/>
              </a:ext>
            </a:extLst>
          </p:cNvPr>
          <p:cNvSpPr>
            <a:spLocks noGrp="1"/>
          </p:cNvSpPr>
          <p:nvPr>
            <p:ph sz="half" idx="13"/>
          </p:nvPr>
        </p:nvSpPr>
        <p:spPr>
          <a:xfrm>
            <a:off x="6172200" y="1847850"/>
            <a:ext cx="5181600" cy="4014348"/>
          </a:xfrm>
        </p:spPr>
        <p:txBody>
          <a:bodyPr/>
          <a:lstStyle>
            <a:lvl1pPr>
              <a:defRPr>
                <a:solidFill>
                  <a:srgbClr val="FFE2A7"/>
                </a:solidFill>
                <a:effectLst>
                  <a:outerShdw blurRad="38100" dist="38100" dir="2700000" algn="tl">
                    <a:srgbClr val="000000">
                      <a:alpha val="43137"/>
                    </a:srgbClr>
                  </a:outerShdw>
                </a:effectLst>
              </a:defRPr>
            </a:lvl1pPr>
            <a:lvl2pPr>
              <a:defRPr>
                <a:solidFill>
                  <a:schemeClr val="bg1"/>
                </a:solidFill>
                <a:effectLst>
                  <a:outerShdw blurRad="38100" dist="38100" dir="2700000" algn="tl">
                    <a:srgbClr val="000000">
                      <a:alpha val="43137"/>
                    </a:srgbClr>
                  </a:outerShdw>
                </a:effectLst>
              </a:defRPr>
            </a:lvl2pPr>
            <a:lvl3pPr>
              <a:defRPr>
                <a:solidFill>
                  <a:schemeClr val="bg1"/>
                </a:solidFill>
                <a:effectLst>
                  <a:outerShdw blurRad="38100" dist="38100" dir="2700000" algn="tl">
                    <a:srgbClr val="000000">
                      <a:alpha val="43137"/>
                    </a:srgbClr>
                  </a:outerShdw>
                </a:effectLst>
              </a:defRPr>
            </a:lvl3pPr>
            <a:lvl4pPr>
              <a:defRPr>
                <a:solidFill>
                  <a:schemeClr val="bg1"/>
                </a:solidFill>
                <a:effectLst>
                  <a:outerShdw blurRad="38100" dist="38100" dir="2700000" algn="tl">
                    <a:srgbClr val="000000">
                      <a:alpha val="43137"/>
                    </a:srgbClr>
                  </a:outerShdw>
                </a:effectLst>
              </a:defRPr>
            </a:lvl4pPr>
            <a:lvl5pPr>
              <a:defRPr>
                <a:solidFill>
                  <a:schemeClr val="bg1"/>
                </a:solidFill>
                <a:effectLst>
                  <a:outerShdw blurRad="38100" dist="38100" dir="2700000" algn="tl">
                    <a:srgbClr val="000000">
                      <a:alpha val="43137"/>
                    </a:srgbClr>
                  </a:outerShdw>
                </a:effect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a:extLst>
              <a:ext uri="{FF2B5EF4-FFF2-40B4-BE49-F238E27FC236}">
                <a16:creationId xmlns:a16="http://schemas.microsoft.com/office/drawing/2014/main" id="{C5E2CDC5-B1CD-BC49-97C1-CE6079CB09B4}"/>
              </a:ext>
            </a:extLst>
          </p:cNvPr>
          <p:cNvSpPr>
            <a:spLocks noGrp="1"/>
          </p:cNvSpPr>
          <p:nvPr>
            <p:ph type="title" hasCustomPrompt="1"/>
          </p:nvPr>
        </p:nvSpPr>
        <p:spPr>
          <a:xfrm>
            <a:off x="0" y="0"/>
            <a:ext cx="12192000" cy="1391920"/>
          </a:xfrm>
          <a:solidFill>
            <a:schemeClr val="bg2">
              <a:lumMod val="10000"/>
              <a:alpha val="20000"/>
            </a:schemeClr>
          </a:solidFill>
        </p:spPr>
        <p:txBody>
          <a:bodyPr anchor="ctr" anchorCtr="1"/>
          <a:lstStyle>
            <a:lvl1pPr>
              <a:defRPr b="1" i="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pic>
        <p:nvPicPr>
          <p:cNvPr id="2" name="Picture 1">
            <a:extLst>
              <a:ext uri="{FF2B5EF4-FFF2-40B4-BE49-F238E27FC236}">
                <a16:creationId xmlns:a16="http://schemas.microsoft.com/office/drawing/2014/main" id="{BC25568B-58B1-4210-A02E-0454B4D09665}"/>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525000" y="6217660"/>
            <a:ext cx="2092600" cy="410841"/>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475188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12726A-2FE0-4540-BAB7-B2B4241ABBEC}"/>
              </a:ext>
            </a:extLst>
          </p:cNvPr>
          <p:cNvSpPr>
            <a:spLocks noGrp="1"/>
          </p:cNvSpPr>
          <p:nvPr>
            <p:ph type="title"/>
          </p:nvPr>
        </p:nvSpPr>
        <p:spPr>
          <a:xfrm>
            <a:off x="0" y="0"/>
            <a:ext cx="12192000" cy="1325563"/>
          </a:xfrm>
          <a:prstGeom prst="rect">
            <a:avLst/>
          </a:prstGeom>
          <a:solidFill>
            <a:schemeClr val="bg2">
              <a:lumMod val="10000"/>
              <a:alpha val="20000"/>
            </a:schemeClr>
          </a:solidFill>
        </p:spPr>
        <p:txBody>
          <a:bodyPr vert="horz" lIns="91440" tIns="45720" rIns="91440" bIns="45720" rtlCol="0" anchor="ctr" anchorCtr="1">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1BCBB6-FD31-7C4B-84D6-5928910FC8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88591348"/>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5" r:id="rId3"/>
    <p:sldLayoutId id="2147483663" r:id="rId4"/>
    <p:sldLayoutId id="2147483666" r:id="rId5"/>
    <p:sldLayoutId id="2147483664" r:id="rId6"/>
    <p:sldLayoutId id="2147483660" r:id="rId7"/>
    <p:sldLayoutId id="2147483650" r:id="rId8"/>
    <p:sldLayoutId id="2147483661" r:id="rId9"/>
    <p:sldLayoutId id="2147483651" r:id="rId10"/>
    <p:sldLayoutId id="2147483652" r:id="rId11"/>
    <p:sldLayoutId id="2147483653" r:id="rId12"/>
    <p:sldLayoutId id="2147483655" r:id="rId13"/>
    <p:sldLayoutId id="2147483656" r:id="rId14"/>
    <p:sldLayoutId id="2147483657" r:id="rId15"/>
    <p:sldLayoutId id="2147483658" r:id="rId16"/>
    <p:sldLayoutId id="2147483659" r:id="rId17"/>
  </p:sldLayoutIdLst>
  <p:txStyles>
    <p:titleStyle>
      <a:lvl1pPr algn="l" defTabSz="914400" rtl="0" eaLnBrk="1" latinLnBrk="0" hangingPunct="1">
        <a:lnSpc>
          <a:spcPct val="90000"/>
        </a:lnSpc>
        <a:spcBef>
          <a:spcPct val="0"/>
        </a:spcBef>
        <a:buNone/>
        <a:defRPr sz="4400" b="1" i="0" kern="120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rgbClr val="FFE2A7"/>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C9EA436-51D0-5F47-86AB-806BF4E76ACC}"/>
              </a:ext>
            </a:extLst>
          </p:cNvPr>
          <p:cNvSpPr>
            <a:spLocks noGrp="1"/>
          </p:cNvSpPr>
          <p:nvPr>
            <p:ph type="subTitle" idx="1"/>
          </p:nvPr>
        </p:nvSpPr>
        <p:spPr>
          <a:xfrm>
            <a:off x="0" y="3680749"/>
            <a:ext cx="12191999" cy="3177251"/>
          </a:xfrm>
          <a:effectLst>
            <a:outerShdw blurRad="50800" dist="38100" dir="2700000" algn="tl" rotWithShape="0">
              <a:prstClr val="black">
                <a:alpha val="40000"/>
              </a:prstClr>
            </a:outerShdw>
          </a:effectLst>
        </p:spPr>
        <p:txBody>
          <a:bodyPr lIns="914400" rIns="914400">
            <a:normAutofit/>
          </a:bodyPr>
          <a:lstStyle/>
          <a:p>
            <a:pPr algn="l">
              <a:lnSpc>
                <a:spcPct val="80000"/>
              </a:lnSpc>
              <a:defRPr/>
            </a:pPr>
            <a:r>
              <a:rPr lang="en-US" b="1" dirty="0">
                <a:solidFill>
                  <a:srgbClr val="FFE2A7"/>
                </a:solidFill>
                <a:latin typeface="Tahoma" panose="020B0604030504040204" pitchFamily="34" charset="0"/>
                <a:ea typeface="Tahoma" panose="020B0604030504040204" pitchFamily="34" charset="0"/>
                <a:cs typeface="Tahoma" panose="020B0604030504040204" pitchFamily="34" charset="0"/>
              </a:rPr>
              <a:t>AUTHOR:</a:t>
            </a:r>
          </a:p>
          <a:p>
            <a:pPr marL="342900" indent="-342900" algn="l">
              <a:lnSpc>
                <a:spcPct val="80000"/>
              </a:lnSpc>
              <a:buFont typeface="Arial" panose="020B0604020202020204" pitchFamily="34" charset="0"/>
              <a:buChar char="•"/>
              <a:defRPr/>
            </a:pPr>
            <a:r>
              <a:rPr lang="en-US" sz="2200" b="0" dirty="0">
                <a:solidFill>
                  <a:srgbClr val="F1FEFF"/>
                </a:solidFill>
                <a:latin typeface="Tahoma" panose="020B0604030504040204" pitchFamily="34" charset="0"/>
                <a:ea typeface="Tahoma" panose="020B0604030504040204" pitchFamily="34" charset="0"/>
                <a:cs typeface="Tahoma" panose="020B0604030504040204" pitchFamily="34" charset="0"/>
              </a:rPr>
              <a:t>Could It Be This Simple? A Biblical Model for Healing the Mind </a:t>
            </a:r>
          </a:p>
          <a:p>
            <a:pPr marL="342900" indent="-342900" algn="l">
              <a:lnSpc>
                <a:spcPct val="80000"/>
              </a:lnSpc>
              <a:buFont typeface="Arial" panose="020B0604020202020204" pitchFamily="34" charset="0"/>
              <a:buChar char="•"/>
              <a:defRPr/>
            </a:pPr>
            <a:r>
              <a:rPr lang="en-US" sz="2200" b="0" dirty="0">
                <a:solidFill>
                  <a:srgbClr val="F1FEFF"/>
                </a:solidFill>
                <a:latin typeface="Tahoma" panose="020B0604030504040204" pitchFamily="34" charset="0"/>
                <a:ea typeface="Tahoma" panose="020B0604030504040204" pitchFamily="34" charset="0"/>
                <a:cs typeface="Tahoma" panose="020B0604030504040204" pitchFamily="34" charset="0"/>
              </a:rPr>
              <a:t>The God-Shaped Brain: How Changing Your View of God Transforms Your Life </a:t>
            </a:r>
          </a:p>
          <a:p>
            <a:pPr marL="342900" indent="-342900" algn="l">
              <a:lnSpc>
                <a:spcPct val="80000"/>
              </a:lnSpc>
              <a:buFont typeface="Arial" panose="020B0604020202020204" pitchFamily="34" charset="0"/>
              <a:buChar char="•"/>
              <a:defRPr/>
            </a:pPr>
            <a:r>
              <a:rPr lang="en-US" sz="2200" b="0" dirty="0">
                <a:solidFill>
                  <a:srgbClr val="F1FEFF"/>
                </a:solidFill>
                <a:latin typeface="Tahoma" panose="020B0604030504040204" pitchFamily="34" charset="0"/>
                <a:ea typeface="Tahoma" panose="020B0604030504040204" pitchFamily="34" charset="0"/>
                <a:cs typeface="Tahoma" panose="020B0604030504040204" pitchFamily="34" charset="0"/>
              </a:rPr>
              <a:t>The Remedy New Testament Expanded Paraphrase</a:t>
            </a:r>
          </a:p>
          <a:p>
            <a:pPr marL="342900" indent="-342900" algn="l">
              <a:lnSpc>
                <a:spcPct val="80000"/>
              </a:lnSpc>
              <a:buFont typeface="Arial" panose="020B0604020202020204" pitchFamily="34" charset="0"/>
              <a:buChar char="•"/>
              <a:defRPr/>
            </a:pPr>
            <a:r>
              <a:rPr lang="en-US" sz="2200" b="0" dirty="0">
                <a:solidFill>
                  <a:srgbClr val="F1FEFF"/>
                </a:solidFill>
                <a:latin typeface="Tahoma" panose="020B0604030504040204" pitchFamily="34" charset="0"/>
                <a:ea typeface="Tahoma" panose="020B0604030504040204" pitchFamily="34" charset="0"/>
                <a:cs typeface="Tahoma" panose="020B0604030504040204" pitchFamily="34" charset="0"/>
              </a:rPr>
              <a:t>The God-Shaped Heart: How Correctly Understanding God’s Love Transforms Us</a:t>
            </a:r>
          </a:p>
          <a:p>
            <a:pPr marL="342900" indent="-342900" algn="l">
              <a:lnSpc>
                <a:spcPct val="80000"/>
              </a:lnSpc>
              <a:buFont typeface="Arial" panose="020B0604020202020204" pitchFamily="34" charset="0"/>
              <a:buChar char="•"/>
              <a:defRPr/>
            </a:pPr>
            <a:r>
              <a:rPr lang="en-US" sz="2200" b="0" dirty="0">
                <a:solidFill>
                  <a:srgbClr val="F1FEFF"/>
                </a:solidFill>
                <a:latin typeface="Tahoma" panose="020B0604030504040204" pitchFamily="34" charset="0"/>
                <a:ea typeface="Tahoma" panose="020B0604030504040204" pitchFamily="34" charset="0"/>
                <a:cs typeface="Tahoma" panose="020B0604030504040204" pitchFamily="34" charset="0"/>
              </a:rPr>
              <a:t>The Aging Brain: Proven Steps to Prevent Dementia and Sharpen Your Mind</a:t>
            </a:r>
          </a:p>
          <a:p>
            <a:pPr marL="342900" indent="-342900" algn="l">
              <a:lnSpc>
                <a:spcPct val="80000"/>
              </a:lnSpc>
              <a:buFont typeface="Arial" panose="020B0604020202020204" pitchFamily="34" charset="0"/>
              <a:buChar char="•"/>
              <a:defRPr/>
            </a:pPr>
            <a:r>
              <a:rPr lang="en-US" sz="2200" b="0" dirty="0">
                <a:solidFill>
                  <a:srgbClr val="F1FEFF"/>
                </a:solidFill>
                <a:latin typeface="Tahoma" panose="020B0604030504040204" pitchFamily="34" charset="0"/>
                <a:ea typeface="Tahoma" panose="020B0604030504040204" pitchFamily="34" charset="0"/>
                <a:cs typeface="Tahoma" panose="020B0604030504040204" pitchFamily="34" charset="0"/>
              </a:rPr>
              <a:t>The Remedy of the Lord in Song: The Psalms</a:t>
            </a:r>
          </a:p>
          <a:p>
            <a:pPr algn="l">
              <a:lnSpc>
                <a:spcPct val="80000"/>
              </a:lnSpc>
              <a:defRPr/>
            </a:pPr>
            <a:r>
              <a:rPr lang="en-US" sz="2200" b="1" dirty="0">
                <a:solidFill>
                  <a:srgbClr val="E5FFF5"/>
                </a:solidFill>
                <a:latin typeface="Tahoma" panose="020B0604030504040204" pitchFamily="34" charset="0"/>
                <a:ea typeface="Tahoma" panose="020B0604030504040204" pitchFamily="34" charset="0"/>
                <a:cs typeface="Tahoma" panose="020B0604030504040204" pitchFamily="34" charset="0"/>
              </a:rPr>
              <a:t>     </a:t>
            </a:r>
          </a:p>
          <a:p>
            <a:pPr algn="l"/>
            <a:endParaRPr lang="en-US" dirty="0">
              <a:effectLst>
                <a:outerShdw blurRad="50800" dist="38100" dir="2700000" algn="tl" rotWithShape="0">
                  <a:prstClr val="black">
                    <a:alpha val="40000"/>
                  </a:prstClr>
                </a:outerShdw>
              </a:effectLst>
            </a:endParaRPr>
          </a:p>
        </p:txBody>
      </p:sp>
      <p:sp>
        <p:nvSpPr>
          <p:cNvPr id="9" name="TextBox 8">
            <a:extLst>
              <a:ext uri="{FF2B5EF4-FFF2-40B4-BE49-F238E27FC236}">
                <a16:creationId xmlns:a16="http://schemas.microsoft.com/office/drawing/2014/main" id="{12B90A3D-8D60-4746-9F0B-1E9E15045F41}"/>
              </a:ext>
            </a:extLst>
          </p:cNvPr>
          <p:cNvSpPr txBox="1"/>
          <p:nvPr/>
        </p:nvSpPr>
        <p:spPr>
          <a:xfrm>
            <a:off x="2515538" y="1376710"/>
            <a:ext cx="7160935" cy="1938992"/>
          </a:xfrm>
          <a:prstGeom prst="rect">
            <a:avLst/>
          </a:prstGeom>
          <a:noFill/>
          <a:effectLst>
            <a:outerShdw blurRad="50800" dist="38100" dir="2700000" algn="tl" rotWithShape="0">
              <a:prstClr val="black">
                <a:alpha val="40000"/>
              </a:prstClr>
            </a:outerShdw>
          </a:effectLst>
        </p:spPr>
        <p:txBody>
          <a:bodyPr wrap="none" rtlCol="0">
            <a:spAutoFit/>
          </a:bodyPr>
          <a:lstStyle/>
          <a:p>
            <a:pPr algn="ctr"/>
            <a:r>
              <a:rPr lang="en-US" sz="3200" b="1" dirty="0">
                <a:solidFill>
                  <a:srgbClr val="FFE2A7"/>
                </a:solidFill>
                <a:latin typeface="Tahoma" panose="020B0604030504040204" pitchFamily="34" charset="0"/>
                <a:ea typeface="Tahoma" panose="020B0604030504040204" pitchFamily="34" charset="0"/>
                <a:cs typeface="Tahoma" panose="020B0604030504040204" pitchFamily="34" charset="0"/>
              </a:rPr>
              <a:t>Timothy R. Jennings, MD, DLFAPA</a:t>
            </a:r>
            <a:endParaRPr lang="en-US" sz="3600" b="1" dirty="0">
              <a:solidFill>
                <a:srgbClr val="FFE2A7"/>
              </a:solidFill>
              <a:latin typeface="Tahoma" panose="020B0604030504040204" pitchFamily="34" charset="0"/>
              <a:ea typeface="Tahoma" panose="020B0604030504040204" pitchFamily="34" charset="0"/>
              <a:cs typeface="Tahoma" panose="020B0604030504040204" pitchFamily="34" charset="0"/>
            </a:endParaRPr>
          </a:p>
          <a:p>
            <a:pPr algn="ctr"/>
            <a:r>
              <a:rPr lang="en-US" sz="2200" dirty="0">
                <a:solidFill>
                  <a:srgbClr val="F1FEFF"/>
                </a:solidFill>
                <a:latin typeface="Tahoma" panose="020B0604030504040204" pitchFamily="34" charset="0"/>
                <a:ea typeface="Tahoma" panose="020B0604030504040204" pitchFamily="34" charset="0"/>
                <a:cs typeface="Tahoma" panose="020B0604030504040204" pitchFamily="34" charset="0"/>
              </a:rPr>
              <a:t>Medical Director, Honey Lake Clinic</a:t>
            </a:r>
          </a:p>
          <a:p>
            <a:pPr algn="ctr"/>
            <a:r>
              <a:rPr lang="en-US" sz="2200" dirty="0">
                <a:solidFill>
                  <a:srgbClr val="F1FEFF"/>
                </a:solidFill>
                <a:latin typeface="Tahoma" panose="020B0604030504040204" pitchFamily="34" charset="0"/>
                <a:ea typeface="Tahoma" panose="020B0604030504040204" pitchFamily="34" charset="0"/>
                <a:cs typeface="Tahoma" panose="020B0604030504040204" pitchFamily="34" charset="0"/>
              </a:rPr>
              <a:t> </a:t>
            </a:r>
          </a:p>
          <a:p>
            <a:pPr algn="ctr"/>
            <a:r>
              <a:rPr lang="en-US" sz="2200" dirty="0">
                <a:solidFill>
                  <a:srgbClr val="F1FEFF"/>
                </a:solidFill>
                <a:latin typeface="Tahoma" panose="020B0604030504040204" pitchFamily="34" charset="0"/>
                <a:ea typeface="Tahoma" panose="020B0604030504040204" pitchFamily="34" charset="0"/>
                <a:cs typeface="Tahoma" panose="020B0604030504040204" pitchFamily="34" charset="0"/>
              </a:rPr>
              <a:t>Past-President, TN Psychiatric Association</a:t>
            </a:r>
          </a:p>
          <a:p>
            <a:pPr algn="ctr"/>
            <a:r>
              <a:rPr lang="en-US" sz="2200" dirty="0">
                <a:solidFill>
                  <a:srgbClr val="F1FEFF"/>
                </a:solidFill>
                <a:latin typeface="Tahoma" panose="020B0604030504040204" pitchFamily="34" charset="0"/>
                <a:ea typeface="Tahoma" panose="020B0604030504040204" pitchFamily="34" charset="0"/>
                <a:cs typeface="Tahoma" panose="020B0604030504040204" pitchFamily="34" charset="0"/>
              </a:rPr>
              <a:t>Past-President, Southern Psychiatric Association</a:t>
            </a:r>
          </a:p>
        </p:txBody>
      </p:sp>
      <p:sp>
        <p:nvSpPr>
          <p:cNvPr id="5" name="Title 1">
            <a:extLst>
              <a:ext uri="{FF2B5EF4-FFF2-40B4-BE49-F238E27FC236}">
                <a16:creationId xmlns:a16="http://schemas.microsoft.com/office/drawing/2014/main" id="{7A0FD8A2-9BEB-4644-8847-DA41861DE2B9}"/>
              </a:ext>
            </a:extLst>
          </p:cNvPr>
          <p:cNvSpPr txBox="1">
            <a:spLocks/>
          </p:cNvSpPr>
          <p:nvPr/>
        </p:nvSpPr>
        <p:spPr>
          <a:xfrm>
            <a:off x="0" y="0"/>
            <a:ext cx="12192000" cy="1325563"/>
          </a:xfrm>
          <a:prstGeom prst="rect">
            <a:avLst/>
          </a:prstGeom>
          <a:solidFill>
            <a:schemeClr val="bg2">
              <a:lumMod val="10000"/>
              <a:alpha val="20000"/>
            </a:schemeClr>
          </a:solidFill>
        </p:spPr>
        <p:txBody>
          <a:bodyPr vert="horz" wrap="square" lIns="457200" tIns="182880" rIns="457200" bIns="0" rtlCol="0" anchor="ctr" anchorCtr="1">
            <a:normAutofit/>
          </a:bodyPr>
          <a:lstStyle>
            <a:lvl1pPr algn="ctr" defTabSz="914400" rtl="0" eaLnBrk="1" latinLnBrk="0" hangingPunct="1">
              <a:lnSpc>
                <a:spcPct val="90000"/>
              </a:lnSpc>
              <a:spcBef>
                <a:spcPct val="0"/>
              </a:spcBef>
              <a:buNone/>
              <a:defRPr sz="6000" b="1" i="0" kern="120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sz="4800" dirty="0"/>
              <a:t>Forgiveness and the 7 Myths</a:t>
            </a:r>
          </a:p>
        </p:txBody>
      </p:sp>
    </p:spTree>
    <p:extLst>
      <p:ext uri="{BB962C8B-B14F-4D97-AF65-F5344CB8AC3E}">
        <p14:creationId xmlns:p14="http://schemas.microsoft.com/office/powerpoint/2010/main" val="1767048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83228-E3D4-E448-D76F-F1461FF68DFC}"/>
              </a:ext>
            </a:extLst>
          </p:cNvPr>
          <p:cNvSpPr>
            <a:spLocks noGrp="1"/>
          </p:cNvSpPr>
          <p:nvPr>
            <p:ph type="title"/>
          </p:nvPr>
        </p:nvSpPr>
        <p:spPr/>
        <p:txBody>
          <a:bodyPr>
            <a:normAutofit/>
          </a:bodyPr>
          <a:lstStyle/>
          <a:p>
            <a:pPr algn="ctr"/>
            <a:r>
              <a:rPr lang="en-US" dirty="0"/>
              <a:t>Maria: How Sin Infects </a:t>
            </a:r>
            <a:br>
              <a:rPr lang="en-US" dirty="0"/>
            </a:br>
            <a:r>
              <a:rPr lang="en-US" dirty="0"/>
              <a:t>and How Forgiveness Cures</a:t>
            </a:r>
          </a:p>
        </p:txBody>
      </p:sp>
      <p:sp>
        <p:nvSpPr>
          <p:cNvPr id="3" name="Text Placeholder 2">
            <a:extLst>
              <a:ext uri="{FF2B5EF4-FFF2-40B4-BE49-F238E27FC236}">
                <a16:creationId xmlns:a16="http://schemas.microsoft.com/office/drawing/2014/main" id="{62F3707C-6832-284C-8FFE-F05143AE819A}"/>
              </a:ext>
            </a:extLst>
          </p:cNvPr>
          <p:cNvSpPr>
            <a:spLocks noGrp="1"/>
          </p:cNvSpPr>
          <p:nvPr>
            <p:ph type="body" sz="quarter" idx="10"/>
          </p:nvPr>
        </p:nvSpPr>
        <p:spPr>
          <a:xfrm>
            <a:off x="688933" y="1590805"/>
            <a:ext cx="10797434" cy="5025148"/>
          </a:xfrm>
        </p:spPr>
        <p:txBody>
          <a:bodyPr>
            <a:noAutofit/>
          </a:bodyPr>
          <a:lstStyle/>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Her daughter married for only 8 months was being beaten </a:t>
            </a:r>
          </a:p>
          <a:p>
            <a:pPr marL="342900" indent="-342900">
              <a:spcBef>
                <a:spcPts val="0"/>
              </a:spcBef>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Maria was not beaten, her daughter was beaten</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Maria’s heart was infected with incredible amounts of anger, resentment, bitterness and fantasies of violence against her daughter’s husband</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What will happen to Maria if she doesn’t resolve the anger and resentment in her heart?</a:t>
            </a:r>
          </a:p>
          <a:p>
            <a:pPr marL="342900" indent="-342900">
              <a:spcBef>
                <a:spcPts val="0"/>
              </a:spcBef>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FORGIVENESS IS GOD’S WEAPON TO REMOVE THE EVIL SEED FROM OUR HEARTS AND STOP THE SPREAD OF SIN! </a:t>
            </a:r>
          </a:p>
          <a:p>
            <a:pPr marL="342900" indent="-342900">
              <a:spcBef>
                <a:spcPts val="0"/>
              </a:spcBef>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If Bob or Maria wait until the offender says they are sorry who is on control of their hearts? </a:t>
            </a:r>
          </a:p>
          <a:p>
            <a:pPr marL="342900" marR="0" lvl="0" indent="-342900">
              <a:spcBef>
                <a:spcPts val="0"/>
              </a:spcBef>
              <a:spcAft>
                <a:spcPts val="0"/>
              </a:spcAft>
              <a:buFont typeface="Symbol" pitchFamily="2" charset="2"/>
              <a:buChar char=""/>
              <a:tabLst>
                <a:tab pos="457200" algn="l"/>
              </a:tabLst>
            </a:pPr>
            <a:endPar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endParaRPr>
          </a:p>
          <a:p>
            <a:pPr marR="0" lvl="0">
              <a:spcBef>
                <a:spcPts val="0"/>
              </a:spcBef>
              <a:spcAft>
                <a:spcPts val="0"/>
              </a:spcAft>
              <a:tabLst>
                <a:tab pos="457200" algn="l"/>
              </a:tabLst>
            </a:pPr>
            <a:endPar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endParaRPr>
          </a:p>
        </p:txBody>
      </p:sp>
    </p:spTree>
    <p:extLst>
      <p:ext uri="{BB962C8B-B14F-4D97-AF65-F5344CB8AC3E}">
        <p14:creationId xmlns:p14="http://schemas.microsoft.com/office/powerpoint/2010/main" val="330263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38383"/>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838383"/>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rgbClr val="838383"/>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907F6-2CDD-F67A-CC04-0E0F6EED75BD}"/>
              </a:ext>
            </a:extLst>
          </p:cNvPr>
          <p:cNvSpPr>
            <a:spLocks noGrp="1"/>
          </p:cNvSpPr>
          <p:nvPr>
            <p:ph type="title"/>
          </p:nvPr>
        </p:nvSpPr>
        <p:spPr/>
        <p:txBody>
          <a:bodyPr/>
          <a:lstStyle/>
          <a:p>
            <a:r>
              <a:rPr lang="en-US" dirty="0"/>
              <a:t>God and Forgiveness</a:t>
            </a:r>
          </a:p>
        </p:txBody>
      </p:sp>
      <p:sp>
        <p:nvSpPr>
          <p:cNvPr id="3" name="Text Placeholder 2">
            <a:extLst>
              <a:ext uri="{FF2B5EF4-FFF2-40B4-BE49-F238E27FC236}">
                <a16:creationId xmlns:a16="http://schemas.microsoft.com/office/drawing/2014/main" id="{C6413C65-6607-2E17-419E-97F466AB1ACB}"/>
              </a:ext>
            </a:extLst>
          </p:cNvPr>
          <p:cNvSpPr>
            <a:spLocks noGrp="1"/>
          </p:cNvSpPr>
          <p:nvPr>
            <p:ph type="body" sz="quarter" idx="10"/>
          </p:nvPr>
        </p:nvSpPr>
        <p:spPr>
          <a:xfrm>
            <a:off x="688933" y="1325562"/>
            <a:ext cx="10797434" cy="5292951"/>
          </a:xfrm>
        </p:spPr>
        <p:txBody>
          <a:bodyPr>
            <a:normAutofit/>
          </a:bodyPr>
          <a:lstStyle/>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What came first God’s forgiveness or man’s repentance? </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But God demonstrates his own love for us in this: While we were still sinners, Christ died for us. Romans 5:8</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When Adam sinned what happened?</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Adam ran and hid because he was afraid, why? </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Because he didn’t trust God</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What did God do?</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God ran after Adam – Why? </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To heal and restore their friendship</a:t>
            </a:r>
          </a:p>
          <a:p>
            <a:pPr marL="457200" indent="-457200">
              <a:buFont typeface="Arial" panose="020B0604020202020204" pitchFamily="34" charset="0"/>
              <a:buChar char="•"/>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God has been running after mankind ever since</a:t>
            </a:r>
            <a:r>
              <a:rPr lang="en-US" sz="3200" b="0" dirty="0">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 </a:t>
            </a:r>
          </a:p>
          <a:p>
            <a:endParaRPr lang="en-US" sz="3200" b="0" dirty="0">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284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38383"/>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838383"/>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rgbClr val="838383"/>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5" end="5"/>
                                            </p:txEl>
                                          </p:spTgt>
                                        </p:tgtEl>
                                        <p:attrNameLst>
                                          <p:attrName>ppt_c</p:attrName>
                                        </p:attrNameLst>
                                      </p:cBhvr>
                                      <p:to>
                                        <a:srgbClr val="838383"/>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6" end="6"/>
                                            </p:txEl>
                                          </p:spTgt>
                                        </p:tgtEl>
                                        <p:attrNameLst>
                                          <p:attrName>ppt_c</p:attrName>
                                        </p:attrNameLst>
                                      </p:cBhvr>
                                      <p:to>
                                        <a:srgbClr val="838383"/>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7" end="7"/>
                                            </p:txEl>
                                          </p:spTgt>
                                        </p:tgtEl>
                                        <p:attrNameLst>
                                          <p:attrName>ppt_c</p:attrName>
                                        </p:attrNameLst>
                                      </p:cBhvr>
                                      <p:to>
                                        <a:srgbClr val="838383"/>
                                      </p:to>
                                    </p:animClr>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32B62-F2F3-3624-5D5E-B2EAA424CDA1}"/>
              </a:ext>
            </a:extLst>
          </p:cNvPr>
          <p:cNvSpPr>
            <a:spLocks noGrp="1"/>
          </p:cNvSpPr>
          <p:nvPr>
            <p:ph type="title"/>
          </p:nvPr>
        </p:nvSpPr>
        <p:spPr/>
        <p:txBody>
          <a:bodyPr/>
          <a:lstStyle/>
          <a:p>
            <a:r>
              <a:rPr lang="en-US" dirty="0"/>
              <a:t>Myths</a:t>
            </a:r>
          </a:p>
        </p:txBody>
      </p:sp>
      <p:sp>
        <p:nvSpPr>
          <p:cNvPr id="3" name="Text Placeholder 2">
            <a:extLst>
              <a:ext uri="{FF2B5EF4-FFF2-40B4-BE49-F238E27FC236}">
                <a16:creationId xmlns:a16="http://schemas.microsoft.com/office/drawing/2014/main" id="{31912BBB-76BF-4D46-AC1E-2A90AC001EC6}"/>
              </a:ext>
            </a:extLst>
          </p:cNvPr>
          <p:cNvSpPr>
            <a:spLocks noGrp="1"/>
          </p:cNvSpPr>
          <p:nvPr>
            <p:ph type="body" sz="quarter" idx="10"/>
          </p:nvPr>
        </p:nvSpPr>
        <p:spPr/>
        <p:txBody>
          <a:bodyPr>
            <a:normAutofit/>
          </a:bodyPr>
          <a:lstStyle/>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1 Forgiveness means restored Trust.</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2 Forgiveness comes after the offender says they are sorry</a:t>
            </a:r>
          </a:p>
          <a:p>
            <a:pPr marL="457200" indent="-457200">
              <a:buFont typeface="Arial" panose="020B0604020202020204" pitchFamily="34" charset="0"/>
              <a:buChar char="•"/>
            </a:pPr>
            <a:endParaRPr lang="en-US" sz="32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30878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0498" name="Text Box 2">
            <a:extLst>
              <a:ext uri="{FF2B5EF4-FFF2-40B4-BE49-F238E27FC236}">
                <a16:creationId xmlns:a16="http://schemas.microsoft.com/office/drawing/2014/main" id="{15A84CA7-AE01-E0E4-F8DE-37D403DC7604}"/>
              </a:ext>
            </a:extLst>
          </p:cNvPr>
          <p:cNvSpPr txBox="1">
            <a:spLocks noChangeArrowheads="1"/>
          </p:cNvSpPr>
          <p:nvPr/>
        </p:nvSpPr>
        <p:spPr bwMode="auto">
          <a:xfrm>
            <a:off x="2514600" y="1484711"/>
            <a:ext cx="6934200" cy="144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70000"/>
              </a:lnSpc>
              <a:spcBef>
                <a:spcPct val="50000"/>
              </a:spcBef>
            </a:pPr>
            <a:r>
              <a:rPr lang="en-US" altLang="en-US" sz="4000" dirty="0">
                <a:solidFill>
                  <a:schemeClr val="tx2"/>
                </a:solidFill>
                <a:effectLst>
                  <a:outerShdw blurRad="38100" dist="38100" dir="2700000" algn="tl">
                    <a:srgbClr val="000000"/>
                  </a:outerShdw>
                </a:effectLst>
              </a:rPr>
              <a:t>Myth # </a:t>
            </a:r>
            <a:r>
              <a:rPr lang="en-US" altLang="en-US" sz="4000" dirty="0">
                <a:effectLst>
                  <a:outerShdw blurRad="38100" dist="38100" dir="2700000" algn="tl">
                    <a:srgbClr val="000000"/>
                  </a:outerShdw>
                </a:effectLst>
              </a:rPr>
              <a:t> 3</a:t>
            </a:r>
          </a:p>
          <a:p>
            <a:pPr algn="ctr">
              <a:spcBef>
                <a:spcPct val="50000"/>
              </a:spcBef>
            </a:pPr>
            <a:r>
              <a:rPr lang="en-US" altLang="en-US" sz="4000" dirty="0">
                <a:effectLst>
                  <a:outerShdw blurRad="38100" dist="38100" dir="2700000" algn="tl">
                    <a:srgbClr val="000000"/>
                  </a:outerShdw>
                </a:effectLst>
              </a:rPr>
              <a:t>Forgiveness Equals Salvation</a:t>
            </a:r>
          </a:p>
        </p:txBody>
      </p:sp>
    </p:spTree>
    <p:extLst>
      <p:ext uri="{BB962C8B-B14F-4D97-AF65-F5344CB8AC3E}">
        <p14:creationId xmlns:p14="http://schemas.microsoft.com/office/powerpoint/2010/main" val="4046293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208124-F182-8A6F-69E3-F7EA62320CA5}"/>
              </a:ext>
            </a:extLst>
          </p:cNvPr>
          <p:cNvSpPr>
            <a:spLocks noGrp="1"/>
          </p:cNvSpPr>
          <p:nvPr>
            <p:ph type="title"/>
          </p:nvPr>
        </p:nvSpPr>
        <p:spPr/>
        <p:txBody>
          <a:bodyPr/>
          <a:lstStyle/>
          <a:p>
            <a:r>
              <a:rPr lang="en-US" dirty="0"/>
              <a:t>Salvation</a:t>
            </a:r>
          </a:p>
        </p:txBody>
      </p:sp>
      <p:sp>
        <p:nvSpPr>
          <p:cNvPr id="6" name="Text Placeholder 5">
            <a:extLst>
              <a:ext uri="{FF2B5EF4-FFF2-40B4-BE49-F238E27FC236}">
                <a16:creationId xmlns:a16="http://schemas.microsoft.com/office/drawing/2014/main" id="{9E78331B-ABFF-36FB-D0AF-8BE31412CC8F}"/>
              </a:ext>
            </a:extLst>
          </p:cNvPr>
          <p:cNvSpPr>
            <a:spLocks noGrp="1"/>
          </p:cNvSpPr>
          <p:nvPr>
            <p:ph type="body" sz="quarter" idx="10"/>
          </p:nvPr>
        </p:nvSpPr>
        <p:spPr>
          <a:xfrm>
            <a:off x="688933" y="1117599"/>
            <a:ext cx="10797434" cy="5457371"/>
          </a:xfrm>
        </p:spPr>
        <p:txBody>
          <a:bodyPr>
            <a:normAutofit lnSpcReduction="10000"/>
          </a:bodyPr>
          <a:lstStyle/>
          <a:p>
            <a:pPr marL="457200" indent="-457200">
              <a:buFont typeface="Arial" panose="020B0604020202020204" pitchFamily="34" charset="0"/>
              <a:buChar char="•"/>
            </a:pPr>
            <a:r>
              <a:rPr lang="en-US" sz="3000" b="0" dirty="0"/>
              <a:t>What law lens do you understand the sin problem through?</a:t>
            </a:r>
          </a:p>
          <a:p>
            <a:pPr marL="457200" indent="-457200">
              <a:buFont typeface="Arial" panose="020B0604020202020204" pitchFamily="34" charset="0"/>
              <a:buChar char="•"/>
            </a:pPr>
            <a:r>
              <a:rPr lang="en-US" sz="3000" b="0" dirty="0"/>
              <a:t>Human laws, rules made up—sin is rule breaking and salvation is legal adjustment through payment and legal pardon, i.e., forgiveness.</a:t>
            </a:r>
          </a:p>
          <a:p>
            <a:pPr marL="457200" indent="-457200">
              <a:buFont typeface="Arial" panose="020B0604020202020204" pitchFamily="34" charset="0"/>
              <a:buChar char="•"/>
            </a:pPr>
            <a:r>
              <a:rPr lang="en-US" sz="3000" b="0" dirty="0"/>
              <a:t>Design law, the protocols the Creator built reality to operate upon—sin is lawlessness, being out of harmony with God and the laws of life—the principles of love. Thus as Paul wrote, “whatever is not of faith/trust is sin” (Romans 14:23) Salvation is the actual fixing of the broken law of love and trust in the heart, restoring us back into unity with God—i.e., healing and reconciliation</a:t>
            </a:r>
          </a:p>
          <a:p>
            <a:pPr marL="457200" indent="-457200">
              <a:buFont typeface="Arial" panose="020B0604020202020204" pitchFamily="34" charset="0"/>
              <a:buChar char="•"/>
            </a:pPr>
            <a:r>
              <a:rPr lang="en-US" sz="3000" b="0" dirty="0"/>
              <a:t>This requires that God forgive AND we repent and be reborn with new hearts and right spirits united with God</a:t>
            </a:r>
          </a:p>
        </p:txBody>
      </p:sp>
    </p:spTree>
    <p:extLst>
      <p:ext uri="{BB962C8B-B14F-4D97-AF65-F5344CB8AC3E}">
        <p14:creationId xmlns:p14="http://schemas.microsoft.com/office/powerpoint/2010/main" val="354372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2" end="2"/>
                                            </p:txEl>
                                          </p:spTgt>
                                        </p:tgtEl>
                                        <p:attrNameLst>
                                          <p:attrName>ppt_c</p:attrName>
                                        </p:attrNameLst>
                                      </p:cBhvr>
                                      <p:to>
                                        <a:srgbClr val="838383"/>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208124-F182-8A6F-69E3-F7EA62320CA5}"/>
              </a:ext>
            </a:extLst>
          </p:cNvPr>
          <p:cNvSpPr>
            <a:spLocks noGrp="1"/>
          </p:cNvSpPr>
          <p:nvPr>
            <p:ph type="title"/>
          </p:nvPr>
        </p:nvSpPr>
        <p:spPr/>
        <p:txBody>
          <a:bodyPr/>
          <a:lstStyle/>
          <a:p>
            <a:r>
              <a:rPr lang="en-US" dirty="0"/>
              <a:t>Salvation</a:t>
            </a:r>
          </a:p>
        </p:txBody>
      </p:sp>
      <p:sp>
        <p:nvSpPr>
          <p:cNvPr id="6" name="Text Placeholder 5">
            <a:extLst>
              <a:ext uri="{FF2B5EF4-FFF2-40B4-BE49-F238E27FC236}">
                <a16:creationId xmlns:a16="http://schemas.microsoft.com/office/drawing/2014/main" id="{9E78331B-ABFF-36FB-D0AF-8BE31412CC8F}"/>
              </a:ext>
            </a:extLst>
          </p:cNvPr>
          <p:cNvSpPr>
            <a:spLocks noGrp="1"/>
          </p:cNvSpPr>
          <p:nvPr>
            <p:ph type="body" sz="quarter" idx="10"/>
          </p:nvPr>
        </p:nvSpPr>
        <p:spPr>
          <a:xfrm>
            <a:off x="688933" y="1117599"/>
            <a:ext cx="10797434" cy="5457371"/>
          </a:xfrm>
        </p:spPr>
        <p:txBody>
          <a:bodyPr>
            <a:normAutofit/>
          </a:bodyPr>
          <a:lstStyle/>
          <a:p>
            <a:pPr marL="457200" indent="-457200">
              <a:buFont typeface="Arial" panose="020B0604020202020204" pitchFamily="34" charset="0"/>
              <a:buChar char="•"/>
            </a:pPr>
            <a:r>
              <a:rPr lang="en-US" sz="3200" b="0" dirty="0"/>
              <a:t>Where is the obstacle in our salvation—is it in God or in us? </a:t>
            </a:r>
          </a:p>
          <a:p>
            <a:pPr marL="457200" indent="-457200">
              <a:buFont typeface="Arial" panose="020B0604020202020204" pitchFamily="34" charset="0"/>
              <a:buChar char="•"/>
            </a:pPr>
            <a:r>
              <a:rPr lang="en-US" sz="3200" b="0" dirty="0"/>
              <a:t>When Adam sinned did God get changed? </a:t>
            </a:r>
          </a:p>
          <a:p>
            <a:pPr marL="457200" indent="-457200">
              <a:buFont typeface="Arial" panose="020B0604020202020204" pitchFamily="34" charset="0"/>
              <a:buChar char="•"/>
            </a:pPr>
            <a:r>
              <a:rPr lang="en-US" sz="3200" b="0" dirty="0"/>
              <a:t>When Adam sinned did God’s law get changed?</a:t>
            </a:r>
          </a:p>
          <a:p>
            <a:pPr marL="457200" indent="-457200">
              <a:buFont typeface="Arial" panose="020B0604020202020204" pitchFamily="34" charset="0"/>
              <a:buChar char="•"/>
            </a:pPr>
            <a:r>
              <a:rPr lang="en-US" sz="3200" b="0" dirty="0"/>
              <a:t>Did the condition of Adam change? </a:t>
            </a:r>
          </a:p>
          <a:p>
            <a:pPr marL="457200" indent="-457200">
              <a:buFont typeface="Arial" panose="020B0604020202020204" pitchFamily="34" charset="0"/>
              <a:buChar char="•"/>
            </a:pPr>
            <a:r>
              <a:rPr lang="en-US" sz="3200" b="0" dirty="0"/>
              <a:t>Then to fix the problem where must the intervention be applied? </a:t>
            </a:r>
          </a:p>
          <a:p>
            <a:pPr marL="457200" indent="-457200">
              <a:buFont typeface="Arial" panose="020B0604020202020204" pitchFamily="34" charset="0"/>
              <a:buChar char="•"/>
            </a:pPr>
            <a:r>
              <a:rPr lang="en-US" sz="3200" b="0" dirty="0"/>
              <a:t>Jesus forgave those who crucified Him, were they now His loving, loyal, trustworthy friends who are saved? </a:t>
            </a:r>
          </a:p>
        </p:txBody>
      </p:sp>
    </p:spTree>
    <p:extLst>
      <p:ext uri="{BB962C8B-B14F-4D97-AF65-F5344CB8AC3E}">
        <p14:creationId xmlns:p14="http://schemas.microsoft.com/office/powerpoint/2010/main" val="329134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2" end="2"/>
                                            </p:txEl>
                                          </p:spTgt>
                                        </p:tgtEl>
                                        <p:attrNameLst>
                                          <p:attrName>ppt_c</p:attrName>
                                        </p:attrNameLst>
                                      </p:cBhvr>
                                      <p:to>
                                        <a:srgbClr val="838383"/>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3" end="3"/>
                                            </p:txEl>
                                          </p:spTgt>
                                        </p:tgtEl>
                                        <p:attrNameLst>
                                          <p:attrName>ppt_c</p:attrName>
                                        </p:attrNameLst>
                                      </p:cBhvr>
                                      <p:to>
                                        <a:srgbClr val="838383"/>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4" end="4"/>
                                            </p:txEl>
                                          </p:spTgt>
                                        </p:tgtEl>
                                        <p:attrNameLst>
                                          <p:attrName>ppt_c</p:attrName>
                                        </p:attrNameLst>
                                      </p:cBhvr>
                                      <p:to>
                                        <a:srgbClr val="838383"/>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C89C9-D672-CB92-404B-2F2DEAA7D5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CD311D-D81F-1D28-C9B2-80B2F9F3CAEE}"/>
              </a:ext>
            </a:extLst>
          </p:cNvPr>
          <p:cNvSpPr>
            <a:spLocks noGrp="1"/>
          </p:cNvSpPr>
          <p:nvPr>
            <p:ph type="title"/>
          </p:nvPr>
        </p:nvSpPr>
        <p:spPr/>
        <p:txBody>
          <a:bodyPr/>
          <a:lstStyle/>
          <a:p>
            <a:r>
              <a:rPr lang="en-US" dirty="0"/>
              <a:t>Myths</a:t>
            </a:r>
          </a:p>
        </p:txBody>
      </p:sp>
      <p:sp>
        <p:nvSpPr>
          <p:cNvPr id="3" name="Text Placeholder 2">
            <a:extLst>
              <a:ext uri="{FF2B5EF4-FFF2-40B4-BE49-F238E27FC236}">
                <a16:creationId xmlns:a16="http://schemas.microsoft.com/office/drawing/2014/main" id="{F2CAC6FB-B0A7-EB6E-44A0-2161FE677298}"/>
              </a:ext>
            </a:extLst>
          </p:cNvPr>
          <p:cNvSpPr>
            <a:spLocks noGrp="1"/>
          </p:cNvSpPr>
          <p:nvPr>
            <p:ph type="body" sz="quarter" idx="10"/>
          </p:nvPr>
        </p:nvSpPr>
        <p:spPr/>
        <p:txBody>
          <a:bodyPr>
            <a:normAutofit/>
          </a:bodyPr>
          <a:lstStyle/>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1 Forgiveness means restored Trust.</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2 Forgiveness comes after the offender says they are sorry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3 Forgiveness Equals Salvation</a:t>
            </a:r>
          </a:p>
          <a:p>
            <a:pPr marL="457200" indent="-457200">
              <a:buFont typeface="Arial" panose="020B0604020202020204" pitchFamily="34" charset="0"/>
              <a:buChar char="•"/>
            </a:pPr>
            <a:endParaRPr lang="en-US" sz="32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0516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0498" name="Text Box 2">
            <a:extLst>
              <a:ext uri="{FF2B5EF4-FFF2-40B4-BE49-F238E27FC236}">
                <a16:creationId xmlns:a16="http://schemas.microsoft.com/office/drawing/2014/main" id="{15A84CA7-AE01-E0E4-F8DE-37D403DC7604}"/>
              </a:ext>
            </a:extLst>
          </p:cNvPr>
          <p:cNvSpPr txBox="1">
            <a:spLocks noChangeArrowheads="1"/>
          </p:cNvSpPr>
          <p:nvPr/>
        </p:nvSpPr>
        <p:spPr bwMode="auto">
          <a:xfrm>
            <a:off x="2514600" y="1902648"/>
            <a:ext cx="6934200" cy="20621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70000"/>
              </a:lnSpc>
              <a:spcBef>
                <a:spcPct val="50000"/>
              </a:spcBef>
            </a:pPr>
            <a:r>
              <a:rPr lang="en-US" altLang="en-US" sz="4000" dirty="0">
                <a:solidFill>
                  <a:schemeClr val="tx2"/>
                </a:solidFill>
                <a:effectLst>
                  <a:outerShdw blurRad="38100" dist="38100" dir="2700000" algn="tl">
                    <a:srgbClr val="000000"/>
                  </a:outerShdw>
                </a:effectLst>
              </a:rPr>
              <a:t>Myth # 4</a:t>
            </a:r>
            <a:r>
              <a:rPr lang="en-US" altLang="en-US" sz="4000" dirty="0">
                <a:effectLst>
                  <a:outerShdw blurRad="38100" dist="38100" dir="2700000" algn="tl">
                    <a:srgbClr val="000000"/>
                  </a:outerShdw>
                </a:effectLst>
              </a:rPr>
              <a:t> </a:t>
            </a:r>
          </a:p>
          <a:p>
            <a:pPr algn="ctr">
              <a:spcBef>
                <a:spcPct val="50000"/>
              </a:spcBef>
            </a:pPr>
            <a:r>
              <a:rPr lang="en-US" altLang="en-US" sz="4000" dirty="0">
                <a:effectLst>
                  <a:outerShdw blurRad="38100" dist="38100" dir="2700000" algn="tl">
                    <a:srgbClr val="000000"/>
                  </a:outerShdw>
                </a:effectLst>
              </a:rPr>
              <a:t>Forgiving Someone Means What They Did Was Okay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208124-F182-8A6F-69E3-F7EA62320CA5}"/>
              </a:ext>
            </a:extLst>
          </p:cNvPr>
          <p:cNvSpPr>
            <a:spLocks noGrp="1"/>
          </p:cNvSpPr>
          <p:nvPr>
            <p:ph type="title"/>
          </p:nvPr>
        </p:nvSpPr>
        <p:spPr/>
        <p:txBody>
          <a:bodyPr/>
          <a:lstStyle/>
          <a:p>
            <a:pPr algn="ctr"/>
            <a:r>
              <a:rPr lang="en-US" dirty="0"/>
              <a:t>When Do We Forgive People for Doing What is Right?</a:t>
            </a:r>
          </a:p>
        </p:txBody>
      </p:sp>
      <p:sp>
        <p:nvSpPr>
          <p:cNvPr id="6" name="Text Placeholder 5">
            <a:extLst>
              <a:ext uri="{FF2B5EF4-FFF2-40B4-BE49-F238E27FC236}">
                <a16:creationId xmlns:a16="http://schemas.microsoft.com/office/drawing/2014/main" id="{9E78331B-ABFF-36FB-D0AF-8BE31412CC8F}"/>
              </a:ext>
            </a:extLst>
          </p:cNvPr>
          <p:cNvSpPr>
            <a:spLocks noGrp="1"/>
          </p:cNvSpPr>
          <p:nvPr>
            <p:ph type="body" sz="quarter" idx="10"/>
          </p:nvPr>
        </p:nvSpPr>
        <p:spPr>
          <a:xfrm>
            <a:off x="688933" y="1325563"/>
            <a:ext cx="10797434" cy="5249407"/>
          </a:xfrm>
        </p:spPr>
        <p:txBody>
          <a:bodyPr>
            <a:normAutofit/>
          </a:bodyPr>
          <a:lstStyle/>
          <a:p>
            <a:pPr marL="457200" indent="-457200">
              <a:buFont typeface="Arial" panose="020B0604020202020204" pitchFamily="34" charset="0"/>
              <a:buChar char="•"/>
            </a:pPr>
            <a:r>
              <a:rPr lang="en-US" sz="3200" b="0" dirty="0"/>
              <a:t>Does our choice to forgive make a wrong into a right, or is it still wrong? </a:t>
            </a:r>
          </a:p>
          <a:p>
            <a:pPr marL="457200" indent="-457200">
              <a:buFont typeface="Arial" panose="020B0604020202020204" pitchFamily="34" charset="0"/>
              <a:buChar char="•"/>
            </a:pPr>
            <a:r>
              <a:rPr lang="en-US" sz="3200" b="0" dirty="0"/>
              <a:t>Our forgiveness does not make a wrong right, but frees us from seeking to hold them accountable and punishing them for their wrong. </a:t>
            </a:r>
          </a:p>
        </p:txBody>
      </p:sp>
    </p:spTree>
    <p:extLst>
      <p:ext uri="{BB962C8B-B14F-4D97-AF65-F5344CB8AC3E}">
        <p14:creationId xmlns:p14="http://schemas.microsoft.com/office/powerpoint/2010/main" val="268748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15CBE-6F5A-50B5-9CDA-1DA69EA155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2DFE5A-2A0F-FAB8-F55B-8C7966CFC4FA}"/>
              </a:ext>
            </a:extLst>
          </p:cNvPr>
          <p:cNvSpPr>
            <a:spLocks noGrp="1"/>
          </p:cNvSpPr>
          <p:nvPr>
            <p:ph type="title"/>
          </p:nvPr>
        </p:nvSpPr>
        <p:spPr/>
        <p:txBody>
          <a:bodyPr/>
          <a:lstStyle/>
          <a:p>
            <a:r>
              <a:rPr lang="en-US" dirty="0"/>
              <a:t>Myths</a:t>
            </a:r>
          </a:p>
        </p:txBody>
      </p:sp>
      <p:sp>
        <p:nvSpPr>
          <p:cNvPr id="3" name="Text Placeholder 2">
            <a:extLst>
              <a:ext uri="{FF2B5EF4-FFF2-40B4-BE49-F238E27FC236}">
                <a16:creationId xmlns:a16="http://schemas.microsoft.com/office/drawing/2014/main" id="{DB06E741-38AA-D800-CEDA-4EF367C20270}"/>
              </a:ext>
            </a:extLst>
          </p:cNvPr>
          <p:cNvSpPr>
            <a:spLocks noGrp="1"/>
          </p:cNvSpPr>
          <p:nvPr>
            <p:ph type="body" sz="quarter" idx="10"/>
          </p:nvPr>
        </p:nvSpPr>
        <p:spPr/>
        <p:txBody>
          <a:bodyPr>
            <a:normAutofit/>
          </a:bodyPr>
          <a:lstStyle/>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1 Forgiveness Means Restored Trust.</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2 Forgiveness Comes After the Offender Says They are Sorry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3 Forgiveness Equals Salvation</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4 Forgiveness Means What Was Done is Okay</a:t>
            </a:r>
          </a:p>
          <a:p>
            <a:pPr marL="457200" marR="0" indent="-457200">
              <a:spcBef>
                <a:spcPts val="0"/>
              </a:spcBef>
              <a:spcAft>
                <a:spcPts val="0"/>
              </a:spcAft>
              <a:buFont typeface="Arial" panose="020B0604020202020204" pitchFamily="34" charset="0"/>
              <a:buChar char="•"/>
            </a:pPr>
            <a:endParaRPr lang="en-US" sz="3200" b="0" dirty="0">
              <a:effectLst/>
              <a:latin typeface="Calibri" panose="020F0502020204030204" pitchFamily="34" charset="0"/>
              <a:ea typeface="MS Mincho" panose="02020609040205080304" pitchFamily="49" charset="-128"/>
              <a:cs typeface="Calibri" panose="020F0502020204030204" pitchFamily="34" charset="0"/>
            </a:endParaRPr>
          </a:p>
          <a:p>
            <a:pPr marL="457200" indent="-457200">
              <a:buFont typeface="Arial" panose="020B0604020202020204" pitchFamily="34" charset="0"/>
              <a:buChar char="•"/>
            </a:pPr>
            <a:endParaRPr lang="en-US" sz="32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752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6820" name="Rectangle 4">
            <a:extLst>
              <a:ext uri="{FF2B5EF4-FFF2-40B4-BE49-F238E27FC236}">
                <a16:creationId xmlns:a16="http://schemas.microsoft.com/office/drawing/2014/main" id="{09AE8F0E-046F-FAA2-E7A1-A32914DD647D}"/>
              </a:ext>
            </a:extLst>
          </p:cNvPr>
          <p:cNvSpPr>
            <a:spLocks noGrp="1" noChangeArrowheads="1"/>
          </p:cNvSpPr>
          <p:nvPr>
            <p:ph type="ctrTitle"/>
          </p:nvPr>
        </p:nvSpPr>
        <p:spPr>
          <a:xfrm>
            <a:off x="2209800" y="842964"/>
            <a:ext cx="7772400" cy="2662237"/>
          </a:xfrm>
        </p:spPr>
        <p:txBody>
          <a:bodyPr/>
          <a:lstStyle/>
          <a:p>
            <a:r>
              <a:rPr lang="en-US" altLang="en-US" sz="4000" b="0" dirty="0"/>
              <a:t>The stupid neither forgive nor forget; the naïve forgive and forget; the wise forgive but do not forget.</a:t>
            </a:r>
          </a:p>
        </p:txBody>
      </p:sp>
      <p:sp>
        <p:nvSpPr>
          <p:cNvPr id="3106821" name="Rectangle 5">
            <a:extLst>
              <a:ext uri="{FF2B5EF4-FFF2-40B4-BE49-F238E27FC236}">
                <a16:creationId xmlns:a16="http://schemas.microsoft.com/office/drawing/2014/main" id="{5362CCF3-4A33-1457-D9B2-062B2E3CBA6F}"/>
              </a:ext>
            </a:extLst>
          </p:cNvPr>
          <p:cNvSpPr>
            <a:spLocks noGrp="1" noChangeArrowheads="1"/>
          </p:cNvSpPr>
          <p:nvPr>
            <p:ph type="subTitle" idx="1"/>
          </p:nvPr>
        </p:nvSpPr>
        <p:spPr/>
        <p:txBody>
          <a:bodyPr>
            <a:normAutofit lnSpcReduction="10000"/>
          </a:bodyPr>
          <a:lstStyle/>
          <a:p>
            <a:pPr algn="r">
              <a:lnSpc>
                <a:spcPct val="90000"/>
              </a:lnSpc>
            </a:pPr>
            <a:r>
              <a:rPr lang="en-US" altLang="en-US" sz="2800" dirty="0"/>
              <a:t>Thomas Szasz, </a:t>
            </a:r>
          </a:p>
          <a:p>
            <a:pPr algn="r">
              <a:lnSpc>
                <a:spcPct val="90000"/>
              </a:lnSpc>
            </a:pPr>
            <a:r>
              <a:rPr lang="en-US" altLang="en-US" sz="2800" dirty="0"/>
              <a:t>U.S. psychiatrist.</a:t>
            </a:r>
            <a:br>
              <a:rPr lang="en-US" altLang="en-US" sz="2800" dirty="0"/>
            </a:br>
            <a:br>
              <a:rPr lang="en-US" altLang="en-US" sz="2800" dirty="0"/>
            </a:br>
            <a:endParaRPr lang="en-US" altLang="en-US" sz="2800" dirty="0"/>
          </a:p>
        </p:txBody>
      </p:sp>
      <p:sp>
        <p:nvSpPr>
          <p:cNvPr id="3106822" name="Text Box 6">
            <a:extLst>
              <a:ext uri="{FF2B5EF4-FFF2-40B4-BE49-F238E27FC236}">
                <a16:creationId xmlns:a16="http://schemas.microsoft.com/office/drawing/2014/main" id="{27F1B61D-4F07-E64F-CF40-E42745F0FFB5}"/>
              </a:ext>
            </a:extLst>
          </p:cNvPr>
          <p:cNvSpPr txBox="1">
            <a:spLocks noChangeArrowheads="1"/>
          </p:cNvSpPr>
          <p:nvPr/>
        </p:nvSpPr>
        <p:spPr bwMode="auto">
          <a:xfrm>
            <a:off x="2461428" y="5865196"/>
            <a:ext cx="77009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a:effectLst>
                  <a:outerShdw blurRad="38100" dist="38100" dir="2700000" algn="tl">
                    <a:srgbClr val="000000"/>
                  </a:outerShdw>
                </a:effectLst>
              </a:rPr>
              <a:t>Thomas Szasz</a:t>
            </a:r>
            <a:r>
              <a:rPr lang="en-US" altLang="en-US" sz="1200" b="1" dirty="0">
                <a:effectLst>
                  <a:outerShdw blurRad="38100" dist="38100" dir="2700000" algn="tl">
                    <a:srgbClr val="000000"/>
                  </a:outerShdw>
                </a:effectLst>
              </a:rPr>
              <a:t>,</a:t>
            </a:r>
            <a:r>
              <a:rPr lang="en-US" altLang="en-US" sz="1200" dirty="0">
                <a:effectLst>
                  <a:outerShdw blurRad="38100" dist="38100" dir="2700000" algn="tl">
                    <a:srgbClr val="000000"/>
                  </a:outerShdw>
                </a:effectLst>
              </a:rPr>
              <a:t> </a:t>
            </a:r>
            <a:r>
              <a:rPr lang="en-US" altLang="en-US" sz="1200" i="1" dirty="0">
                <a:effectLst>
                  <a:outerShdw blurRad="38100" dist="38100" dir="2700000" algn="tl">
                    <a:srgbClr val="000000"/>
                  </a:outerShdw>
                </a:effectLst>
              </a:rPr>
              <a:t>The Second Sin, </a:t>
            </a:r>
            <a:r>
              <a:rPr lang="en-US" altLang="en-US" sz="1200" dirty="0">
                <a:effectLst>
                  <a:outerShdw blurRad="38100" dist="38100" dir="2700000" algn="tl">
                    <a:srgbClr val="000000"/>
                  </a:outerShdw>
                </a:effectLst>
              </a:rPr>
              <a:t>“Personal Conduct” (1973). </a:t>
            </a:r>
            <a:r>
              <a:rPr lang="en-US" altLang="en-US" sz="1200" i="1" dirty="0">
                <a:effectLst>
                  <a:outerShdw blurRad="38100" dist="38100" dir="2700000" algn="tl">
                    <a:srgbClr val="000000"/>
                  </a:outerShdw>
                </a:effectLst>
              </a:rPr>
              <a:t>The Columbia Dictionary of Quotations</a:t>
            </a:r>
            <a:r>
              <a:rPr lang="en-US" altLang="en-US" sz="1200" dirty="0">
                <a:effectLst>
                  <a:outerShdw blurRad="38100" dist="38100" dir="2700000" algn="tl">
                    <a:srgbClr val="000000"/>
                  </a:outerShdw>
                </a:effectLst>
              </a:rPr>
              <a:t>, Columbia University Press. Copyright © 1993, 1995, 1997, 1998 by Columbia University Press.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2546" name="Text Box 2">
            <a:extLst>
              <a:ext uri="{FF2B5EF4-FFF2-40B4-BE49-F238E27FC236}">
                <a16:creationId xmlns:a16="http://schemas.microsoft.com/office/drawing/2014/main" id="{D72864E5-2B94-2260-91CA-4E661371A3DD}"/>
              </a:ext>
            </a:extLst>
          </p:cNvPr>
          <p:cNvSpPr txBox="1">
            <a:spLocks noChangeArrowheads="1"/>
          </p:cNvSpPr>
          <p:nvPr/>
        </p:nvSpPr>
        <p:spPr bwMode="auto">
          <a:xfrm>
            <a:off x="1451430" y="1397625"/>
            <a:ext cx="9216570" cy="144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lnSpc>
                <a:spcPct val="70000"/>
              </a:lnSpc>
              <a:spcBef>
                <a:spcPct val="50000"/>
              </a:spcBef>
            </a:pPr>
            <a:r>
              <a:rPr lang="en-US" altLang="en-US" sz="4000" dirty="0">
                <a:solidFill>
                  <a:schemeClr val="tx2"/>
                </a:solidFill>
                <a:effectLst>
                  <a:outerShdw blurRad="38100" dist="38100" dir="2700000" algn="tl">
                    <a:srgbClr val="000000"/>
                  </a:outerShdw>
                </a:effectLst>
              </a:rPr>
              <a:t>Myth # 5</a:t>
            </a:r>
            <a:r>
              <a:rPr lang="en-US" altLang="en-US" sz="4000" dirty="0">
                <a:effectLst>
                  <a:outerShdw blurRad="38100" dist="38100" dir="2700000" algn="tl">
                    <a:srgbClr val="000000"/>
                  </a:outerShdw>
                </a:effectLst>
              </a:rPr>
              <a:t> </a:t>
            </a:r>
          </a:p>
          <a:p>
            <a:pPr algn="ctr">
              <a:spcBef>
                <a:spcPct val="50000"/>
              </a:spcBef>
            </a:pPr>
            <a:r>
              <a:rPr lang="en-US" altLang="en-US" sz="4000" dirty="0">
                <a:effectLst>
                  <a:outerShdw blurRad="38100" dist="38100" dir="2700000" algn="tl">
                    <a:srgbClr val="000000"/>
                  </a:outerShdw>
                </a:effectLst>
              </a:rPr>
              <a:t>Forgiveness Leads to Greater Vulnerability.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57A5F7-B5B8-03C2-F5D3-74D764217944}"/>
              </a:ext>
            </a:extLst>
          </p:cNvPr>
          <p:cNvSpPr>
            <a:spLocks noGrp="1"/>
          </p:cNvSpPr>
          <p:nvPr>
            <p:ph type="title"/>
          </p:nvPr>
        </p:nvSpPr>
        <p:spPr/>
        <p:txBody>
          <a:bodyPr/>
          <a:lstStyle/>
          <a:p>
            <a:r>
              <a:rPr lang="en-US" sz="4400" dirty="0">
                <a:effectLst>
                  <a:outerShdw blurRad="50800" dist="38100" dir="2700000" algn="tl" rotWithShape="0">
                    <a:prstClr val="black">
                      <a:alpha val="40000"/>
                    </a:prstClr>
                  </a:outerShdw>
                </a:effectLst>
              </a:rPr>
              <a:t>Sheila</a:t>
            </a:r>
            <a:endParaRPr lang="en-US" dirty="0"/>
          </a:p>
        </p:txBody>
      </p:sp>
      <p:sp>
        <p:nvSpPr>
          <p:cNvPr id="6" name="Text Placeholder 5">
            <a:extLst>
              <a:ext uri="{FF2B5EF4-FFF2-40B4-BE49-F238E27FC236}">
                <a16:creationId xmlns:a16="http://schemas.microsoft.com/office/drawing/2014/main" id="{5044472E-3FB6-A66C-C646-C285B8D44610}"/>
              </a:ext>
            </a:extLst>
          </p:cNvPr>
          <p:cNvSpPr>
            <a:spLocks noGrp="1"/>
          </p:cNvSpPr>
          <p:nvPr>
            <p:ph type="body" sz="quarter" idx="10"/>
          </p:nvPr>
        </p:nvSpPr>
        <p:spPr>
          <a:xfrm>
            <a:off x="697283" y="1293303"/>
            <a:ext cx="10797434" cy="4976868"/>
          </a:xfrm>
        </p:spPr>
        <p:txBody>
          <a:bodyPr>
            <a:noAutofit/>
          </a:bodyPr>
          <a:lstStyle/>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Sheila came to see me with a long history of depression, mood instability, anxiety, sleep problems, inability to relax, panic, nightmares, inability to trust and fear of getting hurt. </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She reported she had been raped in college and was filled with incredible amount of rage and anger. </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As therapy progressed we discussed forgiving, in her heart, the man who had raped her. </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But she said she would never forgive him because the anger made her feel strong, the rage made her feel powerful and she would be ready, like a poised lioness, the next time anyone tried to hurt her. </a:t>
            </a:r>
          </a:p>
          <a:p>
            <a:endParaRPr lang="en-US" sz="3200" b="0" dirty="0">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774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2" end="2"/>
                                            </p:txEl>
                                          </p:spTgt>
                                        </p:tgtEl>
                                        <p:attrNameLst>
                                          <p:attrName>ppt_c</p:attrName>
                                        </p:attrNameLst>
                                      </p:cBhvr>
                                      <p:to>
                                        <a:srgbClr val="838383"/>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57A5F7-B5B8-03C2-F5D3-74D764217944}"/>
              </a:ext>
            </a:extLst>
          </p:cNvPr>
          <p:cNvSpPr>
            <a:spLocks noGrp="1"/>
          </p:cNvSpPr>
          <p:nvPr>
            <p:ph type="title"/>
          </p:nvPr>
        </p:nvSpPr>
        <p:spPr/>
        <p:txBody>
          <a:bodyPr/>
          <a:lstStyle/>
          <a:p>
            <a:r>
              <a:rPr lang="en-US" sz="4400" dirty="0">
                <a:effectLst>
                  <a:outerShdw blurRad="50800" dist="38100" dir="2700000" algn="tl" rotWithShape="0">
                    <a:prstClr val="black">
                      <a:alpha val="40000"/>
                    </a:prstClr>
                  </a:outerShdw>
                </a:effectLst>
              </a:rPr>
              <a:t>Sheila</a:t>
            </a:r>
            <a:endParaRPr lang="en-US" dirty="0"/>
          </a:p>
        </p:txBody>
      </p:sp>
      <p:sp>
        <p:nvSpPr>
          <p:cNvPr id="6" name="Text Placeholder 5">
            <a:extLst>
              <a:ext uri="{FF2B5EF4-FFF2-40B4-BE49-F238E27FC236}">
                <a16:creationId xmlns:a16="http://schemas.microsoft.com/office/drawing/2014/main" id="{5044472E-3FB6-A66C-C646-C285B8D44610}"/>
              </a:ext>
            </a:extLst>
          </p:cNvPr>
          <p:cNvSpPr>
            <a:spLocks noGrp="1"/>
          </p:cNvSpPr>
          <p:nvPr>
            <p:ph type="body" sz="quarter" idx="10"/>
          </p:nvPr>
        </p:nvSpPr>
        <p:spPr>
          <a:xfrm>
            <a:off x="697283" y="1293303"/>
            <a:ext cx="10797434" cy="4271394"/>
          </a:xfrm>
        </p:spPr>
        <p:txBody>
          <a:bodyPr>
            <a:noAutofit/>
          </a:bodyPr>
          <a:lstStyle/>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She believed myth #5 that forgiveness leads to greater vulnerability </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Sunburn analogy</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Would forgiving him mean she would take less precautions, leave doors unlocked, walk alone at night? </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Forgiveness is the means of healing ourselves</a:t>
            </a:r>
          </a:p>
          <a:p>
            <a:pPr marL="0" marR="0">
              <a:spcBef>
                <a:spcPts val="0"/>
              </a:spcBef>
              <a:spcAft>
                <a:spcPts val="0"/>
              </a:spcAft>
            </a:pPr>
            <a:endPar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endParaRPr>
          </a:p>
        </p:txBody>
      </p:sp>
    </p:spTree>
    <p:extLst>
      <p:ext uri="{BB962C8B-B14F-4D97-AF65-F5344CB8AC3E}">
        <p14:creationId xmlns:p14="http://schemas.microsoft.com/office/powerpoint/2010/main" val="168904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2" end="2"/>
                                            </p:txEl>
                                          </p:spTgt>
                                        </p:tgtEl>
                                        <p:attrNameLst>
                                          <p:attrName>ppt_c</p:attrName>
                                        </p:attrNameLst>
                                      </p:cBhvr>
                                      <p:to>
                                        <a:srgbClr val="838383"/>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D113D-D403-3F45-0815-8F95B678E1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A97C6-9EB4-0927-7AA4-883B10356EDB}"/>
              </a:ext>
            </a:extLst>
          </p:cNvPr>
          <p:cNvSpPr>
            <a:spLocks noGrp="1"/>
          </p:cNvSpPr>
          <p:nvPr>
            <p:ph type="title"/>
          </p:nvPr>
        </p:nvSpPr>
        <p:spPr/>
        <p:txBody>
          <a:bodyPr/>
          <a:lstStyle/>
          <a:p>
            <a:r>
              <a:rPr lang="en-US" dirty="0"/>
              <a:t>Myths</a:t>
            </a:r>
          </a:p>
        </p:txBody>
      </p:sp>
      <p:sp>
        <p:nvSpPr>
          <p:cNvPr id="3" name="Text Placeholder 2">
            <a:extLst>
              <a:ext uri="{FF2B5EF4-FFF2-40B4-BE49-F238E27FC236}">
                <a16:creationId xmlns:a16="http://schemas.microsoft.com/office/drawing/2014/main" id="{54EF674F-FA73-2E38-6772-4FED0B9B80E7}"/>
              </a:ext>
            </a:extLst>
          </p:cNvPr>
          <p:cNvSpPr>
            <a:spLocks noGrp="1"/>
          </p:cNvSpPr>
          <p:nvPr>
            <p:ph type="body" sz="quarter" idx="10"/>
          </p:nvPr>
        </p:nvSpPr>
        <p:spPr/>
        <p:txBody>
          <a:bodyPr>
            <a:normAutofit/>
          </a:bodyPr>
          <a:lstStyle/>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1 Forgiveness Means Restored Trust.</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2 Forgiveness Comes After the Offender Says They are Sorry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3 Forgiveness Equals Salvation</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4 Forgiveness Means What Was Done is Okay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5 Forgiveness Leads to Greater Vulnerability</a:t>
            </a:r>
          </a:p>
          <a:p>
            <a:pPr marL="457200" marR="0" indent="-457200">
              <a:spcBef>
                <a:spcPts val="0"/>
              </a:spcBef>
              <a:spcAft>
                <a:spcPts val="0"/>
              </a:spcAft>
              <a:buFont typeface="Arial" panose="020B0604020202020204" pitchFamily="34" charset="0"/>
              <a:buChar char="•"/>
            </a:pPr>
            <a:endParaRPr lang="en-US" sz="3200" b="0" dirty="0">
              <a:effectLst/>
              <a:latin typeface="Calibri" panose="020F0502020204030204" pitchFamily="34" charset="0"/>
              <a:ea typeface="MS Mincho" panose="02020609040205080304" pitchFamily="49" charset="-128"/>
              <a:cs typeface="Calibri" panose="020F0502020204030204" pitchFamily="34" charset="0"/>
            </a:endParaRPr>
          </a:p>
          <a:p>
            <a:pPr marL="457200" indent="-457200">
              <a:buFont typeface="Arial" panose="020B0604020202020204" pitchFamily="34" charset="0"/>
              <a:buChar char="•"/>
            </a:pPr>
            <a:endParaRPr lang="en-US" sz="32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3171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4594" name="Text Box 2">
            <a:extLst>
              <a:ext uri="{FF2B5EF4-FFF2-40B4-BE49-F238E27FC236}">
                <a16:creationId xmlns:a16="http://schemas.microsoft.com/office/drawing/2014/main" id="{DB2282C1-77B3-C5D6-5147-3F8124D6B71F}"/>
              </a:ext>
            </a:extLst>
          </p:cNvPr>
          <p:cNvSpPr txBox="1">
            <a:spLocks noChangeArrowheads="1"/>
          </p:cNvSpPr>
          <p:nvPr/>
        </p:nvSpPr>
        <p:spPr bwMode="auto">
          <a:xfrm>
            <a:off x="2400300" y="1194425"/>
            <a:ext cx="7391400" cy="144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70000"/>
              </a:lnSpc>
              <a:spcBef>
                <a:spcPct val="50000"/>
              </a:spcBef>
            </a:pPr>
            <a:r>
              <a:rPr lang="en-US" altLang="en-US" sz="4000" dirty="0">
                <a:solidFill>
                  <a:schemeClr val="tx2"/>
                </a:solidFill>
                <a:effectLst>
                  <a:outerShdw blurRad="38100" dist="38100" dir="2700000" algn="tl">
                    <a:srgbClr val="000000"/>
                  </a:outerShdw>
                </a:effectLst>
              </a:rPr>
              <a:t>Myth # 6</a:t>
            </a:r>
            <a:r>
              <a:rPr lang="en-US" altLang="en-US" sz="4000" dirty="0">
                <a:effectLst>
                  <a:outerShdw blurRad="38100" dist="38100" dir="2700000" algn="tl">
                    <a:srgbClr val="000000"/>
                  </a:outerShdw>
                </a:effectLst>
              </a:rPr>
              <a:t> </a:t>
            </a:r>
          </a:p>
          <a:p>
            <a:pPr algn="ctr">
              <a:spcBef>
                <a:spcPct val="50000"/>
              </a:spcBef>
            </a:pPr>
            <a:r>
              <a:rPr lang="en-US" altLang="en-US" sz="4000" dirty="0">
                <a:effectLst>
                  <a:outerShdw blurRad="38100" dist="38100" dir="2700000" algn="tl">
                    <a:srgbClr val="000000"/>
                  </a:outerShdw>
                </a:effectLst>
              </a:rPr>
              <a:t>Forgiveness Means Forgetting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D7F9788-F5E9-DF6C-F7DD-90C4CE8B3D04}"/>
              </a:ext>
            </a:extLst>
          </p:cNvPr>
          <p:cNvSpPr>
            <a:spLocks noGrp="1"/>
          </p:cNvSpPr>
          <p:nvPr>
            <p:ph type="title"/>
          </p:nvPr>
        </p:nvSpPr>
        <p:spPr/>
        <p:txBody>
          <a:bodyPr/>
          <a:lstStyle/>
          <a:p>
            <a:r>
              <a:rPr lang="en-US" dirty="0"/>
              <a:t>Does Forgiveness Mean Forgetting?</a:t>
            </a:r>
          </a:p>
        </p:txBody>
      </p:sp>
      <p:sp>
        <p:nvSpPr>
          <p:cNvPr id="6" name="Text Placeholder 5">
            <a:extLst>
              <a:ext uri="{FF2B5EF4-FFF2-40B4-BE49-F238E27FC236}">
                <a16:creationId xmlns:a16="http://schemas.microsoft.com/office/drawing/2014/main" id="{63E1BB5B-5558-8328-7BF6-C9B639BCE802}"/>
              </a:ext>
            </a:extLst>
          </p:cNvPr>
          <p:cNvSpPr>
            <a:spLocks noGrp="1"/>
          </p:cNvSpPr>
          <p:nvPr>
            <p:ph type="body" sz="quarter" idx="10"/>
          </p:nvPr>
        </p:nvSpPr>
        <p:spPr>
          <a:xfrm>
            <a:off x="688933" y="1590804"/>
            <a:ext cx="10797434" cy="5100282"/>
          </a:xfrm>
        </p:spPr>
        <p:txBody>
          <a:bodyPr>
            <a:noAutofit/>
          </a:bodyPr>
          <a:lstStyle/>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"I, even I, am he who blots out your transgressions, for my own sake, and remembers your sins no more.” Isaiah 43:25</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“For I will forgive their wickedness and will remember their sins no more.” Hebrews 8:12</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If forgiveness doesn’t mean forgetting what do these verses mean?</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Analogy of child who fibbed</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One can safely “forget” ONLY when reconciliation has occurred</a:t>
            </a:r>
          </a:p>
          <a:p>
            <a:pPr marL="0" marR="0">
              <a:spcBef>
                <a:spcPts val="0"/>
              </a:spcBef>
              <a:spcAft>
                <a:spcPts val="0"/>
              </a:spcAf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 </a:t>
            </a:r>
          </a:p>
          <a:p>
            <a:endParaRPr lang="en-US" sz="3200" b="0" dirty="0">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8594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2" end="2"/>
                                            </p:txEl>
                                          </p:spTgt>
                                        </p:tgtEl>
                                        <p:attrNameLst>
                                          <p:attrName>ppt_c</p:attrName>
                                        </p:attrNameLst>
                                      </p:cBhvr>
                                      <p:to>
                                        <a:srgbClr val="838383"/>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3" end="3"/>
                                            </p:txEl>
                                          </p:spTgt>
                                        </p:tgtEl>
                                        <p:attrNameLst>
                                          <p:attrName>ppt_c</p:attrName>
                                        </p:attrNameLst>
                                      </p:cBhvr>
                                      <p:to>
                                        <a:srgbClr val="838383"/>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82CE30-9553-20F8-BAA8-D494A2C12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199E94-51C7-7F4B-5331-BC94409964FD}"/>
              </a:ext>
            </a:extLst>
          </p:cNvPr>
          <p:cNvSpPr>
            <a:spLocks noGrp="1"/>
          </p:cNvSpPr>
          <p:nvPr>
            <p:ph type="title"/>
          </p:nvPr>
        </p:nvSpPr>
        <p:spPr/>
        <p:txBody>
          <a:bodyPr/>
          <a:lstStyle/>
          <a:p>
            <a:r>
              <a:rPr lang="en-US" dirty="0"/>
              <a:t>Myths</a:t>
            </a:r>
          </a:p>
        </p:txBody>
      </p:sp>
      <p:sp>
        <p:nvSpPr>
          <p:cNvPr id="3" name="Text Placeholder 2">
            <a:extLst>
              <a:ext uri="{FF2B5EF4-FFF2-40B4-BE49-F238E27FC236}">
                <a16:creationId xmlns:a16="http://schemas.microsoft.com/office/drawing/2014/main" id="{3BB7D51B-C832-2F6C-4675-5A576A05A7B7}"/>
              </a:ext>
            </a:extLst>
          </p:cNvPr>
          <p:cNvSpPr>
            <a:spLocks noGrp="1"/>
          </p:cNvSpPr>
          <p:nvPr>
            <p:ph type="body" sz="quarter" idx="10"/>
          </p:nvPr>
        </p:nvSpPr>
        <p:spPr/>
        <p:txBody>
          <a:bodyPr>
            <a:normAutofit/>
          </a:bodyPr>
          <a:lstStyle/>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1 Forgiveness Means Restored Trust.</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2 Forgiveness Comes After the Offender Says They are Sorry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3 Forgiveness Equals Salvation</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4 Forgiveness Means What Was Done is Okay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5 Forgiveness Leads to Greater Vulnerability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6 Forgiveness Means Forgetting</a:t>
            </a:r>
          </a:p>
          <a:p>
            <a:pPr marL="457200" marR="0" indent="-457200">
              <a:spcBef>
                <a:spcPts val="0"/>
              </a:spcBef>
              <a:spcAft>
                <a:spcPts val="0"/>
              </a:spcAft>
              <a:buFont typeface="Arial" panose="020B0604020202020204" pitchFamily="34" charset="0"/>
              <a:buChar char="•"/>
            </a:pPr>
            <a:endParaRPr lang="en-US" sz="3200" b="0" dirty="0">
              <a:effectLst/>
              <a:latin typeface="Calibri" panose="020F0502020204030204" pitchFamily="34" charset="0"/>
              <a:ea typeface="MS Mincho" panose="02020609040205080304" pitchFamily="49" charset="-128"/>
              <a:cs typeface="Calibri" panose="020F0502020204030204" pitchFamily="34" charset="0"/>
            </a:endParaRPr>
          </a:p>
          <a:p>
            <a:pPr marL="457200" indent="-457200">
              <a:buFont typeface="Arial" panose="020B0604020202020204" pitchFamily="34" charset="0"/>
              <a:buChar char="•"/>
            </a:pPr>
            <a:endParaRPr lang="en-US" sz="32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4771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6642" name="Text Box 2">
            <a:extLst>
              <a:ext uri="{FF2B5EF4-FFF2-40B4-BE49-F238E27FC236}">
                <a16:creationId xmlns:a16="http://schemas.microsoft.com/office/drawing/2014/main" id="{B9528F7B-E591-C74D-0DB5-9601ACBF7283}"/>
              </a:ext>
            </a:extLst>
          </p:cNvPr>
          <p:cNvSpPr txBox="1">
            <a:spLocks noChangeArrowheads="1"/>
          </p:cNvSpPr>
          <p:nvPr/>
        </p:nvSpPr>
        <p:spPr bwMode="auto">
          <a:xfrm>
            <a:off x="1320800" y="1002763"/>
            <a:ext cx="9332686" cy="20621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lnSpc>
                <a:spcPct val="70000"/>
              </a:lnSpc>
              <a:spcBef>
                <a:spcPct val="50000"/>
              </a:spcBef>
            </a:pPr>
            <a:r>
              <a:rPr lang="en-US" altLang="en-US" sz="4000" dirty="0">
                <a:solidFill>
                  <a:schemeClr val="tx2"/>
                </a:solidFill>
                <a:effectLst>
                  <a:outerShdw blurRad="38100" dist="38100" dir="2700000" algn="tl">
                    <a:srgbClr val="000000"/>
                  </a:outerShdw>
                </a:effectLst>
              </a:rPr>
              <a:t>Myth # 7</a:t>
            </a:r>
            <a:r>
              <a:rPr lang="en-US" altLang="en-US" sz="4000" dirty="0">
                <a:effectLst>
                  <a:outerShdw blurRad="38100" dist="38100" dir="2700000" algn="tl">
                    <a:srgbClr val="000000"/>
                  </a:outerShdw>
                </a:effectLst>
              </a:rPr>
              <a:t> </a:t>
            </a:r>
          </a:p>
          <a:p>
            <a:pPr algn="ctr">
              <a:spcBef>
                <a:spcPct val="50000"/>
              </a:spcBef>
            </a:pPr>
            <a:r>
              <a:rPr lang="en-US" altLang="en-US" sz="4000" dirty="0">
                <a:effectLst>
                  <a:outerShdw blurRad="38100" dist="38100" dir="2700000" algn="tl">
                    <a:srgbClr val="000000"/>
                  </a:outerShdw>
                </a:effectLst>
              </a:rPr>
              <a:t>Forgiveness Means the Offender Gets Away With It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412ED44-814F-473A-7B79-EEE49EB55EAD}"/>
              </a:ext>
            </a:extLst>
          </p:cNvPr>
          <p:cNvSpPr>
            <a:spLocks noGrp="1"/>
          </p:cNvSpPr>
          <p:nvPr>
            <p:ph type="title"/>
          </p:nvPr>
        </p:nvSpPr>
        <p:spPr/>
        <p:txBody>
          <a:bodyPr/>
          <a:lstStyle/>
          <a:p>
            <a:r>
              <a:rPr lang="en-US" dirty="0"/>
              <a:t>Cherie</a:t>
            </a:r>
          </a:p>
        </p:txBody>
      </p:sp>
      <p:sp>
        <p:nvSpPr>
          <p:cNvPr id="6" name="Text Placeholder 5">
            <a:extLst>
              <a:ext uri="{FF2B5EF4-FFF2-40B4-BE49-F238E27FC236}">
                <a16:creationId xmlns:a16="http://schemas.microsoft.com/office/drawing/2014/main" id="{BF437E99-F36F-7507-939D-70D8C70474B5}"/>
              </a:ext>
            </a:extLst>
          </p:cNvPr>
          <p:cNvSpPr>
            <a:spLocks noGrp="1"/>
          </p:cNvSpPr>
          <p:nvPr>
            <p:ph type="body" sz="quarter" idx="10"/>
          </p:nvPr>
        </p:nvSpPr>
        <p:spPr>
          <a:xfrm>
            <a:off x="697283" y="1162674"/>
            <a:ext cx="10797434" cy="4904297"/>
          </a:xfrm>
        </p:spPr>
        <p:txBody>
          <a:bodyPr>
            <a:noAutofit/>
          </a:bodyPr>
          <a:lstStyle/>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Cherie was bitter, angry, with a lifelong history of mood problems, irritability, anxiety, relationship problems, inability to relax, chronic feelings of emptiness, loneliness, worthlessness, inability to trust, always afraid of getting exploited</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She reported she was molested from ages 5-12 by her uncle, but she never told, he was never caught, he was never punished</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She refused to forgive because he was never caught therefore forgiving would be like he got away with it</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Cherie was going to hold him accountable</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Misunderstands nature of sin</a:t>
            </a:r>
          </a:p>
          <a:p>
            <a:pPr marL="0" marR="0">
              <a:spcBef>
                <a:spcPts val="0"/>
              </a:spcBef>
              <a:spcAft>
                <a:spcPts val="0"/>
              </a:spcAf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 </a:t>
            </a:r>
          </a:p>
          <a:p>
            <a:endParaRPr lang="en-US" sz="3200" b="0" dirty="0">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867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2" end="2"/>
                                            </p:txEl>
                                          </p:spTgt>
                                        </p:tgtEl>
                                        <p:attrNameLst>
                                          <p:attrName>ppt_c</p:attrName>
                                        </p:attrNameLst>
                                      </p:cBhvr>
                                      <p:to>
                                        <a:srgbClr val="838383"/>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3" end="3"/>
                                            </p:txEl>
                                          </p:spTgt>
                                        </p:tgtEl>
                                        <p:attrNameLst>
                                          <p:attrName>ppt_c</p:attrName>
                                        </p:attrNameLst>
                                      </p:cBhvr>
                                      <p:to>
                                        <a:srgbClr val="838383"/>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FA03D6-87A9-A27B-0DC6-6638CEDADD91}"/>
              </a:ext>
            </a:extLst>
          </p:cNvPr>
          <p:cNvSpPr>
            <a:spLocks noGrp="1"/>
          </p:cNvSpPr>
          <p:nvPr>
            <p:ph type="title"/>
          </p:nvPr>
        </p:nvSpPr>
        <p:spPr/>
        <p:txBody>
          <a:bodyPr/>
          <a:lstStyle/>
          <a:p>
            <a:r>
              <a:rPr lang="en-US" dirty="0"/>
              <a:t>What Is Forgiveness?</a:t>
            </a:r>
          </a:p>
        </p:txBody>
      </p:sp>
      <p:sp>
        <p:nvSpPr>
          <p:cNvPr id="6" name="Text Placeholder 5">
            <a:extLst>
              <a:ext uri="{FF2B5EF4-FFF2-40B4-BE49-F238E27FC236}">
                <a16:creationId xmlns:a16="http://schemas.microsoft.com/office/drawing/2014/main" id="{ED6748D3-046E-A2B5-3990-4AE2CE229269}"/>
              </a:ext>
            </a:extLst>
          </p:cNvPr>
          <p:cNvSpPr>
            <a:spLocks noGrp="1"/>
          </p:cNvSpPr>
          <p:nvPr>
            <p:ph type="body" sz="quarter" idx="10"/>
          </p:nvPr>
        </p:nvSpPr>
        <p:spPr/>
        <p:txBody>
          <a:bodyPr>
            <a:normAutofit/>
          </a:bodyPr>
          <a:lstStyle/>
          <a:p>
            <a:pPr marL="457200" indent="-457200">
              <a:buFont typeface="Arial" panose="020B0604020202020204" pitchFamily="34" charset="0"/>
              <a:buChar char="•"/>
            </a:pPr>
            <a:r>
              <a:rPr lang="en-US" sz="3200" b="0" dirty="0"/>
              <a:t>What law lens do you see the world through? </a:t>
            </a:r>
          </a:p>
          <a:p>
            <a:pPr marL="457200" indent="-457200">
              <a:buFont typeface="Arial" panose="020B0604020202020204" pitchFamily="34" charset="0"/>
              <a:buChar char="•"/>
            </a:pPr>
            <a:r>
              <a:rPr lang="en-US" sz="3200" b="0" dirty="0"/>
              <a:t>Do you view the world through human imposed laws, rules made up that require judicial, legal, external enforcement through punishment? </a:t>
            </a:r>
          </a:p>
          <a:p>
            <a:pPr marL="457200" indent="-457200">
              <a:buFont typeface="Arial" panose="020B0604020202020204" pitchFamily="34" charset="0"/>
              <a:buChar char="•"/>
            </a:pPr>
            <a:r>
              <a:rPr lang="en-US" sz="3200" b="0" dirty="0"/>
              <a:t>Or through design law—the laws that the Creator built reality to operate upon? </a:t>
            </a:r>
          </a:p>
        </p:txBody>
      </p:sp>
    </p:spTree>
    <p:extLst>
      <p:ext uri="{BB962C8B-B14F-4D97-AF65-F5344CB8AC3E}">
        <p14:creationId xmlns:p14="http://schemas.microsoft.com/office/powerpoint/2010/main" val="242717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8868" name="Rectangle 4">
            <a:extLst>
              <a:ext uri="{FF2B5EF4-FFF2-40B4-BE49-F238E27FC236}">
                <a16:creationId xmlns:a16="http://schemas.microsoft.com/office/drawing/2014/main" id="{2D10A830-2C23-34CA-DE21-D2B9AA0ADAEA}"/>
              </a:ext>
            </a:extLst>
          </p:cNvPr>
          <p:cNvSpPr>
            <a:spLocks noGrp="1" noChangeArrowheads="1"/>
          </p:cNvSpPr>
          <p:nvPr>
            <p:ph type="ctrTitle"/>
          </p:nvPr>
        </p:nvSpPr>
        <p:spPr>
          <a:xfrm>
            <a:off x="2209800" y="990600"/>
            <a:ext cx="7772400" cy="1828800"/>
          </a:xfrm>
        </p:spPr>
        <p:txBody>
          <a:bodyPr/>
          <a:lstStyle/>
          <a:p>
            <a:r>
              <a:rPr lang="en-US" altLang="en-US" b="0" dirty="0"/>
              <a:t>Case Vignette</a:t>
            </a:r>
          </a:p>
        </p:txBody>
      </p:sp>
      <p:sp>
        <p:nvSpPr>
          <p:cNvPr id="3108869" name="Rectangle 5">
            <a:extLst>
              <a:ext uri="{FF2B5EF4-FFF2-40B4-BE49-F238E27FC236}">
                <a16:creationId xmlns:a16="http://schemas.microsoft.com/office/drawing/2014/main" id="{1E643FCA-7AED-1201-229D-A3227B7181EA}"/>
              </a:ext>
            </a:extLst>
          </p:cNvPr>
          <p:cNvSpPr>
            <a:spLocks noGrp="1" noChangeArrowheads="1"/>
          </p:cNvSpPr>
          <p:nvPr>
            <p:ph type="subTitle" idx="1"/>
          </p:nvPr>
        </p:nvSpPr>
        <p:spPr>
          <a:xfrm>
            <a:off x="2895600" y="3257550"/>
            <a:ext cx="6400800" cy="1752600"/>
          </a:xfrm>
        </p:spPr>
        <p:txBody>
          <a:bodyPr>
            <a:normAutofit/>
          </a:bodyPr>
          <a:lstStyle/>
          <a:p>
            <a:r>
              <a:rPr lang="en-US" altLang="en-US" sz="4000" b="0" dirty="0"/>
              <a:t>Kate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FA03D6-87A9-A27B-0DC6-6638CEDADD91}"/>
              </a:ext>
            </a:extLst>
          </p:cNvPr>
          <p:cNvSpPr>
            <a:spLocks noGrp="1"/>
          </p:cNvSpPr>
          <p:nvPr>
            <p:ph type="title"/>
          </p:nvPr>
        </p:nvSpPr>
        <p:spPr/>
        <p:txBody>
          <a:bodyPr/>
          <a:lstStyle/>
          <a:p>
            <a:r>
              <a:rPr lang="en-US" dirty="0"/>
              <a:t>What Is Forgiveness?</a:t>
            </a:r>
          </a:p>
        </p:txBody>
      </p:sp>
      <p:sp>
        <p:nvSpPr>
          <p:cNvPr id="6" name="Text Placeholder 5">
            <a:extLst>
              <a:ext uri="{FF2B5EF4-FFF2-40B4-BE49-F238E27FC236}">
                <a16:creationId xmlns:a16="http://schemas.microsoft.com/office/drawing/2014/main" id="{ED6748D3-046E-A2B5-3990-4AE2CE229269}"/>
              </a:ext>
            </a:extLst>
          </p:cNvPr>
          <p:cNvSpPr>
            <a:spLocks noGrp="1"/>
          </p:cNvSpPr>
          <p:nvPr>
            <p:ph type="body" sz="quarter" idx="10"/>
          </p:nvPr>
        </p:nvSpPr>
        <p:spPr/>
        <p:txBody>
          <a:bodyPr>
            <a:noAutofit/>
          </a:bodyPr>
          <a:lstStyle/>
          <a:p>
            <a:pPr marL="457200" indent="-457200">
              <a:buFont typeface="Arial" panose="020B0604020202020204" pitchFamily="34" charset="0"/>
              <a:buChar char="•"/>
            </a:pPr>
            <a:r>
              <a:rPr lang="en-US" sz="3200" b="0" dirty="0"/>
              <a:t>The action to remove from the one wronged the thorn of evil that was placed by the wrong doer.</a:t>
            </a:r>
          </a:p>
          <a:p>
            <a:pPr marL="457200" indent="-457200">
              <a:buFont typeface="Arial" panose="020B0604020202020204" pitchFamily="34" charset="0"/>
              <a:buChar char="•"/>
            </a:pPr>
            <a:r>
              <a:rPr lang="en-US" sz="3200" b="0" dirty="0"/>
              <a:t>Forgiveness is the means we free ourselves from the bitterness, anger, resentment, hostility and reliving of the wrong done to us.</a:t>
            </a:r>
          </a:p>
          <a:p>
            <a:pPr marL="457200" indent="-457200">
              <a:buFont typeface="Arial" panose="020B0604020202020204" pitchFamily="34" charset="0"/>
              <a:buChar char="•"/>
            </a:pPr>
            <a:r>
              <a:rPr lang="en-US" sz="3200" b="0" dirty="0"/>
              <a:t>Relinquishing of all animosity, desire for vengeance, bitterness, hatred toward the wrong doer</a:t>
            </a:r>
          </a:p>
        </p:txBody>
      </p:sp>
    </p:spTree>
    <p:extLst>
      <p:ext uri="{BB962C8B-B14F-4D97-AF65-F5344CB8AC3E}">
        <p14:creationId xmlns:p14="http://schemas.microsoft.com/office/powerpoint/2010/main" val="1427332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CC591-22D8-53A8-0A0F-1FD1C85346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CF1594-591D-D398-75C7-064212D8C953}"/>
              </a:ext>
            </a:extLst>
          </p:cNvPr>
          <p:cNvSpPr>
            <a:spLocks noGrp="1"/>
          </p:cNvSpPr>
          <p:nvPr>
            <p:ph type="title"/>
          </p:nvPr>
        </p:nvSpPr>
        <p:spPr/>
        <p:txBody>
          <a:bodyPr/>
          <a:lstStyle/>
          <a:p>
            <a:r>
              <a:rPr lang="en-US" dirty="0"/>
              <a:t>Myths</a:t>
            </a:r>
          </a:p>
        </p:txBody>
      </p:sp>
      <p:sp>
        <p:nvSpPr>
          <p:cNvPr id="3" name="Text Placeholder 2">
            <a:extLst>
              <a:ext uri="{FF2B5EF4-FFF2-40B4-BE49-F238E27FC236}">
                <a16:creationId xmlns:a16="http://schemas.microsoft.com/office/drawing/2014/main" id="{926438B6-3051-49B6-11AB-29803CAD1361}"/>
              </a:ext>
            </a:extLst>
          </p:cNvPr>
          <p:cNvSpPr>
            <a:spLocks noGrp="1"/>
          </p:cNvSpPr>
          <p:nvPr>
            <p:ph type="body" sz="quarter" idx="10"/>
          </p:nvPr>
        </p:nvSpPr>
        <p:spPr/>
        <p:txBody>
          <a:bodyPr>
            <a:normAutofit/>
          </a:bodyPr>
          <a:lstStyle/>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1 Forgiveness Means Restored Trust.</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2 Forgiveness Comes After the Offender Says They are Sorry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3 Forgiveness Equals Salvation</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4 Forgiveness Means What Was Done is Okay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5 Forgiveness Leads to Greater Vulnerability</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6 Forgiveness Means Forgetting</a:t>
            </a:r>
          </a:p>
          <a:p>
            <a:pPr marL="457200" marR="0" indent="-457200">
              <a:spcBef>
                <a:spcPts val="0"/>
              </a:spcBef>
              <a:spcAft>
                <a:spcPts val="0"/>
              </a:spcAft>
              <a:buFont typeface="Arial" panose="020B0604020202020204" pitchFamily="34" charset="0"/>
              <a:buChar char="•"/>
            </a:pPr>
            <a:r>
              <a:rPr lang="en-US" sz="3200" b="0" dirty="0">
                <a:effectLst/>
                <a:latin typeface="Calibri" panose="020F0502020204030204" pitchFamily="34" charset="0"/>
                <a:ea typeface="MS Mincho" panose="02020609040205080304" pitchFamily="49" charset="-128"/>
                <a:cs typeface="Calibri" panose="020F0502020204030204" pitchFamily="34" charset="0"/>
              </a:rPr>
              <a:t>Myth # 7 Forgiveness Means the Offender Gets Away With It</a:t>
            </a:r>
          </a:p>
          <a:p>
            <a:pPr marL="457200" marR="0" indent="-457200">
              <a:spcBef>
                <a:spcPts val="0"/>
              </a:spcBef>
              <a:spcAft>
                <a:spcPts val="0"/>
              </a:spcAft>
              <a:buFont typeface="Arial" panose="020B0604020202020204" pitchFamily="34" charset="0"/>
              <a:buChar char="•"/>
            </a:pPr>
            <a:endParaRPr lang="en-US" sz="3200" b="0" dirty="0">
              <a:effectLst/>
              <a:latin typeface="Calibri" panose="020F0502020204030204" pitchFamily="34" charset="0"/>
              <a:ea typeface="MS Mincho" panose="02020609040205080304" pitchFamily="49" charset="-128"/>
              <a:cs typeface="Calibri" panose="020F0502020204030204" pitchFamily="34" charset="0"/>
            </a:endParaRPr>
          </a:p>
          <a:p>
            <a:pPr marL="457200" indent="-457200">
              <a:buFont typeface="Arial" panose="020B0604020202020204" pitchFamily="34" charset="0"/>
              <a:buChar char="•"/>
            </a:pPr>
            <a:endParaRPr lang="en-US" sz="32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26816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a:xfrm>
            <a:off x="2667014" y="1295400"/>
            <a:ext cx="7260945" cy="4900293"/>
          </a:xfrm>
          <a:prstGeom prst="rect">
            <a:avLst/>
          </a:prstGeom>
          <a:effectLst>
            <a:outerShdw blurRad="38100" dist="25400" dir="7200000" algn="tl" rotWithShape="0">
              <a:prstClr val="black">
                <a:alpha val="70000"/>
              </a:prstClr>
            </a:outerShdw>
          </a:effectLst>
        </p:spPr>
        <p:txBody>
          <a:bodyPr vert="horz" lIns="91440" tIns="45720" rIns="91440" bIns="45720" rtlCol="0">
            <a:noAutofit/>
          </a:bodyPr>
          <a:lstStyle>
            <a:defPPr>
              <a:defRPr lang="en-US"/>
            </a:defPPr>
            <a:lvl1pPr algn="l" rtl="0" eaLnBrk="0" fontAlgn="base" hangingPunct="0">
              <a:spcBef>
                <a:spcPct val="0"/>
              </a:spcBef>
              <a:spcAft>
                <a:spcPct val="0"/>
              </a:spcAft>
              <a:defRPr sz="16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16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16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Tahoma" pitchFamily="34" charset="0"/>
                <a:ea typeface="+mn-ea"/>
                <a:cs typeface="+mn-cs"/>
              </a:defRPr>
            </a:lvl5pPr>
            <a:lvl6pPr marL="2286000" algn="l" defTabSz="914400" rtl="0" eaLnBrk="1" latinLnBrk="0" hangingPunct="1">
              <a:defRPr sz="1600" kern="1200">
                <a:solidFill>
                  <a:schemeClr val="tx1"/>
                </a:solidFill>
                <a:latin typeface="Tahoma" pitchFamily="34" charset="0"/>
                <a:ea typeface="+mn-ea"/>
                <a:cs typeface="+mn-cs"/>
              </a:defRPr>
            </a:lvl6pPr>
            <a:lvl7pPr marL="2743200" algn="l" defTabSz="914400" rtl="0" eaLnBrk="1" latinLnBrk="0" hangingPunct="1">
              <a:defRPr sz="1600" kern="1200">
                <a:solidFill>
                  <a:schemeClr val="tx1"/>
                </a:solidFill>
                <a:latin typeface="Tahoma" pitchFamily="34" charset="0"/>
                <a:ea typeface="+mn-ea"/>
                <a:cs typeface="+mn-cs"/>
              </a:defRPr>
            </a:lvl7pPr>
            <a:lvl8pPr marL="3200400" algn="l" defTabSz="914400" rtl="0" eaLnBrk="1" latinLnBrk="0" hangingPunct="1">
              <a:defRPr sz="1600" kern="1200">
                <a:solidFill>
                  <a:schemeClr val="tx1"/>
                </a:solidFill>
                <a:latin typeface="Tahoma" pitchFamily="34" charset="0"/>
                <a:ea typeface="+mn-ea"/>
                <a:cs typeface="+mn-cs"/>
              </a:defRPr>
            </a:lvl8pPr>
            <a:lvl9pPr marL="3657600" algn="l" defTabSz="914400" rtl="0" eaLnBrk="1" latinLnBrk="0" hangingPunct="1">
              <a:defRPr sz="1600" kern="1200">
                <a:solidFill>
                  <a:schemeClr val="tx1"/>
                </a:solidFill>
                <a:latin typeface="Tahoma" pitchFamily="34" charset="0"/>
                <a:ea typeface="+mn-ea"/>
                <a:cs typeface="+mn-cs"/>
              </a:defRPr>
            </a:lvl9pPr>
          </a:lstStyle>
          <a:p>
            <a:pPr>
              <a:lnSpc>
                <a:spcPts val="2200"/>
              </a:lnSpc>
              <a:spcAft>
                <a:spcPts val="1200"/>
              </a:spcAft>
            </a:pPr>
            <a:endParaRPr lang="en-US" sz="2400" dirty="0">
              <a:solidFill>
                <a:schemeClr val="bg1"/>
              </a:solidFill>
            </a:endParaRPr>
          </a:p>
        </p:txBody>
      </p:sp>
      <p:sp>
        <p:nvSpPr>
          <p:cNvPr id="4" name="TextBox 5"/>
          <p:cNvSpPr txBox="1"/>
          <p:nvPr/>
        </p:nvSpPr>
        <p:spPr>
          <a:xfrm>
            <a:off x="2667001" y="5867439"/>
            <a:ext cx="7315200" cy="246221"/>
          </a:xfrm>
          <a:prstGeom prst="rect">
            <a:avLst/>
          </a:prstGeom>
          <a:noFill/>
        </p:spPr>
        <p:txBody>
          <a:bodyPr wrap="square" rtlCol="0">
            <a:spAutoFit/>
          </a:bodyPr>
          <a:lstStyle>
            <a:defPPr>
              <a:defRPr lang="en-US"/>
            </a:defPPr>
            <a:lvl1pPr algn="l" rtl="0" eaLnBrk="0" fontAlgn="base" hangingPunct="0">
              <a:spcBef>
                <a:spcPct val="0"/>
              </a:spcBef>
              <a:spcAft>
                <a:spcPct val="0"/>
              </a:spcAft>
              <a:defRPr sz="16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16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16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Tahoma" pitchFamily="34" charset="0"/>
                <a:ea typeface="+mn-ea"/>
                <a:cs typeface="+mn-cs"/>
              </a:defRPr>
            </a:lvl5pPr>
            <a:lvl6pPr marL="2286000" algn="l" defTabSz="914400" rtl="0" eaLnBrk="1" latinLnBrk="0" hangingPunct="1">
              <a:defRPr sz="1600" kern="1200">
                <a:solidFill>
                  <a:schemeClr val="tx1"/>
                </a:solidFill>
                <a:latin typeface="Tahoma" pitchFamily="34" charset="0"/>
                <a:ea typeface="+mn-ea"/>
                <a:cs typeface="+mn-cs"/>
              </a:defRPr>
            </a:lvl6pPr>
            <a:lvl7pPr marL="2743200" algn="l" defTabSz="914400" rtl="0" eaLnBrk="1" latinLnBrk="0" hangingPunct="1">
              <a:defRPr sz="1600" kern="1200">
                <a:solidFill>
                  <a:schemeClr val="tx1"/>
                </a:solidFill>
                <a:latin typeface="Tahoma" pitchFamily="34" charset="0"/>
                <a:ea typeface="+mn-ea"/>
                <a:cs typeface="+mn-cs"/>
              </a:defRPr>
            </a:lvl7pPr>
            <a:lvl8pPr marL="3200400" algn="l" defTabSz="914400" rtl="0" eaLnBrk="1" latinLnBrk="0" hangingPunct="1">
              <a:defRPr sz="1600" kern="1200">
                <a:solidFill>
                  <a:schemeClr val="tx1"/>
                </a:solidFill>
                <a:latin typeface="Tahoma" pitchFamily="34" charset="0"/>
                <a:ea typeface="+mn-ea"/>
                <a:cs typeface="+mn-cs"/>
              </a:defRPr>
            </a:lvl8pPr>
            <a:lvl9pPr marL="3657600" algn="l" defTabSz="914400" rtl="0" eaLnBrk="1" latinLnBrk="0" hangingPunct="1">
              <a:defRPr sz="1600" kern="1200">
                <a:solidFill>
                  <a:schemeClr val="tx1"/>
                </a:solidFill>
                <a:latin typeface="Tahoma" pitchFamily="34" charset="0"/>
                <a:ea typeface="+mn-ea"/>
                <a:cs typeface="+mn-cs"/>
              </a:defRPr>
            </a:lvl9pPr>
          </a:lstStyle>
          <a:p>
            <a:pPr algn="r">
              <a:lnSpc>
                <a:spcPts val="1200"/>
              </a:lnSpc>
            </a:pPr>
            <a:r>
              <a:rPr lang="en-US" sz="1200" dirty="0">
                <a:solidFill>
                  <a:schemeClr val="tx2">
                    <a:lumMod val="40000"/>
                    <a:lumOff val="60000"/>
                  </a:schemeClr>
                </a:solidFill>
                <a:effectLst>
                  <a:outerShdw blurRad="50800" dist="38100" dir="8100000" algn="tr" rotWithShape="0">
                    <a:prstClr val="black">
                      <a:alpha val="80000"/>
                    </a:prstClr>
                  </a:outerShdw>
                </a:effectLst>
              </a:rPr>
              <a:t> </a:t>
            </a:r>
          </a:p>
        </p:txBody>
      </p:sp>
      <p:sp>
        <p:nvSpPr>
          <p:cNvPr id="14" name="Title 1"/>
          <p:cNvSpPr txBox="1">
            <a:spLocks/>
          </p:cNvSpPr>
          <p:nvPr/>
        </p:nvSpPr>
        <p:spPr>
          <a:xfrm>
            <a:off x="1828800" y="138503"/>
            <a:ext cx="8610600" cy="8633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b="1" i="0" kern="1200" cap="small">
                <a:solidFill>
                  <a:srgbClr val="FFFFCC"/>
                </a:solidFill>
                <a:effectLst>
                  <a:outerShdw blurRad="50800" dist="38100" dir="18900000" algn="bl" rotWithShape="0">
                    <a:prstClr val="black">
                      <a:alpha val="40000"/>
                    </a:prstClr>
                  </a:outerShdw>
                </a:effectLst>
                <a:latin typeface="Tahoma"/>
                <a:ea typeface="+mj-ea"/>
                <a:cs typeface="+mj-cs"/>
              </a:defRPr>
            </a:lvl1pPr>
          </a:lstStyle>
          <a:p>
            <a:pPr>
              <a:lnSpc>
                <a:spcPct val="80000"/>
              </a:lnSpc>
            </a:pPr>
            <a:r>
              <a:rPr lang="en-US" sz="4000" dirty="0">
                <a:solidFill>
                  <a:schemeClr val="tx1"/>
                </a:solidFill>
                <a:latin typeface="Tahoma" panose="020B0604030504040204" pitchFamily="34" charset="0"/>
                <a:ea typeface="Tahoma" panose="020B0604030504040204" pitchFamily="34" charset="0"/>
                <a:cs typeface="Tahoma" panose="020B0604030504040204" pitchFamily="34" charset="0"/>
              </a:rPr>
              <a:t>Questions</a:t>
            </a:r>
          </a:p>
        </p:txBody>
      </p:sp>
      <p:pic>
        <p:nvPicPr>
          <p:cNvPr id="5" name="Picture 4" descr="Animal dog question shutterstock_572500255.jpg"/>
          <p:cNvPicPr>
            <a:picLocks noChangeAspect="1"/>
          </p:cNvPicPr>
          <p:nvPr/>
        </p:nvPicPr>
        <p:blipFill rotWithShape="1">
          <a:blip r:embed="rId2" cstate="print">
            <a:extLst>
              <a:ext uri="{28A0092B-C50C-407E-A947-70E740481C1C}">
                <a14:useLocalDpi xmlns:a14="http://schemas.microsoft.com/office/drawing/2010/main" val="0"/>
              </a:ext>
            </a:extLst>
          </a:blip>
          <a:srcRect l="22685" t="11174" r="17901"/>
          <a:stretch/>
        </p:blipFill>
        <p:spPr>
          <a:xfrm>
            <a:off x="3598334" y="1102639"/>
            <a:ext cx="5334001" cy="5440439"/>
          </a:xfrm>
          <a:prstGeom prst="rect">
            <a:avLst/>
          </a:prstGeom>
        </p:spPr>
      </p:pic>
    </p:spTree>
    <p:extLst>
      <p:ext uri="{BB962C8B-B14F-4D97-AF65-F5344CB8AC3E}">
        <p14:creationId xmlns:p14="http://schemas.microsoft.com/office/powerpoint/2010/main" val="350090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5378" name="Text Box 2">
            <a:extLst>
              <a:ext uri="{FF2B5EF4-FFF2-40B4-BE49-F238E27FC236}">
                <a16:creationId xmlns:a16="http://schemas.microsoft.com/office/drawing/2014/main" id="{62A539EA-2BE2-5E74-9694-37BD3DF3BD65}"/>
              </a:ext>
            </a:extLst>
          </p:cNvPr>
          <p:cNvSpPr txBox="1">
            <a:spLocks noChangeArrowheads="1"/>
          </p:cNvSpPr>
          <p:nvPr/>
        </p:nvSpPr>
        <p:spPr bwMode="auto">
          <a:xfrm>
            <a:off x="688490" y="1243582"/>
            <a:ext cx="10647167" cy="144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lnSpc>
                <a:spcPct val="70000"/>
              </a:lnSpc>
              <a:spcBef>
                <a:spcPct val="50000"/>
              </a:spcBef>
            </a:pPr>
            <a:r>
              <a:rPr lang="en-US" altLang="en-US" sz="4000" dirty="0">
                <a:solidFill>
                  <a:schemeClr val="tx2"/>
                </a:solidFill>
                <a:effectLst>
                  <a:outerShdw blurRad="38100" dist="38100" dir="2700000" algn="tl">
                    <a:srgbClr val="000000"/>
                  </a:outerShdw>
                </a:effectLst>
              </a:rPr>
              <a:t>Myth # 1 </a:t>
            </a:r>
          </a:p>
          <a:p>
            <a:pPr algn="ctr">
              <a:spcBef>
                <a:spcPct val="50000"/>
              </a:spcBef>
            </a:pPr>
            <a:r>
              <a:rPr lang="en-US" altLang="en-US" sz="4000" dirty="0">
                <a:effectLst>
                  <a:outerShdw blurRad="38100" dist="38100" dir="2700000" algn="tl">
                    <a:srgbClr val="000000"/>
                  </a:outerShdw>
                </a:effectLst>
              </a:rPr>
              <a:t>Forgiveness means restored Trust</a:t>
            </a:r>
            <a:endParaRPr lang="en-US" altLang="en-US" sz="4400" dirty="0">
              <a:solidFill>
                <a:srgbClr val="FFFF00"/>
              </a:solidFill>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180BDD0-585E-3CC4-51FF-99A699D04214}"/>
              </a:ext>
            </a:extLst>
          </p:cNvPr>
          <p:cNvSpPr>
            <a:spLocks noGrp="1"/>
          </p:cNvSpPr>
          <p:nvPr>
            <p:ph type="title"/>
          </p:nvPr>
        </p:nvSpPr>
        <p:spPr/>
        <p:txBody>
          <a:bodyPr/>
          <a:lstStyle/>
          <a:p>
            <a:r>
              <a:rPr lang="en-US" dirty="0"/>
              <a:t>Trust </a:t>
            </a:r>
          </a:p>
        </p:txBody>
      </p:sp>
      <p:sp>
        <p:nvSpPr>
          <p:cNvPr id="11" name="Text Placeholder 10">
            <a:extLst>
              <a:ext uri="{FF2B5EF4-FFF2-40B4-BE49-F238E27FC236}">
                <a16:creationId xmlns:a16="http://schemas.microsoft.com/office/drawing/2014/main" id="{E7C68143-2239-8580-EBF9-BD46BC8B0958}"/>
              </a:ext>
            </a:extLst>
          </p:cNvPr>
          <p:cNvSpPr>
            <a:spLocks noGrp="1"/>
          </p:cNvSpPr>
          <p:nvPr>
            <p:ph type="body" sz="quarter" idx="10"/>
          </p:nvPr>
        </p:nvSpPr>
        <p:spPr>
          <a:xfrm>
            <a:off x="688933" y="1325562"/>
            <a:ext cx="10797434" cy="4881599"/>
          </a:xfrm>
        </p:spPr>
        <p:txBody>
          <a:bodyPr>
            <a:noAutofit/>
          </a:bodyPr>
          <a:lstStyle/>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Trust is only restored when the offender is changed to be trustworthy and the offended forgives </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Three types of untrustworthiness – </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Selfish person who is out to harm</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The immature—a child who means well but too immature to handle responsibilities</a:t>
            </a:r>
          </a:p>
          <a:p>
            <a:pPr marL="1200150" lvl="2" indent="-285750">
              <a:spcBef>
                <a:spcPts val="0"/>
              </a:spcBef>
              <a:buFont typeface="Courier New" panose="02070309020205020404" pitchFamily="49" charset="0"/>
              <a:buChar char="o"/>
              <a:tabLst>
                <a:tab pos="914400" algn="l"/>
              </a:tabLst>
            </a:pPr>
            <a:r>
              <a:rPr lang="en-US" sz="28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In adults people who worry what others will think, are afraid of conflict, and won’t stand up for what they themselves know is right</a:t>
            </a:r>
          </a:p>
          <a:p>
            <a:pPr marL="742950" marR="0" lvl="1" indent="-285750">
              <a:spcBef>
                <a:spcPts val="0"/>
              </a:spcBef>
              <a:spcAft>
                <a:spcPts val="0"/>
              </a:spcAft>
              <a:buFont typeface="Courier New" panose="02070309020205020404" pitchFamily="49" charset="0"/>
              <a:buChar char="o"/>
              <a:tabLst>
                <a:tab pos="914400" algn="l"/>
              </a:tabLst>
            </a:pPr>
            <a:r>
              <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The foolish—those who don’t understand how life and health actually work</a:t>
            </a:r>
          </a:p>
          <a:p>
            <a:pPr marL="457200" marR="0" lvl="1" indent="0">
              <a:spcBef>
                <a:spcPts val="0"/>
              </a:spcBef>
              <a:spcAft>
                <a:spcPts val="0"/>
              </a:spcAft>
              <a:buNone/>
              <a:tabLst>
                <a:tab pos="914400" algn="l"/>
              </a:tabLst>
            </a:pPr>
            <a:endParaRPr lang="en-US" sz="32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endParaRPr>
          </a:p>
          <a:p>
            <a:endPar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endParaRPr>
          </a:p>
          <a:p>
            <a:endParaRPr lang="en-US" sz="3200" b="0" dirty="0">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a:p>
            <a:endPar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endParaRPr>
          </a:p>
          <a:p>
            <a:endParaRPr lang="en-US" sz="3200" b="0" dirty="0">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777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0" end="0"/>
                                            </p:txEl>
                                          </p:spTgt>
                                        </p:tgtEl>
                                        <p:attrNameLst>
                                          <p:attrName>ppt_c</p:attrName>
                                        </p:attrNameLst>
                                      </p:cBhvr>
                                      <p:to>
                                        <a:srgbClr val="838383"/>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1" end="1"/>
                                            </p:txEl>
                                          </p:spTgt>
                                        </p:tgtEl>
                                        <p:attrNameLst>
                                          <p:attrName>ppt_c</p:attrName>
                                        </p:attrNameLst>
                                      </p:cBhvr>
                                      <p:to>
                                        <a:srgbClr val="838383"/>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2" end="2"/>
                                            </p:txEl>
                                          </p:spTgt>
                                        </p:tgtEl>
                                        <p:attrNameLst>
                                          <p:attrName>ppt_c</p:attrName>
                                        </p:attrNameLst>
                                      </p:cBhvr>
                                      <p:to>
                                        <a:srgbClr val="838383"/>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3" end="3"/>
                                            </p:txEl>
                                          </p:spTgt>
                                        </p:tgtEl>
                                        <p:attrNameLst>
                                          <p:attrName>ppt_c</p:attrName>
                                        </p:attrNameLst>
                                      </p:cBhvr>
                                      <p:to>
                                        <a:srgbClr val="838383"/>
                                      </p:to>
                                    </p:animClr>
                                  </p:subTnLst>
                                </p:cTn>
                              </p:par>
                              <p:par>
                                <p:cTn id="19" presetID="1" presetClass="entr" presetSubtype="0" fill="hold" nodeType="with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4" end="4"/>
                                            </p:txEl>
                                          </p:spTgt>
                                        </p:tgtEl>
                                        <p:attrNameLst>
                                          <p:attrName>ppt_c</p:attrName>
                                        </p:attrNameLst>
                                      </p:cBhvr>
                                      <p:to>
                                        <a:srgbClr val="838383"/>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180BDD0-585E-3CC4-51FF-99A699D04214}"/>
              </a:ext>
            </a:extLst>
          </p:cNvPr>
          <p:cNvSpPr>
            <a:spLocks noGrp="1"/>
          </p:cNvSpPr>
          <p:nvPr>
            <p:ph type="title"/>
          </p:nvPr>
        </p:nvSpPr>
        <p:spPr/>
        <p:txBody>
          <a:bodyPr/>
          <a:lstStyle/>
          <a:p>
            <a:r>
              <a:rPr lang="en-US" dirty="0"/>
              <a:t>Trust </a:t>
            </a:r>
          </a:p>
        </p:txBody>
      </p:sp>
      <p:sp>
        <p:nvSpPr>
          <p:cNvPr id="11" name="Text Placeholder 10">
            <a:extLst>
              <a:ext uri="{FF2B5EF4-FFF2-40B4-BE49-F238E27FC236}">
                <a16:creationId xmlns:a16="http://schemas.microsoft.com/office/drawing/2014/main" id="{E7C68143-2239-8580-EBF9-BD46BC8B0958}"/>
              </a:ext>
            </a:extLst>
          </p:cNvPr>
          <p:cNvSpPr>
            <a:spLocks noGrp="1"/>
          </p:cNvSpPr>
          <p:nvPr>
            <p:ph type="body" sz="quarter" idx="10"/>
          </p:nvPr>
        </p:nvSpPr>
        <p:spPr>
          <a:xfrm>
            <a:off x="688933" y="1000461"/>
            <a:ext cx="10797434" cy="4861738"/>
          </a:xfrm>
        </p:spPr>
        <p:txBody>
          <a:bodyPr>
            <a:noAutofit/>
          </a:bodyPr>
          <a:lstStyle/>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Kate’s husband was immature, controlled by fear, could not be trusted to handle the responsibilities of husband. </a:t>
            </a:r>
          </a:p>
          <a:p>
            <a:pPr marL="1028700" lvl="1" indent="-342900">
              <a:spcBef>
                <a:spcPts val="0"/>
              </a:spcBef>
              <a:buFont typeface="Symbol" pitchFamily="2" charset="2"/>
              <a:buChar char=""/>
              <a:tabLst>
                <a:tab pos="457200" algn="l"/>
              </a:tabLst>
            </a:pPr>
            <a:r>
              <a:rPr lang="en-US" sz="28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He did not seek to harm and he was not foolish enough to think that it was healthy to cheat or his marriage would be improved if he cheated</a:t>
            </a:r>
          </a:p>
          <a:p>
            <a:pPr marL="1028700" lvl="1" indent="-342900">
              <a:spcBef>
                <a:spcPts val="0"/>
              </a:spcBef>
              <a:buFont typeface="Symbol" pitchFamily="2" charset="2"/>
              <a:buChar char=""/>
              <a:tabLst>
                <a:tab pos="457200" algn="l"/>
              </a:tabLst>
            </a:pPr>
            <a:r>
              <a:rPr lang="en-US" sz="280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He was immature and </a:t>
            </a:r>
            <a:r>
              <a:rPr lang="en-US" sz="28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in the moment of confrontation was sorry he hurt Kate, but he had never overcome his fears, insecurities, and learned self control. He had never really died to self and come to love others more than self, he was not practiced in standing up to his own feelings and thus was untrustworthy even though he sincerely wanted to be – </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This was Peter in the upper room</a:t>
            </a:r>
          </a:p>
          <a:p>
            <a:pPr marL="342900" marR="0" lvl="0" indent="-342900">
              <a:spcBef>
                <a:spcPts val="0"/>
              </a:spcBef>
              <a:spcAft>
                <a:spcPts val="0"/>
              </a:spcAft>
              <a:buFont typeface="Symbol" pitchFamily="2" charset="2"/>
              <a:buChar char=""/>
              <a:tabLst>
                <a:tab pos="457200" algn="l"/>
              </a:tabLst>
            </a:pPr>
            <a:r>
              <a:rPr lang="en-US" sz="3200" b="0" dirty="0">
                <a:effectLst>
                  <a:outerShdw blurRad="50800" dist="38100" dir="2700000" algn="tl" rotWithShape="0">
                    <a:prstClr val="black">
                      <a:alpha val="40000"/>
                    </a:prstClr>
                  </a:outerShdw>
                </a:effectLst>
                <a:latin typeface="Calibri" panose="020F0502020204030204" pitchFamily="34" charset="0"/>
                <a:ea typeface="MS Mincho" panose="02020609040205080304" pitchFamily="49" charset="-128"/>
                <a:cs typeface="Calibri" panose="020F0502020204030204" pitchFamily="34" charset="0"/>
              </a:rPr>
              <a:t>Requirements of trustworthiness—love you, maturity, wisdom</a:t>
            </a:r>
          </a:p>
          <a:p>
            <a:endParaRPr lang="en-US" sz="3200" b="0" dirty="0">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5866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0" end="0"/>
                                            </p:txEl>
                                          </p:spTgt>
                                        </p:tgtEl>
                                        <p:attrNameLst>
                                          <p:attrName>ppt_c</p:attrName>
                                        </p:attrNameLst>
                                      </p:cBhvr>
                                      <p:to>
                                        <a:srgbClr val="A5A9A9"/>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1" end="1"/>
                                            </p:txEl>
                                          </p:spTgt>
                                        </p:tgtEl>
                                        <p:attrNameLst>
                                          <p:attrName>ppt_c</p:attrName>
                                        </p:attrNameLst>
                                      </p:cBhvr>
                                      <p:to>
                                        <a:srgbClr val="A5A9A9"/>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2" end="2"/>
                                            </p:txEl>
                                          </p:spTgt>
                                        </p:tgtEl>
                                        <p:attrNameLst>
                                          <p:attrName>ppt_c</p:attrName>
                                        </p:attrNameLst>
                                      </p:cBhvr>
                                      <p:to>
                                        <a:srgbClr val="A5A9A9"/>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3" end="3"/>
                                            </p:txEl>
                                          </p:spTgt>
                                        </p:tgtEl>
                                        <p:attrNameLst>
                                          <p:attrName>ppt_c</p:attrName>
                                        </p:attrNameLst>
                                      </p:cBhvr>
                                      <p:to>
                                        <a:srgbClr val="A5A9A9"/>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5378" name="Text Box 2">
            <a:extLst>
              <a:ext uri="{FF2B5EF4-FFF2-40B4-BE49-F238E27FC236}">
                <a16:creationId xmlns:a16="http://schemas.microsoft.com/office/drawing/2014/main" id="{62A539EA-2BE2-5E74-9694-37BD3DF3BD65}"/>
              </a:ext>
            </a:extLst>
          </p:cNvPr>
          <p:cNvSpPr txBox="1">
            <a:spLocks noChangeArrowheads="1"/>
          </p:cNvSpPr>
          <p:nvPr/>
        </p:nvSpPr>
        <p:spPr bwMode="auto">
          <a:xfrm>
            <a:off x="688490" y="1243582"/>
            <a:ext cx="10647167" cy="144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lnSpc>
                <a:spcPct val="70000"/>
              </a:lnSpc>
              <a:spcBef>
                <a:spcPct val="50000"/>
              </a:spcBef>
            </a:pPr>
            <a:r>
              <a:rPr lang="en-US" altLang="en-US" sz="4000" dirty="0">
                <a:solidFill>
                  <a:schemeClr val="tx2"/>
                </a:solidFill>
                <a:effectLst>
                  <a:outerShdw blurRad="38100" dist="38100" dir="2700000" algn="tl">
                    <a:srgbClr val="000000"/>
                  </a:outerShdw>
                </a:effectLst>
              </a:rPr>
              <a:t>Myth # 1 </a:t>
            </a:r>
          </a:p>
          <a:p>
            <a:pPr algn="ctr">
              <a:spcBef>
                <a:spcPct val="50000"/>
              </a:spcBef>
            </a:pPr>
            <a:r>
              <a:rPr lang="en-US" altLang="en-US" sz="4000" dirty="0">
                <a:effectLst>
                  <a:outerShdw blurRad="38100" dist="38100" dir="2700000" algn="tl">
                    <a:srgbClr val="000000"/>
                  </a:outerShdw>
                </a:effectLst>
              </a:rPr>
              <a:t>Forgiveness Means Restored Trust</a:t>
            </a:r>
            <a:endParaRPr lang="en-US" altLang="en-US" sz="4400" dirty="0">
              <a:solidFill>
                <a:srgbClr val="FFFF00"/>
              </a:solidFill>
              <a:latin typeface="Times New Roman" panose="02020603050405020304" pitchFamily="18" charset="0"/>
            </a:endParaRPr>
          </a:p>
        </p:txBody>
      </p:sp>
    </p:spTree>
    <p:extLst>
      <p:ext uri="{BB962C8B-B14F-4D97-AF65-F5344CB8AC3E}">
        <p14:creationId xmlns:p14="http://schemas.microsoft.com/office/powerpoint/2010/main" val="3302618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7426" name="Text Box 2">
            <a:extLst>
              <a:ext uri="{FF2B5EF4-FFF2-40B4-BE49-F238E27FC236}">
                <a16:creationId xmlns:a16="http://schemas.microsoft.com/office/drawing/2014/main" id="{49CDDDB5-0DBE-3BF2-669A-EE3633DE4C94}"/>
              </a:ext>
            </a:extLst>
          </p:cNvPr>
          <p:cNvSpPr txBox="1">
            <a:spLocks noChangeArrowheads="1"/>
          </p:cNvSpPr>
          <p:nvPr/>
        </p:nvSpPr>
        <p:spPr bwMode="auto">
          <a:xfrm>
            <a:off x="2500086" y="1046305"/>
            <a:ext cx="6934200" cy="20621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70000"/>
              </a:lnSpc>
              <a:spcBef>
                <a:spcPct val="50000"/>
              </a:spcBef>
            </a:pPr>
            <a:r>
              <a:rPr lang="en-US" altLang="en-US" sz="4000" dirty="0">
                <a:solidFill>
                  <a:schemeClr val="tx2"/>
                </a:solidFill>
                <a:effectLst>
                  <a:outerShdw blurRad="38100" dist="38100" dir="2700000" algn="tl">
                    <a:srgbClr val="000000"/>
                  </a:outerShdw>
                </a:effectLst>
              </a:rPr>
              <a:t>Myth # 2 </a:t>
            </a:r>
          </a:p>
          <a:p>
            <a:pPr algn="ctr">
              <a:spcBef>
                <a:spcPct val="50000"/>
              </a:spcBef>
            </a:pPr>
            <a:r>
              <a:rPr lang="en-US" altLang="en-US" sz="4000" dirty="0">
                <a:effectLst>
                  <a:outerShdw blurRad="38100" dist="38100" dir="2700000" algn="tl">
                    <a:srgbClr val="000000"/>
                  </a:outerShdw>
                </a:effectLst>
              </a:rPr>
              <a:t>Forgiveness Comes After the Offender Says They Are Sorry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A025772-93FF-9664-DAE0-97775B16EEF9}"/>
              </a:ext>
            </a:extLst>
          </p:cNvPr>
          <p:cNvSpPr>
            <a:spLocks noGrp="1"/>
          </p:cNvSpPr>
          <p:nvPr>
            <p:ph type="title"/>
          </p:nvPr>
        </p:nvSpPr>
        <p:spPr/>
        <p:txBody>
          <a:bodyPr/>
          <a:lstStyle/>
          <a:p>
            <a:r>
              <a:rPr lang="en-US" dirty="0"/>
              <a:t>Bob</a:t>
            </a:r>
          </a:p>
        </p:txBody>
      </p:sp>
      <p:sp>
        <p:nvSpPr>
          <p:cNvPr id="6" name="Text Placeholder 5">
            <a:extLst>
              <a:ext uri="{FF2B5EF4-FFF2-40B4-BE49-F238E27FC236}">
                <a16:creationId xmlns:a16="http://schemas.microsoft.com/office/drawing/2014/main" id="{C3E90CC4-578E-3C97-7EE3-4B72288F3917}"/>
              </a:ext>
            </a:extLst>
          </p:cNvPr>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977196220"/>
      </p:ext>
    </p:extLst>
  </p:cSld>
  <p:clrMapOvr>
    <a:masterClrMapping/>
  </p:clrMapOvr>
</p:sld>
</file>

<file path=ppt/theme/theme1.xml><?xml version="1.0" encoding="utf-8"?>
<a:theme xmlns:a="http://schemas.openxmlformats.org/drawingml/2006/main" name="Office Theme">
  <a:themeElements>
    <a:clrScheme name="Custom 11">
      <a:dk1>
        <a:srgbClr val="F0FEFF"/>
      </a:dk1>
      <a:lt1>
        <a:srgbClr val="FFFFFF"/>
      </a:lt1>
      <a:dk2>
        <a:srgbClr val="FEFFFE"/>
      </a:dk2>
      <a:lt2>
        <a:srgbClr val="E7E6E6"/>
      </a:lt2>
      <a:accent1>
        <a:srgbClr val="FFE1A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64328186-77F5-BC43-91D9-3818D370EB79}" vid="{B5574604-012D-DD42-A015-3A9379F5E3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CHATTANOOGA_PWOERPOINT_TEMPLATE2</Template>
  <TotalTime>7875</TotalTime>
  <Words>1705</Words>
  <Application>Microsoft Macintosh PowerPoint</Application>
  <PresentationFormat>Widescreen</PresentationFormat>
  <Paragraphs>165</Paragraphs>
  <Slides>32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Bookman Old Style</vt:lpstr>
      <vt:lpstr>Calibri</vt:lpstr>
      <vt:lpstr>Courier New</vt:lpstr>
      <vt:lpstr>Symbol</vt:lpstr>
      <vt:lpstr>Tahoma</vt:lpstr>
      <vt:lpstr>Times New Roman</vt:lpstr>
      <vt:lpstr>Office Theme</vt:lpstr>
      <vt:lpstr>PowerPoint Presentation</vt:lpstr>
      <vt:lpstr>The stupid neither forgive nor forget; the naïve forgive and forget; the wise forgive but do not forget.</vt:lpstr>
      <vt:lpstr>Case Vignette</vt:lpstr>
      <vt:lpstr>PowerPoint Presentation</vt:lpstr>
      <vt:lpstr>Trust </vt:lpstr>
      <vt:lpstr>Trust </vt:lpstr>
      <vt:lpstr>PowerPoint Presentation</vt:lpstr>
      <vt:lpstr>PowerPoint Presentation</vt:lpstr>
      <vt:lpstr>Bob</vt:lpstr>
      <vt:lpstr>Maria: How Sin Infects  and How Forgiveness Cures</vt:lpstr>
      <vt:lpstr>God and Forgiveness</vt:lpstr>
      <vt:lpstr>Myths</vt:lpstr>
      <vt:lpstr>PowerPoint Presentation</vt:lpstr>
      <vt:lpstr>Salvation</vt:lpstr>
      <vt:lpstr>Salvation</vt:lpstr>
      <vt:lpstr>Myths</vt:lpstr>
      <vt:lpstr>PowerPoint Presentation</vt:lpstr>
      <vt:lpstr>When Do We Forgive People for Doing What is Right?</vt:lpstr>
      <vt:lpstr>Myths</vt:lpstr>
      <vt:lpstr>PowerPoint Presentation</vt:lpstr>
      <vt:lpstr>Sheila</vt:lpstr>
      <vt:lpstr>Sheila</vt:lpstr>
      <vt:lpstr>Myths</vt:lpstr>
      <vt:lpstr>PowerPoint Presentation</vt:lpstr>
      <vt:lpstr>Does Forgiveness Mean Forgetting?</vt:lpstr>
      <vt:lpstr>Myths</vt:lpstr>
      <vt:lpstr>PowerPoint Presentation</vt:lpstr>
      <vt:lpstr>Cherie</vt:lpstr>
      <vt:lpstr>What Is Forgiveness?</vt:lpstr>
      <vt:lpstr>What Is Forgiveness?</vt:lpstr>
      <vt:lpstr>Myths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Dr. Timothy R. Jennings, M.D., DLFAPA</cp:lastModifiedBy>
  <cp:revision>92</cp:revision>
  <dcterms:created xsi:type="dcterms:W3CDTF">2020-09-07T20:36:58Z</dcterms:created>
  <dcterms:modified xsi:type="dcterms:W3CDTF">2025-02-22T14:39:19Z</dcterms:modified>
</cp:coreProperties>
</file>