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4"/>
  </p:notesMasterIdLst>
  <p:sldIdLst>
    <p:sldId id="1483" r:id="rId2"/>
    <p:sldId id="858" r:id="rId3"/>
    <p:sldId id="1298" r:id="rId4"/>
    <p:sldId id="1299" r:id="rId5"/>
    <p:sldId id="1300" r:id="rId6"/>
    <p:sldId id="1301" r:id="rId7"/>
    <p:sldId id="1274" r:id="rId8"/>
    <p:sldId id="1294" r:id="rId9"/>
    <p:sldId id="1295" r:id="rId10"/>
    <p:sldId id="1296" r:id="rId11"/>
    <p:sldId id="1297" r:id="rId12"/>
    <p:sldId id="1392" r:id="rId13"/>
    <p:sldId id="720" r:id="rId14"/>
    <p:sldId id="908" r:id="rId15"/>
    <p:sldId id="909" r:id="rId16"/>
    <p:sldId id="910" r:id="rId17"/>
    <p:sldId id="911" r:id="rId18"/>
    <p:sldId id="912" r:id="rId19"/>
    <p:sldId id="913" r:id="rId20"/>
    <p:sldId id="721" r:id="rId21"/>
    <p:sldId id="1101" r:id="rId22"/>
    <p:sldId id="1103" r:id="rId23"/>
    <p:sldId id="1457" r:id="rId24"/>
    <p:sldId id="724" r:id="rId25"/>
    <p:sldId id="914" r:id="rId26"/>
    <p:sldId id="915" r:id="rId27"/>
    <p:sldId id="725" r:id="rId28"/>
    <p:sldId id="726" r:id="rId29"/>
    <p:sldId id="916" r:id="rId30"/>
    <p:sldId id="917" r:id="rId31"/>
    <p:sldId id="918" r:id="rId32"/>
    <p:sldId id="1338" r:id="rId33"/>
    <p:sldId id="1393" r:id="rId34"/>
    <p:sldId id="1339" r:id="rId35"/>
    <p:sldId id="1340" r:id="rId36"/>
    <p:sldId id="1322" r:id="rId37"/>
    <p:sldId id="919" r:id="rId38"/>
    <p:sldId id="728" r:id="rId39"/>
    <p:sldId id="920" r:id="rId40"/>
    <p:sldId id="921" r:id="rId41"/>
    <p:sldId id="922" r:id="rId42"/>
    <p:sldId id="923" r:id="rId43"/>
    <p:sldId id="1222" r:id="rId44"/>
    <p:sldId id="926" r:id="rId45"/>
    <p:sldId id="1395" r:id="rId46"/>
    <p:sldId id="927" r:id="rId47"/>
    <p:sldId id="1396" r:id="rId48"/>
    <p:sldId id="928" r:id="rId49"/>
    <p:sldId id="929" r:id="rId50"/>
    <p:sldId id="733" r:id="rId51"/>
    <p:sldId id="930" r:id="rId52"/>
    <p:sldId id="931" r:id="rId53"/>
    <p:sldId id="932" r:id="rId54"/>
    <p:sldId id="933" r:id="rId55"/>
    <p:sldId id="934" r:id="rId56"/>
    <p:sldId id="1109" r:id="rId57"/>
    <p:sldId id="1110" r:id="rId58"/>
    <p:sldId id="730" r:id="rId59"/>
    <p:sldId id="1426" r:id="rId60"/>
    <p:sldId id="739" r:id="rId61"/>
    <p:sldId id="952" r:id="rId62"/>
    <p:sldId id="953" r:id="rId63"/>
    <p:sldId id="954" r:id="rId64"/>
    <p:sldId id="955" r:id="rId65"/>
    <p:sldId id="740" r:id="rId66"/>
    <p:sldId id="956" r:id="rId67"/>
    <p:sldId id="957" r:id="rId68"/>
    <p:sldId id="958" r:id="rId69"/>
    <p:sldId id="741" r:id="rId70"/>
    <p:sldId id="960" r:id="rId71"/>
    <p:sldId id="961" r:id="rId72"/>
    <p:sldId id="962" r:id="rId73"/>
    <p:sldId id="963" r:id="rId74"/>
    <p:sldId id="964" r:id="rId75"/>
    <p:sldId id="965" r:id="rId76"/>
    <p:sldId id="742" r:id="rId77"/>
    <p:sldId id="1477" r:id="rId78"/>
    <p:sldId id="1114" r:id="rId79"/>
    <p:sldId id="967" r:id="rId80"/>
    <p:sldId id="968" r:id="rId81"/>
    <p:sldId id="970" r:id="rId82"/>
    <p:sldId id="969" r:id="rId83"/>
    <p:sldId id="745" r:id="rId84"/>
    <p:sldId id="971" r:id="rId85"/>
    <p:sldId id="972" r:id="rId86"/>
    <p:sldId id="973" r:id="rId87"/>
    <p:sldId id="974" r:id="rId88"/>
    <p:sldId id="975" r:id="rId89"/>
    <p:sldId id="976" r:id="rId90"/>
    <p:sldId id="977" r:id="rId91"/>
    <p:sldId id="978" r:id="rId92"/>
    <p:sldId id="979" r:id="rId93"/>
    <p:sldId id="980" r:id="rId94"/>
    <p:sldId id="1406" r:id="rId95"/>
    <p:sldId id="981" r:id="rId96"/>
    <p:sldId id="748" r:id="rId97"/>
    <p:sldId id="982" r:id="rId98"/>
    <p:sldId id="983" r:id="rId99"/>
    <p:sldId id="984" r:id="rId100"/>
    <p:sldId id="985" r:id="rId101"/>
    <p:sldId id="986" r:id="rId102"/>
    <p:sldId id="987" r:id="rId103"/>
    <p:sldId id="988" r:id="rId104"/>
    <p:sldId id="749" r:id="rId105"/>
    <p:sldId id="994" r:id="rId106"/>
    <p:sldId id="1478" r:id="rId107"/>
    <p:sldId id="993" r:id="rId108"/>
    <p:sldId id="1482" r:id="rId109"/>
    <p:sldId id="750" r:id="rId110"/>
    <p:sldId id="751" r:id="rId111"/>
    <p:sldId id="752" r:id="rId112"/>
    <p:sldId id="753" r:id="rId113"/>
    <p:sldId id="996" r:id="rId114"/>
    <p:sldId id="997" r:id="rId115"/>
    <p:sldId id="998" r:id="rId116"/>
    <p:sldId id="999" r:id="rId117"/>
    <p:sldId id="754" r:id="rId118"/>
    <p:sldId id="1000" r:id="rId119"/>
    <p:sldId id="755" r:id="rId120"/>
    <p:sldId id="1001" r:id="rId121"/>
    <p:sldId id="756" r:id="rId122"/>
    <p:sldId id="1002" r:id="rId123"/>
    <p:sldId id="757" r:id="rId124"/>
    <p:sldId id="1004" r:id="rId125"/>
    <p:sldId id="1372" r:id="rId126"/>
    <p:sldId id="1373" r:id="rId127"/>
    <p:sldId id="1374" r:id="rId128"/>
    <p:sldId id="758" r:id="rId129"/>
    <p:sldId id="1005" r:id="rId130"/>
    <p:sldId id="1006" r:id="rId131"/>
    <p:sldId id="1008" r:id="rId132"/>
    <p:sldId id="1462" r:id="rId133"/>
    <p:sldId id="768" r:id="rId134"/>
    <p:sldId id="1009" r:id="rId135"/>
    <p:sldId id="1414" r:id="rId136"/>
    <p:sldId id="1417" r:id="rId137"/>
    <p:sldId id="1415" r:id="rId138"/>
    <p:sldId id="1416" r:id="rId139"/>
    <p:sldId id="874" r:id="rId140"/>
    <p:sldId id="1010" r:id="rId141"/>
    <p:sldId id="1011" r:id="rId142"/>
    <p:sldId id="1015" r:id="rId143"/>
    <p:sldId id="875" r:id="rId144"/>
    <p:sldId id="1016" r:id="rId145"/>
    <p:sldId id="1463" r:id="rId146"/>
    <p:sldId id="1017" r:id="rId147"/>
    <p:sldId id="773" r:id="rId148"/>
    <p:sldId id="1218" r:id="rId149"/>
    <p:sldId id="1223" r:id="rId150"/>
    <p:sldId id="1217" r:id="rId151"/>
    <p:sldId id="774" r:id="rId152"/>
    <p:sldId id="1224" r:id="rId153"/>
    <p:sldId id="1225" r:id="rId154"/>
    <p:sldId id="1226" r:id="rId155"/>
    <p:sldId id="777" r:id="rId156"/>
    <p:sldId id="1024" r:id="rId157"/>
    <p:sldId id="1025" r:id="rId158"/>
    <p:sldId id="1026" r:id="rId159"/>
    <p:sldId id="1027" r:id="rId160"/>
    <p:sldId id="776" r:id="rId161"/>
    <p:sldId id="779" r:id="rId162"/>
    <p:sldId id="1029" r:id="rId163"/>
    <p:sldId id="1227" r:id="rId164"/>
    <p:sldId id="780" r:id="rId165"/>
    <p:sldId id="1030" r:id="rId166"/>
    <p:sldId id="1031" r:id="rId167"/>
    <p:sldId id="1032" r:id="rId168"/>
    <p:sldId id="781" r:id="rId169"/>
    <p:sldId id="782" r:id="rId170"/>
    <p:sldId id="783" r:id="rId171"/>
    <p:sldId id="784" r:id="rId172"/>
    <p:sldId id="1033" r:id="rId173"/>
    <p:sldId id="785" r:id="rId174"/>
    <p:sldId id="1036" r:id="rId175"/>
    <p:sldId id="1037" r:id="rId176"/>
    <p:sldId id="786" r:id="rId177"/>
    <p:sldId id="1039" r:id="rId178"/>
    <p:sldId id="1464" r:id="rId179"/>
    <p:sldId id="1040" r:id="rId180"/>
    <p:sldId id="787" r:id="rId181"/>
    <p:sldId id="1041" r:id="rId182"/>
    <p:sldId id="1042" r:id="rId183"/>
    <p:sldId id="788" r:id="rId184"/>
    <p:sldId id="1043" r:id="rId185"/>
    <p:sldId id="1044" r:id="rId186"/>
    <p:sldId id="1045" r:id="rId187"/>
    <p:sldId id="1046" r:id="rId188"/>
    <p:sldId id="1047" r:id="rId189"/>
    <p:sldId id="790" r:id="rId190"/>
    <p:sldId id="1048" r:id="rId191"/>
    <p:sldId id="791" r:id="rId192"/>
    <p:sldId id="1049" r:id="rId193"/>
    <p:sldId id="792" r:id="rId194"/>
    <p:sldId id="1050" r:id="rId195"/>
    <p:sldId id="1051" r:id="rId196"/>
    <p:sldId id="797" r:id="rId197"/>
    <p:sldId id="1052" r:id="rId198"/>
    <p:sldId id="798" r:id="rId199"/>
    <p:sldId id="799" r:id="rId200"/>
    <p:sldId id="1053" r:id="rId201"/>
    <p:sldId id="800" r:id="rId202"/>
    <p:sldId id="1054" r:id="rId203"/>
    <p:sldId id="1057" r:id="rId204"/>
    <p:sldId id="1468" r:id="rId205"/>
    <p:sldId id="1465" r:id="rId206"/>
    <p:sldId id="1466" r:id="rId207"/>
    <p:sldId id="1467" r:id="rId208"/>
    <p:sldId id="803" r:id="rId209"/>
    <p:sldId id="1059" r:id="rId210"/>
    <p:sldId id="1060" r:id="rId211"/>
    <p:sldId id="1061" r:id="rId212"/>
    <p:sldId id="1062" r:id="rId213"/>
    <p:sldId id="1063" r:id="rId214"/>
    <p:sldId id="1064" r:id="rId215"/>
    <p:sldId id="1065" r:id="rId216"/>
    <p:sldId id="1066" r:id="rId217"/>
    <p:sldId id="1067" r:id="rId218"/>
    <p:sldId id="1068" r:id="rId219"/>
    <p:sldId id="1069" r:id="rId220"/>
    <p:sldId id="1070" r:id="rId221"/>
    <p:sldId id="1071" r:id="rId222"/>
    <p:sldId id="804" r:id="rId223"/>
    <p:sldId id="1344" r:id="rId224"/>
    <p:sldId id="1352" r:id="rId225"/>
    <p:sldId id="1345" r:id="rId226"/>
    <p:sldId id="1346" r:id="rId227"/>
    <p:sldId id="1347" r:id="rId228"/>
    <p:sldId id="1348" r:id="rId229"/>
    <p:sldId id="1401" r:id="rId230"/>
    <p:sldId id="1349" r:id="rId231"/>
    <p:sldId id="1350" r:id="rId232"/>
    <p:sldId id="1072" r:id="rId233"/>
    <p:sldId id="1351" r:id="rId234"/>
    <p:sldId id="805" r:id="rId235"/>
    <p:sldId id="1073" r:id="rId236"/>
    <p:sldId id="1469" r:id="rId237"/>
    <p:sldId id="1470" r:id="rId238"/>
    <p:sldId id="1471" r:id="rId239"/>
    <p:sldId id="806" r:id="rId240"/>
    <p:sldId id="1077" r:id="rId241"/>
    <p:sldId id="1078" r:id="rId242"/>
    <p:sldId id="1079" r:id="rId243"/>
    <p:sldId id="1080" r:id="rId244"/>
    <p:sldId id="1081" r:id="rId245"/>
    <p:sldId id="1082" r:id="rId246"/>
    <p:sldId id="808" r:id="rId247"/>
    <p:sldId id="1083" r:id="rId248"/>
    <p:sldId id="809" r:id="rId249"/>
    <p:sldId id="1084" r:id="rId250"/>
    <p:sldId id="1429" r:id="rId251"/>
    <p:sldId id="1428" r:id="rId252"/>
    <p:sldId id="1085" r:id="rId253"/>
    <p:sldId id="810" r:id="rId254"/>
    <p:sldId id="1086" r:id="rId255"/>
    <p:sldId id="1087" r:id="rId256"/>
    <p:sldId id="1091" r:id="rId257"/>
    <p:sldId id="1092" r:id="rId258"/>
    <p:sldId id="1093" r:id="rId259"/>
    <p:sldId id="1094" r:id="rId260"/>
    <p:sldId id="1095" r:id="rId261"/>
    <p:sldId id="879" r:id="rId262"/>
    <p:sldId id="1096" r:id="rId263"/>
    <p:sldId id="1098" r:id="rId264"/>
    <p:sldId id="1099" r:id="rId265"/>
    <p:sldId id="1097" r:id="rId266"/>
    <p:sldId id="1354" r:id="rId267"/>
    <p:sldId id="1220" r:id="rId268"/>
    <p:sldId id="1432" r:id="rId269"/>
    <p:sldId id="1433" r:id="rId270"/>
    <p:sldId id="1434" r:id="rId271"/>
    <p:sldId id="1408" r:id="rId272"/>
    <p:sldId id="814" r:id="rId273"/>
    <p:sldId id="878" r:id="rId274"/>
    <p:sldId id="1228" r:id="rId275"/>
    <p:sldId id="816" r:id="rId276"/>
    <p:sldId id="818" r:id="rId277"/>
    <p:sldId id="1100" r:id="rId278"/>
    <p:sldId id="819" r:id="rId279"/>
    <p:sldId id="1118" r:id="rId280"/>
    <p:sldId id="1120" r:id="rId281"/>
    <p:sldId id="1121" r:id="rId282"/>
    <p:sldId id="820" r:id="rId283"/>
    <p:sldId id="1229" r:id="rId284"/>
    <p:sldId id="1230" r:id="rId285"/>
    <p:sldId id="1231" r:id="rId286"/>
    <p:sldId id="821" r:id="rId287"/>
    <p:sldId id="1355" r:id="rId288"/>
    <p:sldId id="1356" r:id="rId289"/>
    <p:sldId id="1357" r:id="rId290"/>
    <p:sldId id="1358" r:id="rId291"/>
    <p:sldId id="1123" r:id="rId292"/>
    <p:sldId id="1232" r:id="rId293"/>
    <p:sldId id="1233" r:id="rId294"/>
    <p:sldId id="823" r:id="rId295"/>
    <p:sldId id="1124" r:id="rId296"/>
    <p:sldId id="1125" r:id="rId297"/>
    <p:sldId id="1126" r:id="rId298"/>
    <p:sldId id="824" r:id="rId299"/>
    <p:sldId id="1127" r:id="rId300"/>
    <p:sldId id="825" r:id="rId301"/>
    <p:sldId id="1128" r:id="rId302"/>
    <p:sldId id="1129" r:id="rId303"/>
    <p:sldId id="829" r:id="rId304"/>
    <p:sldId id="1361" r:id="rId305"/>
    <p:sldId id="1409" r:id="rId306"/>
    <p:sldId id="1472" r:id="rId307"/>
    <p:sldId id="1473" r:id="rId308"/>
    <p:sldId id="830" r:id="rId309"/>
    <p:sldId id="1133" r:id="rId310"/>
    <p:sldId id="1134" r:id="rId311"/>
    <p:sldId id="1135" r:id="rId312"/>
    <p:sldId id="831" r:id="rId313"/>
    <p:sldId id="1236" r:id="rId314"/>
    <p:sldId id="1237" r:id="rId315"/>
    <p:sldId id="1238" r:id="rId316"/>
    <p:sldId id="1239" r:id="rId317"/>
    <p:sldId id="832" r:id="rId318"/>
    <p:sldId id="1234" r:id="rId319"/>
    <p:sldId id="1235" r:id="rId320"/>
    <p:sldId id="833" r:id="rId321"/>
    <p:sldId id="1136" r:id="rId322"/>
    <p:sldId id="834" r:id="rId323"/>
    <p:sldId id="1137" r:id="rId324"/>
    <p:sldId id="1138" r:id="rId325"/>
    <p:sldId id="1139" r:id="rId326"/>
    <p:sldId id="835" r:id="rId327"/>
    <p:sldId id="1435" r:id="rId328"/>
    <p:sldId id="1436" r:id="rId329"/>
    <p:sldId id="1437" r:id="rId330"/>
    <p:sldId id="1438" r:id="rId331"/>
    <p:sldId id="1439" r:id="rId332"/>
    <p:sldId id="1440" r:id="rId333"/>
    <p:sldId id="1441" r:id="rId334"/>
    <p:sldId id="1407" r:id="rId335"/>
    <p:sldId id="1474" r:id="rId336"/>
    <p:sldId id="1479" r:id="rId337"/>
    <p:sldId id="1480" r:id="rId338"/>
    <p:sldId id="843" r:id="rId339"/>
    <p:sldId id="1243" r:id="rId340"/>
    <p:sldId id="1260" r:id="rId341"/>
    <p:sldId id="1363" r:id="rId342"/>
    <p:sldId id="1263" r:id="rId343"/>
    <p:sldId id="1261" r:id="rId344"/>
    <p:sldId id="1264" r:id="rId345"/>
    <p:sldId id="1459" r:id="rId346"/>
    <p:sldId id="1262" r:id="rId347"/>
    <p:sldId id="1265" r:id="rId348"/>
    <p:sldId id="845" r:id="rId349"/>
    <p:sldId id="881" r:id="rId350"/>
    <p:sldId id="1475" r:id="rId351"/>
    <p:sldId id="882" r:id="rId352"/>
    <p:sldId id="1476" r:id="rId353"/>
    <p:sldId id="848" r:id="rId354"/>
    <p:sldId id="1266" r:id="rId355"/>
    <p:sldId id="1364" r:id="rId356"/>
    <p:sldId id="1365" r:id="rId357"/>
    <p:sldId id="1269" r:id="rId358"/>
    <p:sldId id="1402" r:id="rId359"/>
    <p:sldId id="1403" r:id="rId360"/>
    <p:sldId id="850" r:id="rId361"/>
    <p:sldId id="1375" r:id="rId362"/>
    <p:sldId id="852" r:id="rId363"/>
    <p:sldId id="1177" r:id="rId364"/>
    <p:sldId id="1178" r:id="rId365"/>
    <p:sldId id="1179" r:id="rId366"/>
    <p:sldId id="1180" r:id="rId367"/>
    <p:sldId id="1181" r:id="rId368"/>
    <p:sldId id="1182" r:id="rId369"/>
    <p:sldId id="1183" r:id="rId370"/>
    <p:sldId id="855" r:id="rId371"/>
    <p:sldId id="1184" r:id="rId372"/>
    <p:sldId id="1185" r:id="rId373"/>
    <p:sldId id="1186" r:id="rId374"/>
    <p:sldId id="1387" r:id="rId375"/>
    <p:sldId id="1388" r:id="rId376"/>
    <p:sldId id="1389" r:id="rId377"/>
    <p:sldId id="1390" r:id="rId378"/>
    <p:sldId id="1391" r:id="rId379"/>
    <p:sldId id="1460" r:id="rId380"/>
    <p:sldId id="1371" r:id="rId381"/>
    <p:sldId id="1405" r:id="rId382"/>
    <p:sldId id="1102" r:id="rId38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859C"/>
    <a:srgbClr val="FFFF99"/>
    <a:srgbClr val="B6ADED"/>
    <a:srgbClr val="FFFFCC"/>
    <a:srgbClr val="C8B13C"/>
    <a:srgbClr val="ACAEEE"/>
    <a:srgbClr val="8D9EE5"/>
    <a:srgbClr val="CB862B"/>
    <a:srgbClr val="614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23" autoAdjust="0"/>
  </p:normalViewPr>
  <p:slideViewPr>
    <p:cSldViewPr>
      <p:cViewPr>
        <p:scale>
          <a:sx n="110" d="100"/>
          <a:sy n="110" d="100"/>
        </p:scale>
        <p:origin x="-1008" y="-606"/>
      </p:cViewPr>
      <p:guideLst>
        <p:guide orient="horz" pos="1012"/>
        <p:guide pos="794"/>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slide" Target="slides/slide365.xml"/><Relationship Id="rId387" Type="http://schemas.openxmlformats.org/officeDocument/2006/relationships/theme" Target="theme/theme1.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86BD2-8781-B14A-B7C6-B2F615EDF5BB}" type="doc">
      <dgm:prSet loTypeId="urn:microsoft.com/office/officeart/2005/8/layout/arrow2" loCatId="" qsTypeId="urn:microsoft.com/office/officeart/2005/8/quickstyle/simple4" qsCatId="simple" csTypeId="urn:microsoft.com/office/officeart/2005/8/colors/accent1_2" csCatId="accent1" phldr="1"/>
      <dgm:spPr/>
    </dgm:pt>
    <dgm:pt modelId="{60D0DF3D-C30A-574D-B8DD-3E49A77A9658}">
      <dgm:prSet phldrT="[Text]"/>
      <dgm:spPr/>
      <dgm:t>
        <a:bodyPr/>
        <a:lstStyle/>
        <a:p>
          <a:r>
            <a:rPr lang="en-US" dirty="0" smtClean="0">
              <a:solidFill>
                <a:schemeClr val="tx1"/>
              </a:solidFill>
            </a:rPr>
            <a:t>1</a:t>
          </a:r>
          <a:endParaRPr lang="en-US" dirty="0">
            <a:solidFill>
              <a:schemeClr val="tx1"/>
            </a:solidFill>
          </a:endParaRPr>
        </a:p>
      </dgm:t>
    </dgm:pt>
    <dgm:pt modelId="{F8BA3062-1B77-9042-8BE0-44652C49FBFF}" type="parTrans" cxnId="{88D805DF-7624-EA47-B094-F114981FD6AC}">
      <dgm:prSet/>
      <dgm:spPr/>
      <dgm:t>
        <a:bodyPr/>
        <a:lstStyle/>
        <a:p>
          <a:endParaRPr lang="en-US"/>
        </a:p>
      </dgm:t>
    </dgm:pt>
    <dgm:pt modelId="{F0F81D92-B5AC-0E4A-BF42-38E03F6BD3F7}" type="sibTrans" cxnId="{88D805DF-7624-EA47-B094-F114981FD6AC}">
      <dgm:prSet/>
      <dgm:spPr/>
      <dgm:t>
        <a:bodyPr/>
        <a:lstStyle/>
        <a:p>
          <a:endParaRPr lang="en-US"/>
        </a:p>
      </dgm:t>
    </dgm:pt>
    <dgm:pt modelId="{2ACD6DFB-CE83-3145-AC00-27D7FA4E00D5}">
      <dgm:prSet phldrT="[Text]"/>
      <dgm:spPr/>
      <dgm:t>
        <a:bodyPr/>
        <a:lstStyle/>
        <a:p>
          <a:r>
            <a:rPr lang="en-US" dirty="0" smtClean="0">
              <a:solidFill>
                <a:schemeClr val="tx1"/>
              </a:solidFill>
            </a:rPr>
            <a:t>3</a:t>
          </a:r>
          <a:endParaRPr lang="en-US" dirty="0">
            <a:solidFill>
              <a:schemeClr val="tx1"/>
            </a:solidFill>
          </a:endParaRPr>
        </a:p>
      </dgm:t>
    </dgm:pt>
    <dgm:pt modelId="{D186C3E4-25D1-004F-A0F5-187846AFA359}" type="parTrans" cxnId="{777A2C22-A0A8-F742-B545-7814579D4D3B}">
      <dgm:prSet/>
      <dgm:spPr/>
      <dgm:t>
        <a:bodyPr/>
        <a:lstStyle/>
        <a:p>
          <a:endParaRPr lang="en-US"/>
        </a:p>
      </dgm:t>
    </dgm:pt>
    <dgm:pt modelId="{EB75D9B5-B417-CD43-9948-9C62517B4B4D}" type="sibTrans" cxnId="{777A2C22-A0A8-F742-B545-7814579D4D3B}">
      <dgm:prSet/>
      <dgm:spPr/>
      <dgm:t>
        <a:bodyPr/>
        <a:lstStyle/>
        <a:p>
          <a:endParaRPr lang="en-US"/>
        </a:p>
      </dgm:t>
    </dgm:pt>
    <dgm:pt modelId="{E9D5814F-57AC-0B4E-AC34-9FF4A9D795C0}">
      <dgm:prSet phldrT="[Text]"/>
      <dgm:spPr/>
      <dgm:t>
        <a:bodyPr/>
        <a:lstStyle/>
        <a:p>
          <a:r>
            <a:rPr lang="en-US" dirty="0" smtClean="0">
              <a:solidFill>
                <a:schemeClr val="tx1"/>
              </a:solidFill>
            </a:rPr>
            <a:t>5</a:t>
          </a:r>
          <a:endParaRPr lang="en-US" dirty="0">
            <a:solidFill>
              <a:schemeClr val="tx1"/>
            </a:solidFill>
          </a:endParaRPr>
        </a:p>
      </dgm:t>
    </dgm:pt>
    <dgm:pt modelId="{E4AF58ED-58A8-AC42-8A26-7360536B12FB}" type="parTrans" cxnId="{A311AB2C-8671-1144-B0A6-F916B36350F6}">
      <dgm:prSet/>
      <dgm:spPr/>
      <dgm:t>
        <a:bodyPr/>
        <a:lstStyle/>
        <a:p>
          <a:endParaRPr lang="en-US"/>
        </a:p>
      </dgm:t>
    </dgm:pt>
    <dgm:pt modelId="{FB3FED08-8743-C548-A776-AE628F053EF4}" type="sibTrans" cxnId="{A311AB2C-8671-1144-B0A6-F916B36350F6}">
      <dgm:prSet/>
      <dgm:spPr/>
      <dgm:t>
        <a:bodyPr/>
        <a:lstStyle/>
        <a:p>
          <a:endParaRPr lang="en-US"/>
        </a:p>
      </dgm:t>
    </dgm:pt>
    <dgm:pt modelId="{5A3106C6-962B-BE45-BC1B-75EE78DFCB36}">
      <dgm:prSet phldrT="[Text]"/>
      <dgm:spPr/>
      <dgm:t>
        <a:bodyPr/>
        <a:lstStyle/>
        <a:p>
          <a:r>
            <a:rPr lang="en-US" dirty="0" smtClean="0">
              <a:solidFill>
                <a:schemeClr val="tx1"/>
              </a:solidFill>
            </a:rPr>
            <a:t>7</a:t>
          </a:r>
          <a:endParaRPr lang="en-US" dirty="0">
            <a:solidFill>
              <a:schemeClr val="tx1"/>
            </a:solidFill>
          </a:endParaRPr>
        </a:p>
      </dgm:t>
    </dgm:pt>
    <dgm:pt modelId="{E368B3B9-996D-B043-81EA-3DABB849D41D}" type="parTrans" cxnId="{6FB40BA3-56B4-D547-A0B4-FAF1DF014517}">
      <dgm:prSet/>
      <dgm:spPr/>
      <dgm:t>
        <a:bodyPr/>
        <a:lstStyle/>
        <a:p>
          <a:endParaRPr lang="en-US"/>
        </a:p>
      </dgm:t>
    </dgm:pt>
    <dgm:pt modelId="{B1EB1499-A8AA-E447-80BE-DEC027827054}" type="sibTrans" cxnId="{6FB40BA3-56B4-D547-A0B4-FAF1DF014517}">
      <dgm:prSet/>
      <dgm:spPr/>
      <dgm:t>
        <a:bodyPr/>
        <a:lstStyle/>
        <a:p>
          <a:endParaRPr lang="en-US"/>
        </a:p>
      </dgm:t>
    </dgm:pt>
    <dgm:pt modelId="{0EFC2049-B59B-2746-A16C-10CE0C744736}" type="pres">
      <dgm:prSet presAssocID="{96886BD2-8781-B14A-B7C6-B2F615EDF5BB}" presName="arrowDiagram" presStyleCnt="0">
        <dgm:presLayoutVars>
          <dgm:chMax val="5"/>
          <dgm:dir/>
          <dgm:resizeHandles val="exact"/>
        </dgm:presLayoutVars>
      </dgm:prSet>
      <dgm:spPr/>
    </dgm:pt>
    <dgm:pt modelId="{B5ABB542-D0A6-214A-B53B-4066F9DB4CA6}" type="pres">
      <dgm:prSet presAssocID="{96886BD2-8781-B14A-B7C6-B2F615EDF5BB}" presName="arrow" presStyleLbl="bgShp" presStyleIdx="0" presStyleCnt="1"/>
      <dgm:spPr/>
    </dgm:pt>
    <dgm:pt modelId="{A3D7F0DE-BCD8-5743-B02A-FB81B77A85E4}" type="pres">
      <dgm:prSet presAssocID="{96886BD2-8781-B14A-B7C6-B2F615EDF5BB}" presName="arrowDiagram4" presStyleCnt="0"/>
      <dgm:spPr/>
    </dgm:pt>
    <dgm:pt modelId="{F5C4C43C-14EC-A743-9991-EFE41EE8D68F}" type="pres">
      <dgm:prSet presAssocID="{60D0DF3D-C30A-574D-B8DD-3E49A77A9658}" presName="bullet4a" presStyleLbl="node1" presStyleIdx="0" presStyleCnt="4"/>
      <dgm:spPr/>
    </dgm:pt>
    <dgm:pt modelId="{9E642998-7458-FC4C-BC11-FE7B787514EA}" type="pres">
      <dgm:prSet presAssocID="{60D0DF3D-C30A-574D-B8DD-3E49A77A9658}" presName="textBox4a" presStyleLbl="revTx" presStyleIdx="0" presStyleCnt="4">
        <dgm:presLayoutVars>
          <dgm:bulletEnabled val="1"/>
        </dgm:presLayoutVars>
      </dgm:prSet>
      <dgm:spPr/>
      <dgm:t>
        <a:bodyPr/>
        <a:lstStyle/>
        <a:p>
          <a:endParaRPr lang="en-US"/>
        </a:p>
      </dgm:t>
    </dgm:pt>
    <dgm:pt modelId="{3BFA75DE-42A5-1243-AED1-BDDD1E78D72C}" type="pres">
      <dgm:prSet presAssocID="{2ACD6DFB-CE83-3145-AC00-27D7FA4E00D5}" presName="bullet4b" presStyleLbl="node1" presStyleIdx="1" presStyleCnt="4"/>
      <dgm:spPr/>
    </dgm:pt>
    <dgm:pt modelId="{96AE83B7-A63B-EA4D-A599-E5A2B0870BF6}" type="pres">
      <dgm:prSet presAssocID="{2ACD6DFB-CE83-3145-AC00-27D7FA4E00D5}" presName="textBox4b" presStyleLbl="revTx" presStyleIdx="1" presStyleCnt="4" custScaleY="89766">
        <dgm:presLayoutVars>
          <dgm:bulletEnabled val="1"/>
        </dgm:presLayoutVars>
      </dgm:prSet>
      <dgm:spPr/>
      <dgm:t>
        <a:bodyPr/>
        <a:lstStyle/>
        <a:p>
          <a:endParaRPr lang="en-US"/>
        </a:p>
      </dgm:t>
    </dgm:pt>
    <dgm:pt modelId="{99A18EA4-CFAD-1547-8E30-2B6A69F441AB}" type="pres">
      <dgm:prSet presAssocID="{E9D5814F-57AC-0B4E-AC34-9FF4A9D795C0}" presName="bullet4c" presStyleLbl="node1" presStyleIdx="2" presStyleCnt="4"/>
      <dgm:spPr/>
    </dgm:pt>
    <dgm:pt modelId="{F5CF1DDC-C425-704A-B3A4-D471D7A86BA8}" type="pres">
      <dgm:prSet presAssocID="{E9D5814F-57AC-0B4E-AC34-9FF4A9D795C0}" presName="textBox4c" presStyleLbl="revTx" presStyleIdx="2" presStyleCnt="4" custScaleY="77314">
        <dgm:presLayoutVars>
          <dgm:bulletEnabled val="1"/>
        </dgm:presLayoutVars>
      </dgm:prSet>
      <dgm:spPr/>
      <dgm:t>
        <a:bodyPr/>
        <a:lstStyle/>
        <a:p>
          <a:endParaRPr lang="en-US"/>
        </a:p>
      </dgm:t>
    </dgm:pt>
    <dgm:pt modelId="{9F532EA3-8AA8-C847-A373-5EB101B5A3AC}" type="pres">
      <dgm:prSet presAssocID="{5A3106C6-962B-BE45-BC1B-75EE78DFCB36}" presName="bullet4d" presStyleLbl="node1" presStyleIdx="3" presStyleCnt="4"/>
      <dgm:spPr/>
    </dgm:pt>
    <dgm:pt modelId="{3ED9C5DF-4054-5B4C-8E92-E37463CAF7A9}" type="pres">
      <dgm:prSet presAssocID="{5A3106C6-962B-BE45-BC1B-75EE78DFCB36}" presName="textBox4d" presStyleLbl="revTx" presStyleIdx="3" presStyleCnt="4" custScaleX="123130" custScaleY="68771" custLinFactNeighborX="-12925">
        <dgm:presLayoutVars>
          <dgm:bulletEnabled val="1"/>
        </dgm:presLayoutVars>
      </dgm:prSet>
      <dgm:spPr/>
      <dgm:t>
        <a:bodyPr/>
        <a:lstStyle/>
        <a:p>
          <a:endParaRPr lang="en-US"/>
        </a:p>
      </dgm:t>
    </dgm:pt>
  </dgm:ptLst>
  <dgm:cxnLst>
    <dgm:cxn modelId="{AE2CAADF-F8C7-4917-A3D5-25944D2A2CF4}" type="presOf" srcId="{2ACD6DFB-CE83-3145-AC00-27D7FA4E00D5}" destId="{96AE83B7-A63B-EA4D-A599-E5A2B0870BF6}" srcOrd="0" destOrd="0" presId="urn:microsoft.com/office/officeart/2005/8/layout/arrow2"/>
    <dgm:cxn modelId="{2321BB12-B42C-402B-8682-41866DDADB7F}" type="presOf" srcId="{60D0DF3D-C30A-574D-B8DD-3E49A77A9658}" destId="{9E642998-7458-FC4C-BC11-FE7B787514EA}" srcOrd="0" destOrd="0" presId="urn:microsoft.com/office/officeart/2005/8/layout/arrow2"/>
    <dgm:cxn modelId="{A311AB2C-8671-1144-B0A6-F916B36350F6}" srcId="{96886BD2-8781-B14A-B7C6-B2F615EDF5BB}" destId="{E9D5814F-57AC-0B4E-AC34-9FF4A9D795C0}" srcOrd="2" destOrd="0" parTransId="{E4AF58ED-58A8-AC42-8A26-7360536B12FB}" sibTransId="{FB3FED08-8743-C548-A776-AE628F053EF4}"/>
    <dgm:cxn modelId="{6FB40BA3-56B4-D547-A0B4-FAF1DF014517}" srcId="{96886BD2-8781-B14A-B7C6-B2F615EDF5BB}" destId="{5A3106C6-962B-BE45-BC1B-75EE78DFCB36}" srcOrd="3" destOrd="0" parTransId="{E368B3B9-996D-B043-81EA-3DABB849D41D}" sibTransId="{B1EB1499-A8AA-E447-80BE-DEC027827054}"/>
    <dgm:cxn modelId="{AA8CB094-E527-450E-B6BB-AF6877E77AEF}" type="presOf" srcId="{E9D5814F-57AC-0B4E-AC34-9FF4A9D795C0}" destId="{F5CF1DDC-C425-704A-B3A4-D471D7A86BA8}" srcOrd="0" destOrd="0" presId="urn:microsoft.com/office/officeart/2005/8/layout/arrow2"/>
    <dgm:cxn modelId="{88D805DF-7624-EA47-B094-F114981FD6AC}" srcId="{96886BD2-8781-B14A-B7C6-B2F615EDF5BB}" destId="{60D0DF3D-C30A-574D-B8DD-3E49A77A9658}" srcOrd="0" destOrd="0" parTransId="{F8BA3062-1B77-9042-8BE0-44652C49FBFF}" sibTransId="{F0F81D92-B5AC-0E4A-BF42-38E03F6BD3F7}"/>
    <dgm:cxn modelId="{3521A4B5-BDCE-4D73-B0CF-A5F45D944574}" type="presOf" srcId="{96886BD2-8781-B14A-B7C6-B2F615EDF5BB}" destId="{0EFC2049-B59B-2746-A16C-10CE0C744736}" srcOrd="0" destOrd="0" presId="urn:microsoft.com/office/officeart/2005/8/layout/arrow2"/>
    <dgm:cxn modelId="{15F5DF90-F397-4478-8A27-E943546C723B}" type="presOf" srcId="{5A3106C6-962B-BE45-BC1B-75EE78DFCB36}" destId="{3ED9C5DF-4054-5B4C-8E92-E37463CAF7A9}" srcOrd="0" destOrd="0" presId="urn:microsoft.com/office/officeart/2005/8/layout/arrow2"/>
    <dgm:cxn modelId="{777A2C22-A0A8-F742-B545-7814579D4D3B}" srcId="{96886BD2-8781-B14A-B7C6-B2F615EDF5BB}" destId="{2ACD6DFB-CE83-3145-AC00-27D7FA4E00D5}" srcOrd="1" destOrd="0" parTransId="{D186C3E4-25D1-004F-A0F5-187846AFA359}" sibTransId="{EB75D9B5-B417-CD43-9948-9C62517B4B4D}"/>
    <dgm:cxn modelId="{5DC28051-7310-4E72-AD91-AF194053A0CD}" type="presParOf" srcId="{0EFC2049-B59B-2746-A16C-10CE0C744736}" destId="{B5ABB542-D0A6-214A-B53B-4066F9DB4CA6}" srcOrd="0" destOrd="0" presId="urn:microsoft.com/office/officeart/2005/8/layout/arrow2"/>
    <dgm:cxn modelId="{D851E74C-7ACD-48AE-8646-BBEC2D275B33}" type="presParOf" srcId="{0EFC2049-B59B-2746-A16C-10CE0C744736}" destId="{A3D7F0DE-BCD8-5743-B02A-FB81B77A85E4}" srcOrd="1" destOrd="0" presId="urn:microsoft.com/office/officeart/2005/8/layout/arrow2"/>
    <dgm:cxn modelId="{FEE2A447-18B3-4A1E-9A3E-F7798697E9B6}" type="presParOf" srcId="{A3D7F0DE-BCD8-5743-B02A-FB81B77A85E4}" destId="{F5C4C43C-14EC-A743-9991-EFE41EE8D68F}" srcOrd="0" destOrd="0" presId="urn:microsoft.com/office/officeart/2005/8/layout/arrow2"/>
    <dgm:cxn modelId="{6F2ABC04-25DE-40CE-9AA8-5B72FECD26F0}" type="presParOf" srcId="{A3D7F0DE-BCD8-5743-B02A-FB81B77A85E4}" destId="{9E642998-7458-FC4C-BC11-FE7B787514EA}" srcOrd="1" destOrd="0" presId="urn:microsoft.com/office/officeart/2005/8/layout/arrow2"/>
    <dgm:cxn modelId="{B35C4291-8784-4823-BEEA-296D4D721E10}" type="presParOf" srcId="{A3D7F0DE-BCD8-5743-B02A-FB81B77A85E4}" destId="{3BFA75DE-42A5-1243-AED1-BDDD1E78D72C}" srcOrd="2" destOrd="0" presId="urn:microsoft.com/office/officeart/2005/8/layout/arrow2"/>
    <dgm:cxn modelId="{66C73AFE-F2AD-4303-9CE6-6C3CB8AAA491}" type="presParOf" srcId="{A3D7F0DE-BCD8-5743-B02A-FB81B77A85E4}" destId="{96AE83B7-A63B-EA4D-A599-E5A2B0870BF6}" srcOrd="3" destOrd="0" presId="urn:microsoft.com/office/officeart/2005/8/layout/arrow2"/>
    <dgm:cxn modelId="{F49F9408-9F4A-40BC-BE98-EA367A40A4B1}" type="presParOf" srcId="{A3D7F0DE-BCD8-5743-B02A-FB81B77A85E4}" destId="{99A18EA4-CFAD-1547-8E30-2B6A69F441AB}" srcOrd="4" destOrd="0" presId="urn:microsoft.com/office/officeart/2005/8/layout/arrow2"/>
    <dgm:cxn modelId="{00F45EDD-3412-4D98-9E8C-239D9D55E85D}" type="presParOf" srcId="{A3D7F0DE-BCD8-5743-B02A-FB81B77A85E4}" destId="{F5CF1DDC-C425-704A-B3A4-D471D7A86BA8}" srcOrd="5" destOrd="0" presId="urn:microsoft.com/office/officeart/2005/8/layout/arrow2"/>
    <dgm:cxn modelId="{EB0D7290-22DC-4BF7-ADF6-CD0413BAF993}" type="presParOf" srcId="{A3D7F0DE-BCD8-5743-B02A-FB81B77A85E4}" destId="{9F532EA3-8AA8-C847-A373-5EB101B5A3AC}" srcOrd="6" destOrd="0" presId="urn:microsoft.com/office/officeart/2005/8/layout/arrow2"/>
    <dgm:cxn modelId="{759D5EA2-355A-4174-9D12-23D73970A37B}" type="presParOf" srcId="{A3D7F0DE-BCD8-5743-B02A-FB81B77A85E4}" destId="{3ED9C5DF-4054-5B4C-8E92-E37463CAF7A9}" srcOrd="7" destOrd="0" presId="urn:microsoft.com/office/officeart/2005/8/layout/arrow2"/>
  </dgm:cxnLst>
  <dgm:bg>
    <a:solidFill>
      <a:schemeClr val="bg1">
        <a:alpha val="5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BB542-D0A6-214A-B53B-4066F9DB4CA6}">
      <dsp:nvSpPr>
        <dsp:cNvPr id="0" name=""/>
        <dsp:cNvSpPr/>
      </dsp:nvSpPr>
      <dsp:spPr>
        <a:xfrm>
          <a:off x="0" y="6725"/>
          <a:ext cx="2133600" cy="1333500"/>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5C4C43C-14EC-A743-9991-EFE41EE8D68F}">
      <dsp:nvSpPr>
        <dsp:cNvPr id="0" name=""/>
        <dsp:cNvSpPr/>
      </dsp:nvSpPr>
      <dsp:spPr>
        <a:xfrm>
          <a:off x="210159" y="998316"/>
          <a:ext cx="49072" cy="4907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E642998-7458-FC4C-BC11-FE7B787514EA}">
      <dsp:nvSpPr>
        <dsp:cNvPr id="0" name=""/>
        <dsp:cNvSpPr/>
      </dsp:nvSpPr>
      <dsp:spPr>
        <a:xfrm>
          <a:off x="234696" y="1022853"/>
          <a:ext cx="364845" cy="317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03" tIns="0" rIns="0" bIns="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rPr>
            <a:t>1</a:t>
          </a:r>
          <a:endParaRPr lang="en-US" sz="2200" kern="1200" dirty="0">
            <a:solidFill>
              <a:schemeClr val="tx1"/>
            </a:solidFill>
          </a:endParaRPr>
        </a:p>
      </dsp:txBody>
      <dsp:txXfrm>
        <a:off x="234696" y="1022853"/>
        <a:ext cx="364845" cy="317373"/>
      </dsp:txXfrm>
    </dsp:sp>
    <dsp:sp modelId="{3BFA75DE-42A5-1243-AED1-BDDD1E78D72C}">
      <dsp:nvSpPr>
        <dsp:cNvPr id="0" name=""/>
        <dsp:cNvSpPr/>
      </dsp:nvSpPr>
      <dsp:spPr>
        <a:xfrm>
          <a:off x="556869" y="688144"/>
          <a:ext cx="85344" cy="8534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6AE83B7-A63B-EA4D-A599-E5A2B0870BF6}">
      <dsp:nvSpPr>
        <dsp:cNvPr id="0" name=""/>
        <dsp:cNvSpPr/>
      </dsp:nvSpPr>
      <dsp:spPr>
        <a:xfrm>
          <a:off x="599541" y="761999"/>
          <a:ext cx="448056" cy="547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22" tIns="0" rIns="0" bIns="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rPr>
            <a:t>3</a:t>
          </a:r>
          <a:endParaRPr lang="en-US" sz="2200" kern="1200" dirty="0">
            <a:solidFill>
              <a:schemeClr val="tx1"/>
            </a:solidFill>
          </a:endParaRPr>
        </a:p>
      </dsp:txBody>
      <dsp:txXfrm>
        <a:off x="599541" y="761999"/>
        <a:ext cx="448056" cy="547042"/>
      </dsp:txXfrm>
    </dsp:sp>
    <dsp:sp modelId="{99A18EA4-CFAD-1547-8E30-2B6A69F441AB}">
      <dsp:nvSpPr>
        <dsp:cNvPr id="0" name=""/>
        <dsp:cNvSpPr/>
      </dsp:nvSpPr>
      <dsp:spPr>
        <a:xfrm>
          <a:off x="999591" y="459582"/>
          <a:ext cx="113080" cy="11308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CF1DDC-C425-704A-B3A4-D471D7A86BA8}">
      <dsp:nvSpPr>
        <dsp:cNvPr id="0" name=""/>
        <dsp:cNvSpPr/>
      </dsp:nvSpPr>
      <dsp:spPr>
        <a:xfrm>
          <a:off x="1056132" y="609601"/>
          <a:ext cx="448056" cy="637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919" tIns="0" rIns="0" bIns="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rPr>
            <a:t>5</a:t>
          </a:r>
          <a:endParaRPr lang="en-US" sz="2200" kern="1200" dirty="0">
            <a:solidFill>
              <a:schemeClr val="tx1"/>
            </a:solidFill>
          </a:endParaRPr>
        </a:p>
      </dsp:txBody>
      <dsp:txXfrm>
        <a:off x="1056132" y="609601"/>
        <a:ext cx="448056" cy="637146"/>
      </dsp:txXfrm>
    </dsp:sp>
    <dsp:sp modelId="{9F532EA3-8AA8-C847-A373-5EB101B5A3AC}">
      <dsp:nvSpPr>
        <dsp:cNvPr id="0" name=""/>
        <dsp:cNvSpPr/>
      </dsp:nvSpPr>
      <dsp:spPr>
        <a:xfrm>
          <a:off x="1481785" y="308363"/>
          <a:ext cx="151485" cy="15148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ED9C5DF-4054-5B4C-8E92-E37463CAF7A9}">
      <dsp:nvSpPr>
        <dsp:cNvPr id="0" name=""/>
        <dsp:cNvSpPr/>
      </dsp:nvSpPr>
      <dsp:spPr>
        <a:xfrm>
          <a:off x="1447799" y="533399"/>
          <a:ext cx="551691" cy="65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69" tIns="0" rIns="0" bIns="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rPr>
            <a:t>7</a:t>
          </a:r>
          <a:endParaRPr lang="en-US" sz="2200" kern="1200" dirty="0">
            <a:solidFill>
              <a:schemeClr val="tx1"/>
            </a:solidFill>
          </a:endParaRPr>
        </a:p>
      </dsp:txBody>
      <dsp:txXfrm>
        <a:off x="1447799" y="533399"/>
        <a:ext cx="551691" cy="65753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A8CE88-BFAA-524F-ACD8-42D9C3BE511A}" type="datetimeFigureOut">
              <a:rPr lang="en-US" smtClean="0"/>
              <a:t>3/20/2015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145E35-2D49-8E4D-961C-1EFC91D6A348}" type="slidenum">
              <a:rPr lang="en-US" smtClean="0"/>
              <a:t>‹#›</a:t>
            </a:fld>
            <a:endParaRPr lang="en-US"/>
          </a:p>
        </p:txBody>
      </p:sp>
    </p:spTree>
    <p:extLst>
      <p:ext uri="{BB962C8B-B14F-4D97-AF65-F5344CB8AC3E}">
        <p14:creationId xmlns:p14="http://schemas.microsoft.com/office/powerpoint/2010/main" val="404381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53D552B9-1683-3548-B2BB-15B3A806ED5B}" type="slidenum">
              <a:rPr lang="en-US"/>
              <a:pPr>
                <a:defRPr/>
              </a:pPr>
              <a:t>36</a:t>
            </a:fld>
            <a:endParaRPr lang="en-US"/>
          </a:p>
        </p:txBody>
      </p:sp>
      <p:sp>
        <p:nvSpPr>
          <p:cNvPr id="3661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18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83</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EF916399-CD36-BD42-862F-1BBCBE37233A}" type="slidenum">
              <a:rPr lang="en-US" sz="1000"/>
              <a:pPr>
                <a:defRPr/>
              </a:pPr>
              <a:t>310</a:t>
            </a:fld>
            <a:endParaRPr lang="en-US" sz="10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EF916399-CD36-BD42-862F-1BBCBE37233A}" type="slidenum">
              <a:rPr lang="en-US" sz="1000"/>
              <a:pPr>
                <a:defRPr/>
              </a:pPr>
              <a:t>311</a:t>
            </a:fld>
            <a:endParaRPr lang="en-US" sz="10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CADC847B-4BB3-8542-A880-D6996C7672AC}" type="slidenum">
              <a:rPr lang="en-US" sz="1000"/>
              <a:pPr>
                <a:defRPr/>
              </a:pPr>
              <a:t>312</a:t>
            </a:fld>
            <a:endParaRPr lang="en-US" sz="10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CADC847B-4BB3-8542-A880-D6996C7672AC}" type="slidenum">
              <a:rPr lang="en-US" sz="1000"/>
              <a:pPr>
                <a:defRPr/>
              </a:pPr>
              <a:t>313</a:t>
            </a:fld>
            <a:endParaRPr lang="en-US" sz="10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CADC847B-4BB3-8542-A880-D6996C7672AC}" type="slidenum">
              <a:rPr lang="en-US" sz="1000"/>
              <a:pPr>
                <a:defRPr/>
              </a:pPr>
              <a:t>314</a:t>
            </a:fld>
            <a:endParaRPr lang="en-US" sz="10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CADC847B-4BB3-8542-A880-D6996C7672AC}" type="slidenum">
              <a:rPr lang="en-US" sz="1000"/>
              <a:pPr>
                <a:defRPr/>
              </a:pPr>
              <a:t>315</a:t>
            </a:fld>
            <a:endParaRPr lang="en-US" sz="10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CADC847B-4BB3-8542-A880-D6996C7672AC}" type="slidenum">
              <a:rPr lang="en-US" sz="1000"/>
              <a:pPr>
                <a:defRPr/>
              </a:pPr>
              <a:t>316</a:t>
            </a:fld>
            <a:endParaRPr lang="en-US" sz="10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6BCC1CBA-9569-9643-A20F-555A0546F77A}" type="slidenum">
              <a:rPr lang="en-US" sz="1000"/>
              <a:pPr>
                <a:defRPr/>
              </a:pPr>
              <a:t>317</a:t>
            </a:fld>
            <a:endParaRPr lang="en-US" sz="10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6BCC1CBA-9569-9643-A20F-555A0546F77A}" type="slidenum">
              <a:rPr lang="en-US" sz="1000"/>
              <a:pPr>
                <a:defRPr/>
              </a:pPr>
              <a:t>318</a:t>
            </a:fld>
            <a:endParaRPr lang="en-US" sz="10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6BCC1CBA-9569-9643-A20F-555A0546F77A}" type="slidenum">
              <a:rPr lang="en-US" sz="1000"/>
              <a:pPr>
                <a:defRPr/>
              </a:pPr>
              <a:t>319</a:t>
            </a:fld>
            <a:endParaRPr lang="en-US" sz="10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84</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85</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86</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87</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88</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89</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90</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91</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86C900D-9E01-D748-914E-073FBD8FC9AC}" type="slidenum">
              <a:rPr lang="en-US"/>
              <a:pPr>
                <a:defRPr/>
              </a:pPr>
              <a:t>92</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151319EF-BE8D-9647-B580-213472C0CFC8}" type="slidenum">
              <a:rPr lang="en-US"/>
              <a:pPr>
                <a:defRPr/>
              </a:pPr>
              <a:t>37</a:t>
            </a:fld>
            <a:endParaRPr lang="en-US"/>
          </a:p>
        </p:txBody>
      </p:sp>
      <p:sp>
        <p:nvSpPr>
          <p:cNvPr id="391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18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A59BEA75-88A2-F54D-87A9-04BA917099BA}" type="slidenum">
              <a:rPr lang="en-US"/>
              <a:pPr>
                <a:defRPr/>
              </a:pPr>
              <a:t>96</a:t>
            </a:fld>
            <a:endParaRPr lang="en-US"/>
          </a:p>
        </p:txBody>
      </p:sp>
      <p:sp>
        <p:nvSpPr>
          <p:cNvPr id="36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38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A59BEA75-88A2-F54D-87A9-04BA917099BA}" type="slidenum">
              <a:rPr lang="en-US"/>
              <a:pPr>
                <a:defRPr/>
              </a:pPr>
              <a:t>97</a:t>
            </a:fld>
            <a:endParaRPr lang="en-US"/>
          </a:p>
        </p:txBody>
      </p:sp>
      <p:sp>
        <p:nvSpPr>
          <p:cNvPr id="36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38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A59BEA75-88A2-F54D-87A9-04BA917099BA}" type="slidenum">
              <a:rPr lang="en-US"/>
              <a:pPr>
                <a:defRPr/>
              </a:pPr>
              <a:t>98</a:t>
            </a:fld>
            <a:endParaRPr lang="en-US"/>
          </a:p>
        </p:txBody>
      </p:sp>
      <p:sp>
        <p:nvSpPr>
          <p:cNvPr id="36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38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A59BEA75-88A2-F54D-87A9-04BA917099BA}" type="slidenum">
              <a:rPr lang="en-US"/>
              <a:pPr>
                <a:defRPr/>
              </a:pPr>
              <a:t>99</a:t>
            </a:fld>
            <a:endParaRPr lang="en-US"/>
          </a:p>
        </p:txBody>
      </p:sp>
      <p:sp>
        <p:nvSpPr>
          <p:cNvPr id="36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38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A59BEA75-88A2-F54D-87A9-04BA917099BA}" type="slidenum">
              <a:rPr lang="en-US"/>
              <a:pPr>
                <a:defRPr/>
              </a:pPr>
              <a:t>100</a:t>
            </a:fld>
            <a:endParaRPr lang="en-US"/>
          </a:p>
        </p:txBody>
      </p:sp>
      <p:sp>
        <p:nvSpPr>
          <p:cNvPr id="36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38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A59BEA75-88A2-F54D-87A9-04BA917099BA}" type="slidenum">
              <a:rPr lang="en-US"/>
              <a:pPr>
                <a:defRPr/>
              </a:pPr>
              <a:t>101</a:t>
            </a:fld>
            <a:endParaRPr lang="en-US"/>
          </a:p>
        </p:txBody>
      </p:sp>
      <p:sp>
        <p:nvSpPr>
          <p:cNvPr id="36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38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A59BEA75-88A2-F54D-87A9-04BA917099BA}" type="slidenum">
              <a:rPr lang="en-US"/>
              <a:pPr>
                <a:defRPr/>
              </a:pPr>
              <a:t>102</a:t>
            </a:fld>
            <a:endParaRPr lang="en-US"/>
          </a:p>
        </p:txBody>
      </p:sp>
      <p:sp>
        <p:nvSpPr>
          <p:cNvPr id="36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38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A59BEA75-88A2-F54D-87A9-04BA917099BA}" type="slidenum">
              <a:rPr lang="en-US"/>
              <a:pPr>
                <a:defRPr/>
              </a:pPr>
              <a:t>103</a:t>
            </a:fld>
            <a:endParaRPr lang="en-US"/>
          </a:p>
        </p:txBody>
      </p:sp>
      <p:sp>
        <p:nvSpPr>
          <p:cNvPr id="36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38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E3F2DBE1-6B68-C548-BF96-B8FB9BE979AF}" type="slidenum">
              <a:rPr lang="en-US"/>
              <a:pPr>
                <a:defRPr/>
              </a:pPr>
              <a:t>119</a:t>
            </a:fld>
            <a:endParaRPr lang="en-US"/>
          </a:p>
        </p:txBody>
      </p:sp>
      <p:sp>
        <p:nvSpPr>
          <p:cNvPr id="36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694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E3F2DBE1-6B68-C548-BF96-B8FB9BE979AF}" type="slidenum">
              <a:rPr lang="en-US"/>
              <a:pPr>
                <a:defRPr/>
              </a:pPr>
              <a:t>120</a:t>
            </a:fld>
            <a:endParaRPr lang="en-US"/>
          </a:p>
        </p:txBody>
      </p:sp>
      <p:sp>
        <p:nvSpPr>
          <p:cNvPr id="36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694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57E8C19F-FF51-7A4E-A14A-AD4A93A239E4}" type="slidenum">
              <a:rPr lang="en-US"/>
              <a:pPr>
                <a:defRPr/>
              </a:pPr>
              <a:t>76</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BB2A8BB-B42B-2C42-BD75-A86DB8F028F3}" type="slidenum">
              <a:rPr lang="en-US"/>
              <a:pPr>
                <a:defRPr/>
              </a:pPr>
              <a:t>123</a:t>
            </a:fld>
            <a:endParaRPr lang="en-US"/>
          </a:p>
        </p:txBody>
      </p:sp>
      <p:sp>
        <p:nvSpPr>
          <p:cNvPr id="36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89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BB2A8BB-B42B-2C42-BD75-A86DB8F028F3}" type="slidenum">
              <a:rPr lang="en-US"/>
              <a:pPr>
                <a:defRPr/>
              </a:pPr>
              <a:t>124</a:t>
            </a:fld>
            <a:endParaRPr lang="en-US"/>
          </a:p>
        </p:txBody>
      </p:sp>
      <p:sp>
        <p:nvSpPr>
          <p:cNvPr id="36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89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BB2A8BB-B42B-2C42-BD75-A86DB8F028F3}" type="slidenum">
              <a:rPr lang="en-US"/>
              <a:pPr>
                <a:defRPr/>
              </a:pPr>
              <a:t>125</a:t>
            </a:fld>
            <a:endParaRPr lang="en-US"/>
          </a:p>
        </p:txBody>
      </p:sp>
      <p:sp>
        <p:nvSpPr>
          <p:cNvPr id="36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89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BB2A8BB-B42B-2C42-BD75-A86DB8F028F3}" type="slidenum">
              <a:rPr lang="en-US"/>
              <a:pPr>
                <a:defRPr/>
              </a:pPr>
              <a:t>126</a:t>
            </a:fld>
            <a:endParaRPr lang="en-US"/>
          </a:p>
        </p:txBody>
      </p:sp>
      <p:sp>
        <p:nvSpPr>
          <p:cNvPr id="36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89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FBB2A8BB-B42B-2C42-BD75-A86DB8F028F3}" type="slidenum">
              <a:rPr lang="en-US"/>
              <a:pPr>
                <a:defRPr/>
              </a:pPr>
              <a:t>127</a:t>
            </a:fld>
            <a:endParaRPr lang="en-US"/>
          </a:p>
        </p:txBody>
      </p:sp>
      <p:sp>
        <p:nvSpPr>
          <p:cNvPr id="36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89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B68D086A-613F-224A-AF27-8469F71C1B4C}" type="slidenum">
              <a:rPr lang="en-US"/>
              <a:pPr>
                <a:defRPr/>
              </a:pPr>
              <a:t>151</a:t>
            </a:fld>
            <a:endParaRPr lang="en-US"/>
          </a:p>
        </p:txBody>
      </p:sp>
      <p:sp>
        <p:nvSpPr>
          <p:cNvPr id="36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694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B68D086A-613F-224A-AF27-8469F71C1B4C}" type="slidenum">
              <a:rPr lang="en-US"/>
              <a:pPr>
                <a:defRPr/>
              </a:pPr>
              <a:t>152</a:t>
            </a:fld>
            <a:endParaRPr lang="en-US"/>
          </a:p>
        </p:txBody>
      </p:sp>
      <p:sp>
        <p:nvSpPr>
          <p:cNvPr id="36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694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B68D086A-613F-224A-AF27-8469F71C1B4C}" type="slidenum">
              <a:rPr lang="en-US"/>
              <a:pPr>
                <a:defRPr/>
              </a:pPr>
              <a:t>153</a:t>
            </a:fld>
            <a:endParaRPr lang="en-US"/>
          </a:p>
        </p:txBody>
      </p:sp>
      <p:sp>
        <p:nvSpPr>
          <p:cNvPr id="36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694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B68D086A-613F-224A-AF27-8469F71C1B4C}" type="slidenum">
              <a:rPr lang="en-US"/>
              <a:pPr>
                <a:defRPr/>
              </a:pPr>
              <a:t>154</a:t>
            </a:fld>
            <a:endParaRPr lang="en-US"/>
          </a:p>
        </p:txBody>
      </p:sp>
      <p:sp>
        <p:nvSpPr>
          <p:cNvPr id="36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694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A1E541E9-35BB-5943-B858-1003A32685DC}" type="slidenum">
              <a:rPr lang="en-US" sz="1000"/>
              <a:pPr>
                <a:defRPr/>
              </a:pPr>
              <a:t>248</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57E8C19F-FF51-7A4E-A14A-AD4A93A239E4}" type="slidenum">
              <a:rPr lang="en-US"/>
              <a:pPr>
                <a:defRPr/>
              </a:pPr>
              <a:t>77</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A1E541E9-35BB-5943-B858-1003A32685DC}" type="slidenum">
              <a:rPr lang="en-US" sz="1000"/>
              <a:pPr>
                <a:defRPr/>
              </a:pPr>
              <a:t>249</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A1E541E9-35BB-5943-B858-1003A32685DC}" type="slidenum">
              <a:rPr lang="en-US" sz="1000"/>
              <a:pPr>
                <a:defRPr/>
              </a:pPr>
              <a:t>250</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A1E541E9-35BB-5943-B858-1003A32685DC}" type="slidenum">
              <a:rPr lang="en-US" sz="1000"/>
              <a:pPr>
                <a:defRPr/>
              </a:pPr>
              <a:t>251</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A1E541E9-35BB-5943-B858-1003A32685DC}" type="slidenum">
              <a:rPr lang="en-US" sz="1000"/>
              <a:pPr>
                <a:defRPr/>
              </a:pPr>
              <a:t>252</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91827179-4811-A24B-99EF-42A3B0DD88E0}" type="slidenum">
              <a:rPr lang="en-US" sz="1000"/>
              <a:pPr>
                <a:defRPr/>
              </a:pPr>
              <a:t>253</a:t>
            </a:fld>
            <a:endParaRPr lang="en-US" sz="10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91827179-4811-A24B-99EF-42A3B0DD88E0}" type="slidenum">
              <a:rPr lang="en-US" sz="1000"/>
              <a:pPr>
                <a:defRPr/>
              </a:pPr>
              <a:t>254</a:t>
            </a:fld>
            <a:endParaRPr lang="en-US" sz="10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91827179-4811-A24B-99EF-42A3B0DD88E0}" type="slidenum">
              <a:rPr lang="en-US" sz="1000"/>
              <a:pPr>
                <a:defRPr/>
              </a:pPr>
              <a:t>255</a:t>
            </a:fld>
            <a:endParaRPr lang="en-US" sz="10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91827179-4811-A24B-99EF-42A3B0DD88E0}" type="slidenum">
              <a:rPr lang="en-US" sz="1000"/>
              <a:pPr>
                <a:defRPr/>
              </a:pPr>
              <a:t>256</a:t>
            </a:fld>
            <a:endParaRPr lang="en-US" sz="10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91827179-4811-A24B-99EF-42A3B0DD88E0}" type="slidenum">
              <a:rPr lang="en-US" sz="1000"/>
              <a:pPr>
                <a:defRPr/>
              </a:pPr>
              <a:t>257</a:t>
            </a:fld>
            <a:endParaRPr lang="en-US" sz="10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91827179-4811-A24B-99EF-42A3B0DD88E0}" type="slidenum">
              <a:rPr lang="en-US" sz="1000"/>
              <a:pPr>
                <a:defRPr/>
              </a:pPr>
              <a:t>258</a:t>
            </a:fld>
            <a:endParaRPr lang="en-US" sz="10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57E8C19F-FF51-7A4E-A14A-AD4A93A239E4}" type="slidenum">
              <a:rPr lang="en-US"/>
              <a:pPr>
                <a:defRPr/>
              </a:pPr>
              <a:t>78</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84A02D1A-2303-C340-A915-162ADB600299}" type="slidenum">
              <a:rPr lang="en-US" sz="1000"/>
              <a:pPr>
                <a:defRPr/>
              </a:pPr>
              <a:t>259</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84A02D1A-2303-C340-A915-162ADB600299}" type="slidenum">
              <a:rPr lang="en-US" sz="1000"/>
              <a:pPr>
                <a:defRPr/>
              </a:pPr>
              <a:t>260</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261</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262</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263</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264</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265</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266</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267</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268</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57E8C19F-FF51-7A4E-A14A-AD4A93A239E4}" type="slidenum">
              <a:rPr lang="en-US"/>
              <a:pPr>
                <a:defRPr/>
              </a:pPr>
              <a:t>79</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269</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270</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271</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273</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3BA85FD-98B6-704E-AFE9-83DAE5427189}" type="slidenum">
              <a:rPr lang="en-US" sz="1000"/>
              <a:pPr>
                <a:defRPr/>
              </a:pPr>
              <a:t>274</a:t>
            </a:fld>
            <a:endParaRPr lang="en-US" sz="10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5A333929-9844-824A-A351-8C1614C873EB}" type="slidenum">
              <a:rPr lang="en-US" sz="1000"/>
              <a:pPr>
                <a:defRPr/>
              </a:pPr>
              <a:t>275</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2B283E64-5383-3648-A3A6-26422CD47710}" type="slidenum">
              <a:rPr lang="en-US" sz="1000"/>
              <a:pPr>
                <a:defRPr/>
              </a:pPr>
              <a:t>276</a:t>
            </a:fld>
            <a:endParaRPr lang="en-US" sz="10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2B283E64-5383-3648-A3A6-26422CD47710}" type="slidenum">
              <a:rPr lang="en-US" sz="1000"/>
              <a:pPr>
                <a:defRPr/>
              </a:pPr>
              <a:t>277</a:t>
            </a:fld>
            <a:endParaRPr lang="en-US" sz="10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1EE953E5-F326-9F4F-BE66-FC6CD8D6572C}" type="slidenum">
              <a:rPr lang="en-US" sz="1000"/>
              <a:pPr>
                <a:defRPr/>
              </a:pPr>
              <a:t>278</a:t>
            </a:fld>
            <a:endParaRPr lang="en-US" sz="10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1EE953E5-F326-9F4F-BE66-FC6CD8D6572C}" type="slidenum">
              <a:rPr lang="en-US" sz="1000"/>
              <a:pPr>
                <a:defRPr/>
              </a:pPr>
              <a:t>279</a:t>
            </a:fld>
            <a:endParaRPr lang="en-US" sz="10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57E8C19F-FF51-7A4E-A14A-AD4A93A239E4}" type="slidenum">
              <a:rPr lang="en-US"/>
              <a:pPr>
                <a:defRPr/>
              </a:pPr>
              <a:t>80</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1EE953E5-F326-9F4F-BE66-FC6CD8D6572C}" type="slidenum">
              <a:rPr lang="en-US" sz="1000"/>
              <a:pPr>
                <a:defRPr/>
              </a:pPr>
              <a:t>280</a:t>
            </a:fld>
            <a:endParaRPr lang="en-US" sz="10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1EE953E5-F326-9F4F-BE66-FC6CD8D6572C}" type="slidenum">
              <a:rPr lang="en-US" sz="1000"/>
              <a:pPr>
                <a:defRPr/>
              </a:pPr>
              <a:t>281</a:t>
            </a:fld>
            <a:endParaRPr lang="en-US" sz="10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11F8544-1A1F-714F-8BE9-C1F71210778D}" type="slidenum">
              <a:rPr lang="en-US" sz="1000"/>
              <a:pPr>
                <a:defRPr/>
              </a:pPr>
              <a:t>282</a:t>
            </a:fld>
            <a:endParaRPr lang="en-US" sz="10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11F8544-1A1F-714F-8BE9-C1F71210778D}" type="slidenum">
              <a:rPr lang="en-US" sz="1000"/>
              <a:pPr>
                <a:defRPr/>
              </a:pPr>
              <a:t>283</a:t>
            </a:fld>
            <a:endParaRPr lang="en-US" sz="10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11F8544-1A1F-714F-8BE9-C1F71210778D}" type="slidenum">
              <a:rPr lang="en-US" sz="1000"/>
              <a:pPr>
                <a:defRPr/>
              </a:pPr>
              <a:t>284</a:t>
            </a:fld>
            <a:endParaRPr lang="en-US" sz="10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11F8544-1A1F-714F-8BE9-C1F71210778D}" type="slidenum">
              <a:rPr lang="en-US" sz="1000"/>
              <a:pPr>
                <a:defRPr/>
              </a:pPr>
              <a:t>285</a:t>
            </a:fld>
            <a:endParaRPr lang="en-US" sz="10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D2D628E1-5A4D-C149-A1CA-94349816B7B6}" type="slidenum">
              <a:rPr lang="en-US" sz="1000"/>
              <a:pPr>
                <a:defRPr/>
              </a:pPr>
              <a:t>286</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D2D628E1-5A4D-C149-A1CA-94349816B7B6}" type="slidenum">
              <a:rPr lang="en-US" sz="1000"/>
              <a:pPr>
                <a:defRPr/>
              </a:pPr>
              <a:t>287</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D2D628E1-5A4D-C149-A1CA-94349816B7B6}" type="slidenum">
              <a:rPr lang="en-US" sz="1000"/>
              <a:pPr>
                <a:defRPr/>
              </a:pPr>
              <a:t>288</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D2D628E1-5A4D-C149-A1CA-94349816B7B6}" type="slidenum">
              <a:rPr lang="en-US" sz="1000"/>
              <a:pPr>
                <a:defRPr/>
              </a:pPr>
              <a:t>289</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57E8C19F-FF51-7A4E-A14A-AD4A93A239E4}" type="slidenum">
              <a:rPr lang="en-US"/>
              <a:pPr>
                <a:defRPr/>
              </a:pPr>
              <a:t>81</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D2D628E1-5A4D-C149-A1CA-94349816B7B6}" type="slidenum">
              <a:rPr lang="en-US" sz="1000"/>
              <a:pPr>
                <a:defRPr/>
              </a:pPr>
              <a:t>290</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EEB2839E-DD5B-1545-A36E-830EA1E59D38}" type="slidenum">
              <a:rPr lang="en-US" sz="1000"/>
              <a:pPr>
                <a:defRPr/>
              </a:pPr>
              <a:t>291</a:t>
            </a:fld>
            <a:endParaRPr lang="en-US" sz="10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EEB2839E-DD5B-1545-A36E-830EA1E59D38}" type="slidenum">
              <a:rPr lang="en-US" sz="1000"/>
              <a:pPr>
                <a:defRPr/>
              </a:pPr>
              <a:t>292</a:t>
            </a:fld>
            <a:endParaRPr lang="en-US" sz="10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EEB2839E-DD5B-1545-A36E-830EA1E59D38}" type="slidenum">
              <a:rPr lang="en-US" sz="1000"/>
              <a:pPr>
                <a:defRPr/>
              </a:pPr>
              <a:t>293</a:t>
            </a:fld>
            <a:endParaRPr lang="en-US" sz="10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D1BC165-5E7F-DD48-8B7F-A2FD36A31982}" type="slidenum">
              <a:rPr lang="en-US" sz="1000"/>
              <a:pPr>
                <a:defRPr/>
              </a:pPr>
              <a:t>294</a:t>
            </a:fld>
            <a:endParaRPr lang="en-US" sz="10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D1BC165-5E7F-DD48-8B7F-A2FD36A31982}" type="slidenum">
              <a:rPr lang="en-US" sz="1000"/>
              <a:pPr>
                <a:defRPr/>
              </a:pPr>
              <a:t>295</a:t>
            </a:fld>
            <a:endParaRPr lang="en-US" sz="10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D1BC165-5E7F-DD48-8B7F-A2FD36A31982}" type="slidenum">
              <a:rPr lang="en-US" sz="1000"/>
              <a:pPr>
                <a:defRPr/>
              </a:pPr>
              <a:t>296</a:t>
            </a:fld>
            <a:endParaRPr lang="en-US" sz="10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D1BC165-5E7F-DD48-8B7F-A2FD36A31982}" type="slidenum">
              <a:rPr lang="en-US" sz="1000"/>
              <a:pPr>
                <a:defRPr/>
              </a:pPr>
              <a:t>297</a:t>
            </a:fld>
            <a:endParaRPr lang="en-US" sz="10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A3A0227-EC0C-B84A-89A8-C27B7AB1EEC0}" type="slidenum">
              <a:rPr lang="en-US" sz="1000"/>
              <a:pPr>
                <a:defRPr/>
              </a:pPr>
              <a:t>298</a:t>
            </a:fld>
            <a:endParaRPr lang="en-US" sz="10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A3A0227-EC0C-B84A-89A8-C27B7AB1EEC0}" type="slidenum">
              <a:rPr lang="en-US" sz="1000"/>
              <a:pPr>
                <a:defRPr/>
              </a:pPr>
              <a:t>299</a:t>
            </a:fld>
            <a:endParaRPr lang="en-US" sz="10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p:txBody>
          <a:bodyPr/>
          <a:lstStyle/>
          <a:p>
            <a:pPr>
              <a:defRPr/>
            </a:pPr>
            <a:fld id="{57E8C19F-FF51-7A4E-A14A-AD4A93A239E4}" type="slidenum">
              <a:rPr lang="en-US"/>
              <a:pPr>
                <a:defRPr/>
              </a:pPr>
              <a:t>82</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4A11CE6-A723-1F48-B77B-D2774AC49C76}" type="slidenum">
              <a:rPr lang="en-US" sz="1000"/>
              <a:pPr>
                <a:defRPr/>
              </a:pPr>
              <a:t>300</a:t>
            </a:fld>
            <a:endParaRPr lang="en-US" sz="10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4A11CE6-A723-1F48-B77B-D2774AC49C76}" type="slidenum">
              <a:rPr lang="en-US" sz="1000"/>
              <a:pPr>
                <a:defRPr/>
              </a:pPr>
              <a:t>301</a:t>
            </a:fld>
            <a:endParaRPr lang="en-US" sz="10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240C73B-7EA3-C749-9A0B-D5CDB5124426}" type="slidenum">
              <a:rPr lang="en-US" sz="1000"/>
              <a:pPr>
                <a:defRPr/>
              </a:pPr>
              <a:t>302</a:t>
            </a:fld>
            <a:endParaRPr lang="en-US" sz="10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0B9F329-FB2E-8F46-BC99-5B013578C943}" type="slidenum">
              <a:rPr lang="en-US" sz="1000"/>
              <a:pPr>
                <a:defRPr/>
              </a:pPr>
              <a:t>303</a:t>
            </a:fld>
            <a:endParaRPr lang="en-US" sz="10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0B9F329-FB2E-8F46-BC99-5B013578C943}" type="slidenum">
              <a:rPr lang="en-US" sz="1000"/>
              <a:pPr>
                <a:defRPr/>
              </a:pPr>
              <a:t>304</a:t>
            </a:fld>
            <a:endParaRPr lang="en-US" sz="10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0B9F329-FB2E-8F46-BC99-5B013578C943}" type="slidenum">
              <a:rPr lang="en-US" sz="1000"/>
              <a:pPr>
                <a:defRPr/>
              </a:pPr>
              <a:t>305</a:t>
            </a:fld>
            <a:endParaRPr lang="en-US" sz="10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0B9F329-FB2E-8F46-BC99-5B013578C943}" type="slidenum">
              <a:rPr lang="en-US" sz="1000"/>
              <a:pPr>
                <a:defRPr/>
              </a:pPr>
              <a:t>306</a:t>
            </a:fld>
            <a:endParaRPr lang="en-US" sz="10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0B9F329-FB2E-8F46-BC99-5B013578C943}" type="slidenum">
              <a:rPr lang="en-US" sz="1000"/>
              <a:pPr>
                <a:defRPr/>
              </a:pPr>
              <a:t>307</a:t>
            </a:fld>
            <a:endParaRPr lang="en-US" sz="10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EF916399-CD36-BD42-862F-1BBCBE37233A}" type="slidenum">
              <a:rPr lang="en-US" sz="1000"/>
              <a:pPr>
                <a:defRPr/>
              </a:pPr>
              <a:t>308</a:t>
            </a:fld>
            <a:endParaRPr lang="en-US" sz="10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0"/>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48">
              <a:defRPr sz="2400">
                <a:solidFill>
                  <a:schemeClr val="tx1"/>
                </a:solidFill>
                <a:latin typeface="Arial" charset="0"/>
                <a:ea typeface="ＭＳ Ｐゴシック" charset="0"/>
                <a:cs typeface="ＭＳ Ｐゴシック" charset="0"/>
              </a:defRPr>
            </a:lvl1pPr>
            <a:lvl2pPr marL="735892" indent="-283035" defTabSz="915148">
              <a:defRPr sz="2400">
                <a:solidFill>
                  <a:schemeClr val="tx1"/>
                </a:solidFill>
                <a:latin typeface="Arial" charset="0"/>
                <a:ea typeface="ＭＳ Ｐゴシック" charset="0"/>
              </a:defRPr>
            </a:lvl2pPr>
            <a:lvl3pPr marL="1132142" indent="-226428" defTabSz="915148">
              <a:defRPr sz="2400">
                <a:solidFill>
                  <a:schemeClr val="tx1"/>
                </a:solidFill>
                <a:latin typeface="Arial" charset="0"/>
                <a:ea typeface="ＭＳ Ｐゴシック" charset="0"/>
              </a:defRPr>
            </a:lvl3pPr>
            <a:lvl4pPr marL="1584998" indent="-226428" defTabSz="915148">
              <a:defRPr sz="2400">
                <a:solidFill>
                  <a:schemeClr val="tx1"/>
                </a:solidFill>
                <a:latin typeface="Arial" charset="0"/>
                <a:ea typeface="ＭＳ Ｐゴシック" charset="0"/>
              </a:defRPr>
            </a:lvl4pPr>
            <a:lvl5pPr marL="2037855" indent="-226428" defTabSz="915148">
              <a:defRPr sz="2400">
                <a:solidFill>
                  <a:schemeClr val="tx1"/>
                </a:solidFill>
                <a:latin typeface="Arial" charset="0"/>
                <a:ea typeface="ＭＳ Ｐゴシック" charset="0"/>
              </a:defRPr>
            </a:lvl5pPr>
            <a:lvl6pPr marL="2490711" indent="-226428" defTabSz="915148" eaLnBrk="0" fontAlgn="base" hangingPunct="0">
              <a:spcBef>
                <a:spcPct val="0"/>
              </a:spcBef>
              <a:spcAft>
                <a:spcPct val="0"/>
              </a:spcAft>
              <a:defRPr sz="2400">
                <a:solidFill>
                  <a:schemeClr val="tx1"/>
                </a:solidFill>
                <a:latin typeface="Arial" charset="0"/>
                <a:ea typeface="ＭＳ Ｐゴシック" charset="0"/>
              </a:defRPr>
            </a:lvl6pPr>
            <a:lvl7pPr marL="2943568" indent="-226428" defTabSz="915148" eaLnBrk="0" fontAlgn="base" hangingPunct="0">
              <a:spcBef>
                <a:spcPct val="0"/>
              </a:spcBef>
              <a:spcAft>
                <a:spcPct val="0"/>
              </a:spcAft>
              <a:defRPr sz="2400">
                <a:solidFill>
                  <a:schemeClr val="tx1"/>
                </a:solidFill>
                <a:latin typeface="Arial" charset="0"/>
                <a:ea typeface="ＭＳ Ｐゴシック" charset="0"/>
              </a:defRPr>
            </a:lvl7pPr>
            <a:lvl8pPr marL="3396425" indent="-226428" defTabSz="915148" eaLnBrk="0" fontAlgn="base" hangingPunct="0">
              <a:spcBef>
                <a:spcPct val="0"/>
              </a:spcBef>
              <a:spcAft>
                <a:spcPct val="0"/>
              </a:spcAft>
              <a:defRPr sz="2400">
                <a:solidFill>
                  <a:schemeClr val="tx1"/>
                </a:solidFill>
                <a:latin typeface="Arial" charset="0"/>
                <a:ea typeface="ＭＳ Ｐゴシック" charset="0"/>
              </a:defRPr>
            </a:lvl8pPr>
            <a:lvl9pPr marL="3849281" indent="-226428" defTabSz="915148" eaLnBrk="0" fontAlgn="base" hangingPunct="0">
              <a:spcBef>
                <a:spcPct val="0"/>
              </a:spcBef>
              <a:spcAft>
                <a:spcPct val="0"/>
              </a:spcAft>
              <a:defRPr sz="2400">
                <a:solidFill>
                  <a:schemeClr val="tx1"/>
                </a:solidFill>
                <a:latin typeface="Arial" charset="0"/>
                <a:ea typeface="ＭＳ Ｐゴシック" charset="0"/>
              </a:defRPr>
            </a:lvl9pPr>
          </a:lstStyle>
          <a:p>
            <a:pPr>
              <a:defRPr/>
            </a:pPr>
            <a:fld id="{EF916399-CD36-BD42-862F-1BBCBE37233A}" type="slidenum">
              <a:rPr lang="en-US" sz="1000"/>
              <a:pPr>
                <a:defRPr/>
              </a:pPr>
              <a:t>309</a:t>
            </a:fld>
            <a:endParaRPr lang="en-US" sz="10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027B43-27FA-4FA0-B023-C3E0DD1BDC99}" type="datetime1">
              <a:rPr lang="en-US" smtClean="0"/>
              <a:t>3/20/2015</a:t>
            </a:fld>
            <a:endParaRPr lang="en-US"/>
          </a:p>
        </p:txBody>
      </p:sp>
      <p:sp>
        <p:nvSpPr>
          <p:cNvPr id="5" name="Footer Placeholder 4"/>
          <p:cNvSpPr>
            <a:spLocks noGrp="1"/>
          </p:cNvSpPr>
          <p:nvPr>
            <p:ph type="ftr" sz="quarter" idx="11"/>
          </p:nvPr>
        </p:nvSpPr>
        <p:spPr/>
        <p:txBody>
          <a:bodyPr/>
          <a:lstStyle>
            <a:lvl1pPr>
              <a:defRPr>
                <a:solidFill>
                  <a:schemeClr val="accent5">
                    <a:lumMod val="50000"/>
                  </a:schemeClr>
                </a:solidFill>
              </a:defRPr>
            </a:lvl1pPr>
          </a:lstStyle>
          <a:p>
            <a:r>
              <a:rPr lang="en-US" smtClean="0"/>
              <a:t>ComeAndReason.com</a:t>
            </a:r>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36074049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5DDEA2-F254-4341-9CD6-E980A2AC27D4}" type="datetime1">
              <a:rPr lang="en-US" smtClean="0"/>
              <a:t>3/20/2015</a:t>
            </a:fld>
            <a:endParaRPr lang="en-US"/>
          </a:p>
        </p:txBody>
      </p:sp>
      <p:sp>
        <p:nvSpPr>
          <p:cNvPr id="5" name="Footer Placeholder 4"/>
          <p:cNvSpPr>
            <a:spLocks noGrp="1"/>
          </p:cNvSpPr>
          <p:nvPr>
            <p:ph type="ftr" sz="quarter" idx="11"/>
          </p:nvPr>
        </p:nvSpPr>
        <p:spPr/>
        <p:txBody>
          <a:bodyPr/>
          <a:lstStyle/>
          <a:p>
            <a:r>
              <a:rPr lang="en-US" smtClean="0"/>
              <a:t>ComeAndReason.com</a:t>
            </a:r>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756884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B17E8-3F38-4E7F-A9E9-CD4E15AB3C86}" type="datetime1">
              <a:rPr lang="en-US" smtClean="0"/>
              <a:t>3/20/2015</a:t>
            </a:fld>
            <a:endParaRPr lang="en-US"/>
          </a:p>
        </p:txBody>
      </p:sp>
      <p:sp>
        <p:nvSpPr>
          <p:cNvPr id="5" name="Footer Placeholder 4"/>
          <p:cNvSpPr>
            <a:spLocks noGrp="1"/>
          </p:cNvSpPr>
          <p:nvPr>
            <p:ph type="ftr" sz="quarter" idx="11"/>
          </p:nvPr>
        </p:nvSpPr>
        <p:spPr/>
        <p:txBody>
          <a:bodyPr/>
          <a:lstStyle/>
          <a:p>
            <a:r>
              <a:rPr lang="en-US" smtClean="0"/>
              <a:t>ComeAndReason.com</a:t>
            </a:r>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09097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24BF6-8CE4-450D-B88C-BDBE371BF8D1}" type="datetime1">
              <a:rPr lang="en-US" smtClean="0"/>
              <a:t>3/20/2015</a:t>
            </a:fld>
            <a:endParaRPr lang="en-US"/>
          </a:p>
        </p:txBody>
      </p:sp>
      <p:sp>
        <p:nvSpPr>
          <p:cNvPr id="5" name="Footer Placeholder 4"/>
          <p:cNvSpPr>
            <a:spLocks noGrp="1"/>
          </p:cNvSpPr>
          <p:nvPr>
            <p:ph type="ftr" sz="quarter" idx="11"/>
          </p:nvPr>
        </p:nvSpPr>
        <p:spPr/>
        <p:txBody>
          <a:bodyPr/>
          <a:lstStyle>
            <a:lvl1pPr>
              <a:defRPr>
                <a:solidFill>
                  <a:schemeClr val="accent5">
                    <a:lumMod val="50000"/>
                  </a:schemeClr>
                </a:solidFill>
              </a:defRPr>
            </a:lvl1pPr>
          </a:lstStyle>
          <a:p>
            <a:r>
              <a:rPr lang="en-US" smtClean="0"/>
              <a:t>ComeAndReason.com</a:t>
            </a:r>
            <a:endParaRPr lang="en-US" dirty="0"/>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323255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4E8051-05A2-4668-A8F2-CF97AA1B64C7}" type="datetime1">
              <a:rPr lang="en-US" smtClean="0"/>
              <a:t>3/20/2015</a:t>
            </a:fld>
            <a:endParaRPr lang="en-US"/>
          </a:p>
        </p:txBody>
      </p:sp>
      <p:sp>
        <p:nvSpPr>
          <p:cNvPr id="5" name="Footer Placeholder 4"/>
          <p:cNvSpPr>
            <a:spLocks noGrp="1"/>
          </p:cNvSpPr>
          <p:nvPr>
            <p:ph type="ftr" sz="quarter" idx="11"/>
          </p:nvPr>
        </p:nvSpPr>
        <p:spPr/>
        <p:txBody>
          <a:bodyPr/>
          <a:lstStyle>
            <a:lvl1pPr>
              <a:defRPr>
                <a:solidFill>
                  <a:schemeClr val="accent5">
                    <a:lumMod val="50000"/>
                  </a:schemeClr>
                </a:solidFill>
              </a:defRPr>
            </a:lvl1pPr>
          </a:lstStyle>
          <a:p>
            <a:r>
              <a:rPr lang="en-US" smtClean="0"/>
              <a:t>ComeAndReason.com</a:t>
            </a:r>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72287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5FF638-D79F-4E3C-89D2-4FC6C947C279}" type="datetime1">
              <a:rPr lang="en-US" smtClean="0"/>
              <a:t>3/20/2015</a:t>
            </a:fld>
            <a:endParaRPr lang="en-US"/>
          </a:p>
        </p:txBody>
      </p:sp>
      <p:sp>
        <p:nvSpPr>
          <p:cNvPr id="6" name="Footer Placeholder 5"/>
          <p:cNvSpPr>
            <a:spLocks noGrp="1"/>
          </p:cNvSpPr>
          <p:nvPr>
            <p:ph type="ftr" sz="quarter" idx="11"/>
          </p:nvPr>
        </p:nvSpPr>
        <p:spPr/>
        <p:txBody>
          <a:bodyPr/>
          <a:lstStyle/>
          <a:p>
            <a:r>
              <a:rPr lang="en-US" smtClean="0"/>
              <a:t>ComeAndReason.com</a:t>
            </a:r>
            <a:endParaRPr lang="en-US"/>
          </a:p>
        </p:txBody>
      </p:sp>
      <p:sp>
        <p:nvSpPr>
          <p:cNvPr id="7" name="Slide Number Placeholder 6"/>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77928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384FD9-596B-4537-8505-5759A8A8FCDC}" type="datetime1">
              <a:rPr lang="en-US" smtClean="0"/>
              <a:t>3/20/2015</a:t>
            </a:fld>
            <a:endParaRPr lang="en-US"/>
          </a:p>
        </p:txBody>
      </p:sp>
      <p:sp>
        <p:nvSpPr>
          <p:cNvPr id="8" name="Footer Placeholder 7"/>
          <p:cNvSpPr>
            <a:spLocks noGrp="1"/>
          </p:cNvSpPr>
          <p:nvPr>
            <p:ph type="ftr" sz="quarter" idx="11"/>
          </p:nvPr>
        </p:nvSpPr>
        <p:spPr/>
        <p:txBody>
          <a:bodyPr/>
          <a:lstStyle/>
          <a:p>
            <a:r>
              <a:rPr lang="en-US" smtClean="0"/>
              <a:t>ComeAndReason.com</a:t>
            </a:r>
            <a:endParaRPr lang="en-US"/>
          </a:p>
        </p:txBody>
      </p:sp>
      <p:sp>
        <p:nvSpPr>
          <p:cNvPr id="9" name="Slide Number Placeholder 8"/>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1182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C6ADA4-347B-47E6-AC5C-74745E3CAC9F}" type="datetime1">
              <a:rPr lang="en-US" smtClean="0"/>
              <a:t>3/20/2015</a:t>
            </a:fld>
            <a:endParaRPr lang="en-US"/>
          </a:p>
        </p:txBody>
      </p:sp>
      <p:sp>
        <p:nvSpPr>
          <p:cNvPr id="4" name="Footer Placeholder 3"/>
          <p:cNvSpPr>
            <a:spLocks noGrp="1"/>
          </p:cNvSpPr>
          <p:nvPr>
            <p:ph type="ftr" sz="quarter" idx="11"/>
          </p:nvPr>
        </p:nvSpPr>
        <p:spPr/>
        <p:txBody>
          <a:bodyPr/>
          <a:lstStyle/>
          <a:p>
            <a:r>
              <a:rPr lang="en-US" smtClean="0"/>
              <a:t>ComeAndReason.com</a:t>
            </a:r>
            <a:endParaRPr lang="en-US"/>
          </a:p>
        </p:txBody>
      </p:sp>
      <p:sp>
        <p:nvSpPr>
          <p:cNvPr id="5" name="Slide Number Placeholder 4"/>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96585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19D7E-8F85-4959-B95C-662E5BA4F8FF}" type="datetime1">
              <a:rPr lang="en-US" smtClean="0"/>
              <a:t>3/20/2015</a:t>
            </a:fld>
            <a:endParaRPr lang="en-US"/>
          </a:p>
        </p:txBody>
      </p:sp>
      <p:sp>
        <p:nvSpPr>
          <p:cNvPr id="3" name="Footer Placeholder 2"/>
          <p:cNvSpPr>
            <a:spLocks noGrp="1"/>
          </p:cNvSpPr>
          <p:nvPr>
            <p:ph type="ftr" sz="quarter" idx="11"/>
          </p:nvPr>
        </p:nvSpPr>
        <p:spPr/>
        <p:txBody>
          <a:bodyPr/>
          <a:lstStyle/>
          <a:p>
            <a:r>
              <a:rPr lang="en-US" smtClean="0"/>
              <a:t>ComeAndReason.com</a:t>
            </a:r>
            <a:endParaRPr lang="en-US"/>
          </a:p>
        </p:txBody>
      </p:sp>
      <p:sp>
        <p:nvSpPr>
          <p:cNvPr id="4" name="Slide Number Placeholder 3"/>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36373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6F744F-A82B-4856-AB7A-E7BAEE6EABE3}" type="datetime1">
              <a:rPr lang="en-US" smtClean="0"/>
              <a:t>3/20/2015</a:t>
            </a:fld>
            <a:endParaRPr lang="en-US"/>
          </a:p>
        </p:txBody>
      </p:sp>
      <p:sp>
        <p:nvSpPr>
          <p:cNvPr id="6" name="Footer Placeholder 5"/>
          <p:cNvSpPr>
            <a:spLocks noGrp="1"/>
          </p:cNvSpPr>
          <p:nvPr>
            <p:ph type="ftr" sz="quarter" idx="11"/>
          </p:nvPr>
        </p:nvSpPr>
        <p:spPr/>
        <p:txBody>
          <a:bodyPr/>
          <a:lstStyle/>
          <a:p>
            <a:r>
              <a:rPr lang="en-US" smtClean="0"/>
              <a:t>ComeAndReason.com</a:t>
            </a:r>
            <a:endParaRPr lang="en-US"/>
          </a:p>
        </p:txBody>
      </p:sp>
      <p:sp>
        <p:nvSpPr>
          <p:cNvPr id="7" name="Slide Number Placeholder 6"/>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904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DF9FB8-143F-4C25-AE49-534E3D12FB7D}" type="datetime1">
              <a:rPr lang="en-US" smtClean="0"/>
              <a:t>3/20/2015</a:t>
            </a:fld>
            <a:endParaRPr lang="en-US"/>
          </a:p>
        </p:txBody>
      </p:sp>
      <p:sp>
        <p:nvSpPr>
          <p:cNvPr id="6" name="Footer Placeholder 5"/>
          <p:cNvSpPr>
            <a:spLocks noGrp="1"/>
          </p:cNvSpPr>
          <p:nvPr>
            <p:ph type="ftr" sz="quarter" idx="11"/>
          </p:nvPr>
        </p:nvSpPr>
        <p:spPr/>
        <p:txBody>
          <a:bodyPr/>
          <a:lstStyle/>
          <a:p>
            <a:r>
              <a:rPr lang="en-US" smtClean="0"/>
              <a:t>ComeAndReason.com</a:t>
            </a:r>
            <a:endParaRPr lang="en-US"/>
          </a:p>
        </p:txBody>
      </p:sp>
      <p:sp>
        <p:nvSpPr>
          <p:cNvPr id="7" name="Slide Number Placeholder 6"/>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3790267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750"/>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0" y="1200151"/>
            <a:ext cx="75438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2DAC824-BF0F-4DCC-A17E-BA791459D80A}" type="datetime1">
              <a:rPr lang="en-US" smtClean="0"/>
              <a:t>3/20/2015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accent5">
                    <a:lumMod val="50000"/>
                  </a:schemeClr>
                </a:solidFill>
              </a:defRPr>
            </a:lvl1pPr>
          </a:lstStyle>
          <a:p>
            <a:r>
              <a:rPr lang="en-US" smtClean="0"/>
              <a:t>ComeAndReason.com</a:t>
            </a: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6454EFD-86D6-4F47-85FB-7205DE7B8782}" type="slidenum">
              <a:rPr lang="en-US" smtClean="0"/>
              <a:t>‹#›</a:t>
            </a:fld>
            <a:endParaRPr lang="en-US"/>
          </a:p>
        </p:txBody>
      </p:sp>
    </p:spTree>
    <p:extLst>
      <p:ext uri="{BB962C8B-B14F-4D97-AF65-F5344CB8AC3E}">
        <p14:creationId xmlns:p14="http://schemas.microsoft.com/office/powerpoint/2010/main" val="365361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dt="0"/>
  <p:txStyles>
    <p:title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bg1"/>
          </a:solidFill>
          <a:effectLst>
            <a:outerShdw blurRad="50800" dist="38100" dir="18900000" algn="bl" rotWithShape="0">
              <a:prstClr val="black">
                <a:alpha val="40000"/>
              </a:prstClr>
            </a:outerShdw>
          </a:effectLst>
          <a:latin typeface="Tahoma"/>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FFFF99"/>
          </a:solidFill>
          <a:effectLst>
            <a:outerShdw blurRad="50800" dist="38100" dir="18900000" algn="bl" rotWithShape="0">
              <a:prstClr val="black">
                <a:alpha val="40000"/>
              </a:prstClr>
            </a:outerShdw>
          </a:effectLst>
          <a:latin typeface="Tahoma"/>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18900000" algn="bl" rotWithShape="0">
              <a:prstClr val="black">
                <a:alpha val="40000"/>
              </a:prstClr>
            </a:outerShdw>
          </a:effectLst>
          <a:latin typeface="Tahoma"/>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FFFF99"/>
          </a:solidFill>
          <a:effectLst>
            <a:outerShdw blurRad="50800" dist="38100" dir="18900000" algn="bl" rotWithShape="0">
              <a:prstClr val="black">
                <a:alpha val="40000"/>
              </a:prstClr>
            </a:outerShdw>
          </a:effectLst>
          <a:latin typeface="Tahoma"/>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18900000" algn="bl" rotWithShape="0">
              <a:prstClr val="black">
                <a:alpha val="40000"/>
              </a:prstClr>
            </a:outerShdw>
          </a:effectLst>
          <a:latin typeface="Tahoma"/>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3333750"/>
            <a:ext cx="9144000" cy="990600"/>
          </a:xfrm>
          <a:prstGeom prst="rect">
            <a:avLst/>
          </a:prstGeom>
          <a:gradFill flip="none" rotWithShape="1">
            <a:gsLst>
              <a:gs pos="100000">
                <a:schemeClr val="bg2">
                  <a:alpha val="35000"/>
                </a:schemeClr>
              </a:gs>
              <a:gs pos="0">
                <a:schemeClr val="bg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0"/>
            <a:ext cx="9144000" cy="1962150"/>
          </a:xfrm>
          <a:prstGeom prst="rect">
            <a:avLst/>
          </a:prstGeom>
          <a:gradFill flip="none" rotWithShape="1">
            <a:gsLst>
              <a:gs pos="0">
                <a:schemeClr val="bg2">
                  <a:alpha val="60000"/>
                </a:schemeClr>
              </a:gs>
              <a:gs pos="100000">
                <a:schemeClr val="bg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1962151"/>
            <a:ext cx="9144000" cy="1346952"/>
          </a:xfrm>
          <a:prstGeom prst="rect">
            <a:avLst/>
          </a:prstGeom>
          <a:solidFill>
            <a:schemeClr val="tx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a:xfrm>
            <a:off x="1905000" y="285750"/>
            <a:ext cx="7086600" cy="1511721"/>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defRPr/>
            </a:pPr>
            <a:r>
              <a:rPr lang="en-US" sz="5400" kern="0" cap="small" spc="-50" dirty="0" smtClean="0">
                <a:solidFill>
                  <a:srgbClr val="FFFFCC"/>
                </a:solidFill>
                <a:effectLst>
                  <a:outerShdw blurRad="50800" dist="38100" dir="8100000" algn="tr" rotWithShape="0">
                    <a:prstClr val="black">
                      <a:alpha val="40000"/>
                    </a:prstClr>
                  </a:outerShdw>
                </a:effectLst>
                <a:latin typeface="Nyala" panose="02000504070300020003" pitchFamily="2" charset="0"/>
              </a:rPr>
              <a:t>God </a:t>
            </a:r>
            <a:r>
              <a:rPr lang="en-US" sz="4800" kern="0" cap="small" spc="-50" dirty="0" smtClean="0">
                <a:solidFill>
                  <a:srgbClr val="FFFFCC"/>
                </a:solidFill>
                <a:effectLst>
                  <a:outerShdw blurRad="50800" dist="38100" dir="8100000" algn="tr" rotWithShape="0">
                    <a:prstClr val="black">
                      <a:alpha val="40000"/>
                    </a:prstClr>
                  </a:outerShdw>
                </a:effectLst>
                <a:latin typeface="Nyala" panose="02000504070300020003" pitchFamily="2" charset="0"/>
              </a:rPr>
              <a:t>and your </a:t>
            </a:r>
            <a:r>
              <a:rPr lang="en-US" sz="5400" kern="0" cap="small" spc="-50" dirty="0" smtClean="0">
                <a:solidFill>
                  <a:srgbClr val="FFFFCC"/>
                </a:solidFill>
                <a:effectLst>
                  <a:outerShdw blurRad="50800" dist="38100" dir="8100000" algn="tr" rotWithShape="0">
                    <a:prstClr val="black">
                      <a:alpha val="40000"/>
                    </a:prstClr>
                  </a:outerShdw>
                </a:effectLst>
                <a:latin typeface="Nyala" panose="02000504070300020003" pitchFamily="2" charset="0"/>
              </a:rPr>
              <a:t>Church</a:t>
            </a:r>
          </a:p>
          <a:p>
            <a:pPr algn="ctr">
              <a:defRPr/>
            </a:pPr>
            <a:r>
              <a:rPr lang="en-US" sz="2400" spc="200" dirty="0" smtClean="0">
                <a:solidFill>
                  <a:srgbClr val="ACAEEE"/>
                </a:solidFill>
                <a:effectLst>
                  <a:outerShdw blurRad="50800" dist="38100" dir="8100000" algn="tr" rotWithShape="0">
                    <a:prstClr val="black">
                      <a:alpha val="40000"/>
                    </a:prstClr>
                  </a:outerShdw>
                </a:effectLst>
                <a:latin typeface="advent pro Lt1" pitchFamily="50" charset="0"/>
              </a:rPr>
              <a:t>PREPARING PEOPLE TO MEET JESUS</a:t>
            </a:r>
          </a:p>
        </p:txBody>
      </p:sp>
      <p:sp>
        <p:nvSpPr>
          <p:cNvPr id="6" name="TextBox 5"/>
          <p:cNvSpPr txBox="1">
            <a:spLocks noChangeArrowheads="1"/>
          </p:cNvSpPr>
          <p:nvPr/>
        </p:nvSpPr>
        <p:spPr>
          <a:xfrm>
            <a:off x="838200" y="3333750"/>
            <a:ext cx="2133600" cy="714375"/>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0" indent="0" algn="ctr">
              <a:lnSpc>
                <a:spcPct val="90000"/>
              </a:lnSpc>
              <a:buNone/>
              <a:defRPr/>
            </a:pPr>
            <a:r>
              <a:rPr lang="en-US" dirty="0" smtClean="0">
                <a:solidFill>
                  <a:srgbClr val="FFFF99"/>
                </a:solidFill>
              </a:rPr>
              <a:t>Seven Levels of Moral Decision Making</a:t>
            </a:r>
          </a:p>
        </p:txBody>
      </p:sp>
      <p:sp>
        <p:nvSpPr>
          <p:cNvPr id="9" name="TextBox 8"/>
          <p:cNvSpPr txBox="1">
            <a:spLocks noChangeArrowheads="1"/>
          </p:cNvSpPr>
          <p:nvPr/>
        </p:nvSpPr>
        <p:spPr>
          <a:xfrm>
            <a:off x="3352800" y="3333750"/>
            <a:ext cx="2301850" cy="990600"/>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0" indent="0" algn="ctr">
              <a:lnSpc>
                <a:spcPct val="90000"/>
              </a:lnSpc>
              <a:buNone/>
              <a:defRPr/>
            </a:pPr>
            <a:r>
              <a:rPr lang="en-US" dirty="0" smtClean="0">
                <a:solidFill>
                  <a:srgbClr val="FFFF99"/>
                </a:solidFill>
              </a:rPr>
              <a:t>Becoming a Spokesperson for God: The Cosmic Conflict from Beginning to End</a:t>
            </a:r>
          </a:p>
        </p:txBody>
      </p:sp>
      <p:sp>
        <p:nvSpPr>
          <p:cNvPr id="10" name="TextBox 9"/>
          <p:cNvSpPr txBox="1">
            <a:spLocks noChangeArrowheads="1"/>
          </p:cNvSpPr>
          <p:nvPr/>
        </p:nvSpPr>
        <p:spPr>
          <a:xfrm>
            <a:off x="6096000" y="3343275"/>
            <a:ext cx="2133600" cy="714375"/>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0" indent="0" algn="ctr">
              <a:lnSpc>
                <a:spcPct val="90000"/>
              </a:lnSpc>
              <a:buNone/>
              <a:defRPr/>
            </a:pPr>
            <a:r>
              <a:rPr lang="en-US" dirty="0" smtClean="0">
                <a:solidFill>
                  <a:srgbClr val="FFFF99"/>
                </a:solidFill>
              </a:rPr>
              <a:t>Answering Difficult Bible Questions</a:t>
            </a:r>
          </a:p>
        </p:txBody>
      </p:sp>
      <p:sp>
        <p:nvSpPr>
          <p:cNvPr id="11" name="TextBox 10"/>
          <p:cNvSpPr txBox="1">
            <a:spLocks noChangeArrowheads="1"/>
          </p:cNvSpPr>
          <p:nvPr/>
        </p:nvSpPr>
        <p:spPr>
          <a:xfrm>
            <a:off x="838200" y="4552950"/>
            <a:ext cx="7448550" cy="457200"/>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0" indent="0" algn="ctr">
              <a:lnSpc>
                <a:spcPct val="80000"/>
              </a:lnSpc>
              <a:buNone/>
              <a:defRPr/>
            </a:pPr>
            <a:r>
              <a:rPr lang="en-US" sz="2000" spc="300" dirty="0" smtClean="0">
                <a:solidFill>
                  <a:schemeClr val="bg1"/>
                </a:solidFill>
                <a:latin typeface="advent pro Lt1" pitchFamily="50" charset="0"/>
              </a:rPr>
              <a:t>PRESENTED BY  TIMOTHY R. JENNINGS, MD, DFAPA</a:t>
            </a:r>
          </a:p>
        </p:txBody>
      </p:sp>
      <p:pic>
        <p:nvPicPr>
          <p:cNvPr id="3" name="Picture 2" descr="Hell_Plan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0750" y="1962150"/>
            <a:ext cx="2286000" cy="134695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290" y="657676"/>
            <a:ext cx="1187419" cy="1152073"/>
          </a:xfrm>
          <a:prstGeom prst="rect">
            <a:avLst/>
          </a:prstGeom>
          <a:effectLst/>
        </p:spPr>
      </p:pic>
      <p:graphicFrame>
        <p:nvGraphicFramePr>
          <p:cNvPr id="4" name="Diagram 3"/>
          <p:cNvGraphicFramePr/>
          <p:nvPr>
            <p:extLst>
              <p:ext uri="{D42A27DB-BD31-4B8C-83A1-F6EECF244321}">
                <p14:modId xmlns:p14="http://schemas.microsoft.com/office/powerpoint/2010/main" val="366955593"/>
              </p:ext>
            </p:extLst>
          </p:nvPr>
        </p:nvGraphicFramePr>
        <p:xfrm>
          <a:off x="838200" y="1962151"/>
          <a:ext cx="2133600" cy="1346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descr="j0289528.jpg"/>
          <p:cNvPicPr>
            <a:picLocks noChangeAspect="1"/>
          </p:cNvPicPr>
          <p:nvPr/>
        </p:nvPicPr>
        <p:blipFill rotWithShape="1">
          <a:blip r:embed="rId9">
            <a:extLst>
              <a:ext uri="{28A0092B-C50C-407E-A947-70E740481C1C}">
                <a14:useLocalDpi xmlns:a14="http://schemas.microsoft.com/office/drawing/2010/main" val="0"/>
              </a:ext>
            </a:extLst>
          </a:blip>
          <a:srcRect l="7611" t="8333" r="-402" b="55218"/>
          <a:stretch/>
        </p:blipFill>
        <p:spPr>
          <a:xfrm>
            <a:off x="3352800" y="1962151"/>
            <a:ext cx="2286000" cy="1346953"/>
          </a:xfrm>
          <a:prstGeom prst="rect">
            <a:avLst/>
          </a:prstGeom>
        </p:spPr>
      </p:pic>
    </p:spTree>
    <p:extLst>
      <p:ext uri="{BB962C8B-B14F-4D97-AF65-F5344CB8AC3E}">
        <p14:creationId xmlns:p14="http://schemas.microsoft.com/office/powerpoint/2010/main" val="3600821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47750"/>
            <a:ext cx="7543800" cy="3524250"/>
          </a:xfrm>
        </p:spPr>
        <p:txBody>
          <a:bodyPr>
            <a:normAutofit/>
          </a:bodyPr>
          <a:lstStyle/>
          <a:p>
            <a:pPr>
              <a:defRPr/>
            </a:pPr>
            <a:r>
              <a:rPr lang="en-US" sz="2800" dirty="0" smtClean="0">
                <a:solidFill>
                  <a:srgbClr val="31859C"/>
                </a:solidFill>
                <a:effectLst>
                  <a:outerShdw blurRad="50800" dist="38100" dir="5400000" algn="t" rotWithShape="0">
                    <a:prstClr val="black">
                      <a:alpha val="40000"/>
                    </a:prstClr>
                  </a:outerShdw>
                </a:effectLst>
              </a:rPr>
              <a:t>God holds back the final tragic events</a:t>
            </a:r>
          </a:p>
          <a:p>
            <a:pPr>
              <a:defRPr/>
            </a:pPr>
            <a:r>
              <a:rPr lang="en-US" sz="2800" dirty="0" smtClean="0">
                <a:solidFill>
                  <a:srgbClr val="31859C"/>
                </a:solidFill>
                <a:effectLst>
                  <a:outerShdw blurRad="50800" dist="38100" dir="5400000" algn="t" rotWithShape="0">
                    <a:prstClr val="black">
                      <a:alpha val="40000"/>
                    </a:prstClr>
                  </a:outerShdw>
                </a:effectLst>
              </a:rPr>
              <a:t>A group of people all over the world</a:t>
            </a:r>
            <a:r>
              <a:rPr lang="en-US" dirty="0">
                <a:solidFill>
                  <a:srgbClr val="31859C"/>
                </a:solidFill>
                <a:effectLst>
                  <a:outerShdw blurRad="50800" dist="38100" dir="5400000" algn="t" rotWithShape="0">
                    <a:prstClr val="black">
                      <a:alpha val="40000"/>
                    </a:prstClr>
                  </a:outerShdw>
                </a:effectLst>
              </a:rPr>
              <a:t> </a:t>
            </a:r>
            <a:r>
              <a:rPr lang="en-US" sz="2800" dirty="0" smtClean="0">
                <a:solidFill>
                  <a:srgbClr val="31859C"/>
                </a:solidFill>
                <a:effectLst>
                  <a:outerShdw blurRad="50800" dist="38100" dir="5400000" algn="t" rotWithShape="0">
                    <a:prstClr val="black">
                      <a:alpha val="40000"/>
                    </a:prstClr>
                  </a:outerShdw>
                </a:effectLst>
              </a:rPr>
              <a:t>settle into the truth so they cannot be moved</a:t>
            </a:r>
          </a:p>
          <a:p>
            <a:pPr>
              <a:defRPr/>
            </a:pPr>
            <a:r>
              <a:rPr lang="en-US" sz="2800" dirty="0" smtClean="0">
                <a:effectLst>
                  <a:outerShdw blurRad="50800" dist="38100" dir="5400000" algn="t" rotWithShape="0">
                    <a:prstClr val="black">
                      <a:alpha val="40000"/>
                    </a:prstClr>
                  </a:outerShdw>
                </a:effectLst>
              </a:rPr>
              <a:t>The 4 winds are loosened and tragic events waken people up to ask, “what is happening?”</a:t>
            </a:r>
          </a:p>
        </p:txBody>
      </p:sp>
      <p:sp>
        <p:nvSpPr>
          <p:cNvPr id="5" name="Title 1"/>
          <p:cNvSpPr>
            <a:spLocks noGrp="1"/>
          </p:cNvSpPr>
          <p:nvPr>
            <p:ph type="title"/>
          </p:nvPr>
        </p:nvSpPr>
        <p:spPr>
          <a:xfrm>
            <a:off x="457200" y="31750"/>
            <a:ext cx="8229600" cy="857250"/>
          </a:xfrm>
        </p:spPr>
        <p:txBody>
          <a:bodyPr/>
          <a:lstStyle/>
          <a:p>
            <a:pPr>
              <a:defRPr/>
            </a:pPr>
            <a:r>
              <a:rPr lang="en-US" cap="small" dirty="0" smtClean="0"/>
              <a:t>Revelation 7 Suggests We Do</a:t>
            </a:r>
            <a:endParaRPr lang="en-US" cap="small"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526457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2866" name="Rectangle 2"/>
          <p:cNvSpPr>
            <a:spLocks noGrp="1" noChangeArrowheads="1"/>
          </p:cNvSpPr>
          <p:nvPr>
            <p:ph type="title"/>
          </p:nvPr>
        </p:nvSpPr>
        <p:spPr>
          <a:xfrm>
            <a:off x="457200" y="136922"/>
            <a:ext cx="8229600" cy="642938"/>
          </a:xfrm>
        </p:spPr>
        <p:txBody>
          <a:bodyPr/>
          <a:lstStyle/>
          <a:p>
            <a:pPr eaLnBrk="1" hangingPunct="1">
              <a:defRPr/>
            </a:pPr>
            <a:r>
              <a:rPr lang="en-US" cap="small" dirty="0" smtClean="0">
                <a:cs typeface="+mj-cs"/>
              </a:rPr>
              <a:t>What Did Lucifer Allege?</a:t>
            </a:r>
          </a:p>
        </p:txBody>
      </p:sp>
      <p:sp>
        <p:nvSpPr>
          <p:cNvPr id="3492867" name="Rectangle 3"/>
          <p:cNvSpPr>
            <a:spLocks noGrp="1" noChangeArrowheads="1"/>
          </p:cNvSpPr>
          <p:nvPr>
            <p:ph type="body" idx="1"/>
          </p:nvPr>
        </p:nvSpPr>
        <p:spPr>
          <a:xfrm>
            <a:off x="1143000" y="971550"/>
            <a:ext cx="7543800" cy="3944541"/>
          </a:xfrm>
        </p:spPr>
        <p:txBody>
          <a:bodyPr>
            <a:noAutofit/>
          </a:bodyPr>
          <a:lstStyle/>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Michael </a:t>
            </a:r>
            <a:r>
              <a:rPr lang="en-US" sz="2600" dirty="0" smtClean="0">
                <a:solidFill>
                  <a:srgbClr val="31859C"/>
                </a:solidFill>
                <a:effectLst>
                  <a:outerShdw blurRad="50800" dist="38100" dir="5400000" algn="t" rotWithShape="0">
                    <a:prstClr val="black">
                      <a:alpha val="40000"/>
                    </a:prstClr>
                  </a:outerShdw>
                </a:effectLst>
              </a:rPr>
              <a:t>and Lucifer </a:t>
            </a:r>
            <a:r>
              <a:rPr lang="en-US" sz="2600" dirty="0" smtClean="0">
                <a:solidFill>
                  <a:srgbClr val="31859C"/>
                </a:solidFill>
                <a:effectLst>
                  <a:outerShdw blurRad="50800" dist="38100" dir="5400000" algn="t" rotWithShape="0">
                    <a:prstClr val="black">
                      <a:alpha val="40000"/>
                    </a:prstClr>
                  </a:outerShdw>
                </a:effectLst>
                <a:cs typeface="+mn-cs"/>
              </a:rPr>
              <a:t>are the same</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has chosen Michael over Lucifer arbitrarily</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God’s </a:t>
            </a:r>
            <a:r>
              <a:rPr lang="en-US" sz="2600" dirty="0">
                <a:solidFill>
                  <a:srgbClr val="31859C"/>
                </a:solidFill>
                <a:effectLst>
                  <a:outerShdw blurRad="50800" dist="38100" dir="5400000" algn="t" rotWithShape="0">
                    <a:prstClr val="black">
                      <a:alpha val="40000"/>
                    </a:prstClr>
                  </a:outerShdw>
                </a:effectLst>
              </a:rPr>
              <a:t>law is not love, not the protocols reality is constructed upon, but imposed rules to restrict </a:t>
            </a:r>
          </a:p>
          <a:p>
            <a:pPr eaLnBrk="1" hangingPunct="1">
              <a:lnSpc>
                <a:spcPct val="80000"/>
              </a:lnSpc>
              <a:defRPr/>
            </a:pPr>
            <a:r>
              <a:rPr lang="en-US" sz="2600" dirty="0" smtClean="0">
                <a:effectLst>
                  <a:outerShdw blurRad="50800" dist="38100" dir="5400000" algn="t" rotWithShape="0">
                    <a:prstClr val="black">
                      <a:alpha val="40000"/>
                    </a:prstClr>
                  </a:outerShdw>
                </a:effectLst>
                <a:cs typeface="+mn-cs"/>
              </a:rPr>
              <a:t>God is selfish and won</a:t>
            </a:r>
            <a:r>
              <a:rPr lang="ja-JP" altLang="en-US" sz="2600" dirty="0" smtClean="0">
                <a:effectLst>
                  <a:outerShdw blurRad="50800" dist="38100" dir="5400000" algn="t" rotWithShape="0">
                    <a:prstClr val="black">
                      <a:alpha val="40000"/>
                    </a:prstClr>
                  </a:outerShdw>
                </a:effectLst>
                <a:latin typeface="Arial"/>
                <a:cs typeface="+mn-cs"/>
              </a:rPr>
              <a:t>’</a:t>
            </a:r>
            <a:r>
              <a:rPr lang="en-US" sz="2600" dirty="0" smtClean="0">
                <a:effectLst>
                  <a:outerShdw blurRad="50800" dist="38100" dir="5400000" algn="t" rotWithShape="0">
                    <a:prstClr val="black">
                      <a:alpha val="40000"/>
                    </a:prstClr>
                  </a:outerShdw>
                </a:effectLst>
                <a:cs typeface="+mn-cs"/>
              </a:rPr>
              <a:t>t share </a:t>
            </a:r>
          </a:p>
        </p:txBody>
      </p:sp>
      <p:sp>
        <p:nvSpPr>
          <p:cNvPr id="4" name="Rectangle 2"/>
          <p:cNvSpPr txBox="1">
            <a:spLocks noChangeArrowheads="1"/>
          </p:cNvSpPr>
          <p:nvPr/>
        </p:nvSpPr>
        <p:spPr>
          <a:xfrm>
            <a:off x="457200" y="39290"/>
            <a:ext cx="8229600" cy="856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smtClean="0"/>
              <a:t>What Did Lucifer Allege?</a:t>
            </a:r>
            <a:endParaRPr lang="en-US" dirty="0" smtClean="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51322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2866" name="Rectangle 2"/>
          <p:cNvSpPr>
            <a:spLocks noGrp="1" noChangeArrowheads="1"/>
          </p:cNvSpPr>
          <p:nvPr>
            <p:ph type="title"/>
          </p:nvPr>
        </p:nvSpPr>
        <p:spPr>
          <a:xfrm>
            <a:off x="457200" y="136922"/>
            <a:ext cx="8229600" cy="642938"/>
          </a:xfrm>
        </p:spPr>
        <p:txBody>
          <a:bodyPr/>
          <a:lstStyle/>
          <a:p>
            <a:pPr eaLnBrk="1" hangingPunct="1">
              <a:defRPr/>
            </a:pPr>
            <a:r>
              <a:rPr lang="en-US" cap="small" dirty="0" smtClean="0">
                <a:cs typeface="+mj-cs"/>
              </a:rPr>
              <a:t>What Did Lucifer Allege?</a:t>
            </a:r>
          </a:p>
        </p:txBody>
      </p:sp>
      <p:sp>
        <p:nvSpPr>
          <p:cNvPr id="3492867" name="Rectangle 3"/>
          <p:cNvSpPr>
            <a:spLocks noGrp="1" noChangeArrowheads="1"/>
          </p:cNvSpPr>
          <p:nvPr>
            <p:ph type="body" idx="1"/>
          </p:nvPr>
        </p:nvSpPr>
        <p:spPr>
          <a:xfrm>
            <a:off x="1143000" y="971550"/>
            <a:ext cx="7543800" cy="3944541"/>
          </a:xfrm>
        </p:spPr>
        <p:txBody>
          <a:bodyPr>
            <a:noAutofit/>
          </a:bodyPr>
          <a:lstStyle/>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Michael </a:t>
            </a:r>
            <a:r>
              <a:rPr lang="en-US" sz="2600" dirty="0" smtClean="0">
                <a:solidFill>
                  <a:srgbClr val="31859C"/>
                </a:solidFill>
                <a:effectLst>
                  <a:outerShdw blurRad="50800" dist="38100" dir="5400000" algn="t" rotWithShape="0">
                    <a:prstClr val="black">
                      <a:alpha val="40000"/>
                    </a:prstClr>
                  </a:outerShdw>
                </a:effectLst>
              </a:rPr>
              <a:t>and Lucifer </a:t>
            </a:r>
            <a:r>
              <a:rPr lang="en-US" sz="2600" dirty="0" smtClean="0">
                <a:solidFill>
                  <a:srgbClr val="31859C"/>
                </a:solidFill>
                <a:effectLst>
                  <a:outerShdw blurRad="50800" dist="38100" dir="5400000" algn="t" rotWithShape="0">
                    <a:prstClr val="black">
                      <a:alpha val="40000"/>
                    </a:prstClr>
                  </a:outerShdw>
                </a:effectLst>
                <a:cs typeface="+mn-cs"/>
              </a:rPr>
              <a:t>are the same</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has chosen Michael over Lucifer arbitrarily</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God’s </a:t>
            </a:r>
            <a:r>
              <a:rPr lang="en-US" sz="2600" dirty="0">
                <a:solidFill>
                  <a:srgbClr val="31859C"/>
                </a:solidFill>
                <a:effectLst>
                  <a:outerShdw blurRad="50800" dist="38100" dir="5400000" algn="t" rotWithShape="0">
                    <a:prstClr val="black">
                      <a:alpha val="40000"/>
                    </a:prstClr>
                  </a:outerShdw>
                </a:effectLst>
              </a:rPr>
              <a:t>law is not love, not the protocols reality is constructed upon, but imposed rules to restrict </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is selfish and won</a:t>
            </a:r>
            <a:r>
              <a:rPr lang="ja-JP" altLang="en-US" sz="2600" dirty="0" smtClean="0">
                <a:solidFill>
                  <a:srgbClr val="31859C"/>
                </a:solidFill>
                <a:effectLst>
                  <a:outerShdw blurRad="50800" dist="38100" dir="5400000" algn="t" rotWithShape="0">
                    <a:prstClr val="black">
                      <a:alpha val="40000"/>
                    </a:prstClr>
                  </a:outerShdw>
                </a:effectLst>
                <a:latin typeface="Arial"/>
                <a:cs typeface="+mn-cs"/>
              </a:rPr>
              <a:t>’</a:t>
            </a:r>
            <a:r>
              <a:rPr lang="en-US" sz="2600" dirty="0" smtClean="0">
                <a:solidFill>
                  <a:srgbClr val="31859C"/>
                </a:solidFill>
                <a:effectLst>
                  <a:outerShdw blurRad="50800" dist="38100" dir="5400000" algn="t" rotWithShape="0">
                    <a:prstClr val="black">
                      <a:alpha val="40000"/>
                    </a:prstClr>
                  </a:outerShdw>
                </a:effectLst>
                <a:cs typeface="+mn-cs"/>
              </a:rPr>
              <a:t>t share </a:t>
            </a:r>
          </a:p>
          <a:p>
            <a:pPr eaLnBrk="1" hangingPunct="1">
              <a:lnSpc>
                <a:spcPct val="80000"/>
              </a:lnSpc>
              <a:defRPr/>
            </a:pPr>
            <a:r>
              <a:rPr lang="en-US" sz="2600" dirty="0" smtClean="0">
                <a:effectLst>
                  <a:outerShdw blurRad="50800" dist="38100" dir="5400000" algn="t" rotWithShape="0">
                    <a:prstClr val="black">
                      <a:alpha val="40000"/>
                    </a:prstClr>
                  </a:outerShdw>
                </a:effectLst>
                <a:cs typeface="+mn-cs"/>
              </a:rPr>
              <a:t>God pretends to give freedom unless you protest – then watch out</a:t>
            </a:r>
          </a:p>
        </p:txBody>
      </p:sp>
      <p:sp>
        <p:nvSpPr>
          <p:cNvPr id="4" name="Rectangle 2"/>
          <p:cNvSpPr txBox="1">
            <a:spLocks noChangeArrowheads="1"/>
          </p:cNvSpPr>
          <p:nvPr/>
        </p:nvSpPr>
        <p:spPr>
          <a:xfrm>
            <a:off x="457200" y="39290"/>
            <a:ext cx="8229600" cy="856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smtClean="0"/>
              <a:t>What Did Lucifer Allege?</a:t>
            </a:r>
            <a:endParaRPr lang="en-US" dirty="0" smtClean="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74024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2866" name="Rectangle 2"/>
          <p:cNvSpPr>
            <a:spLocks noGrp="1" noChangeArrowheads="1"/>
          </p:cNvSpPr>
          <p:nvPr>
            <p:ph type="title"/>
          </p:nvPr>
        </p:nvSpPr>
        <p:spPr>
          <a:xfrm>
            <a:off x="457200" y="136922"/>
            <a:ext cx="8229600" cy="642938"/>
          </a:xfrm>
        </p:spPr>
        <p:txBody>
          <a:bodyPr/>
          <a:lstStyle/>
          <a:p>
            <a:pPr eaLnBrk="1" hangingPunct="1">
              <a:defRPr/>
            </a:pPr>
            <a:r>
              <a:rPr lang="en-US" cap="small" dirty="0" smtClean="0">
                <a:cs typeface="+mj-cs"/>
              </a:rPr>
              <a:t>What Did Lucifer Allege?</a:t>
            </a:r>
          </a:p>
        </p:txBody>
      </p:sp>
      <p:sp>
        <p:nvSpPr>
          <p:cNvPr id="3492867" name="Rectangle 3"/>
          <p:cNvSpPr>
            <a:spLocks noGrp="1" noChangeArrowheads="1"/>
          </p:cNvSpPr>
          <p:nvPr>
            <p:ph type="body" idx="1"/>
          </p:nvPr>
        </p:nvSpPr>
        <p:spPr>
          <a:xfrm>
            <a:off x="1143000" y="971550"/>
            <a:ext cx="7543800" cy="3944541"/>
          </a:xfrm>
        </p:spPr>
        <p:txBody>
          <a:bodyPr>
            <a:noAutofit/>
          </a:bodyPr>
          <a:lstStyle/>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Michael </a:t>
            </a:r>
            <a:r>
              <a:rPr lang="en-US" sz="2600" dirty="0" smtClean="0">
                <a:solidFill>
                  <a:srgbClr val="31859C"/>
                </a:solidFill>
                <a:effectLst>
                  <a:outerShdw blurRad="50800" dist="38100" dir="5400000" algn="t" rotWithShape="0">
                    <a:prstClr val="black">
                      <a:alpha val="40000"/>
                    </a:prstClr>
                  </a:outerShdw>
                </a:effectLst>
              </a:rPr>
              <a:t>and Lucifer </a:t>
            </a:r>
            <a:r>
              <a:rPr lang="en-US" sz="2600" dirty="0" smtClean="0">
                <a:solidFill>
                  <a:srgbClr val="31859C"/>
                </a:solidFill>
                <a:effectLst>
                  <a:outerShdw blurRad="50800" dist="38100" dir="5400000" algn="t" rotWithShape="0">
                    <a:prstClr val="black">
                      <a:alpha val="40000"/>
                    </a:prstClr>
                  </a:outerShdw>
                </a:effectLst>
                <a:cs typeface="+mn-cs"/>
              </a:rPr>
              <a:t>are the same</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has chosen Michael over Lucifer arbitrarily</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God’s </a:t>
            </a:r>
            <a:r>
              <a:rPr lang="en-US" sz="2600" dirty="0">
                <a:solidFill>
                  <a:srgbClr val="31859C"/>
                </a:solidFill>
                <a:effectLst>
                  <a:outerShdw blurRad="50800" dist="38100" dir="5400000" algn="t" rotWithShape="0">
                    <a:prstClr val="black">
                      <a:alpha val="40000"/>
                    </a:prstClr>
                  </a:outerShdw>
                </a:effectLst>
              </a:rPr>
              <a:t>law is not love, not the protocols reality is constructed upon, but imposed rules to restrict </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is selfish and won</a:t>
            </a:r>
            <a:r>
              <a:rPr lang="ja-JP" altLang="en-US" sz="2600" dirty="0" smtClean="0">
                <a:solidFill>
                  <a:srgbClr val="31859C"/>
                </a:solidFill>
                <a:effectLst>
                  <a:outerShdw blurRad="50800" dist="38100" dir="5400000" algn="t" rotWithShape="0">
                    <a:prstClr val="black">
                      <a:alpha val="40000"/>
                    </a:prstClr>
                  </a:outerShdw>
                </a:effectLst>
                <a:latin typeface="Arial"/>
                <a:cs typeface="+mn-cs"/>
              </a:rPr>
              <a:t>’</a:t>
            </a:r>
            <a:r>
              <a:rPr lang="en-US" sz="2600" dirty="0" smtClean="0">
                <a:solidFill>
                  <a:srgbClr val="31859C"/>
                </a:solidFill>
                <a:effectLst>
                  <a:outerShdw blurRad="50800" dist="38100" dir="5400000" algn="t" rotWithShape="0">
                    <a:prstClr val="black">
                      <a:alpha val="40000"/>
                    </a:prstClr>
                  </a:outerShdw>
                </a:effectLst>
                <a:cs typeface="+mn-cs"/>
              </a:rPr>
              <a:t>t share </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pretends to give freedom unless you protest – then watch out</a:t>
            </a:r>
          </a:p>
          <a:p>
            <a:pPr eaLnBrk="1" hangingPunct="1">
              <a:lnSpc>
                <a:spcPct val="80000"/>
              </a:lnSpc>
              <a:defRPr/>
            </a:pPr>
            <a:r>
              <a:rPr lang="en-US" sz="2600" dirty="0" smtClean="0">
                <a:effectLst>
                  <a:outerShdw blurRad="50800" dist="38100" dir="5400000" algn="t" rotWithShape="0">
                    <a:prstClr val="black">
                      <a:alpha val="40000"/>
                    </a:prstClr>
                  </a:outerShdw>
                </a:effectLst>
                <a:cs typeface="+mn-cs"/>
              </a:rPr>
              <a:t>A ruler has been appointed and our freedoms are now taken away</a:t>
            </a:r>
          </a:p>
        </p:txBody>
      </p:sp>
      <p:sp>
        <p:nvSpPr>
          <p:cNvPr id="4" name="Rectangle 2"/>
          <p:cNvSpPr txBox="1">
            <a:spLocks noChangeArrowheads="1"/>
          </p:cNvSpPr>
          <p:nvPr/>
        </p:nvSpPr>
        <p:spPr>
          <a:xfrm>
            <a:off x="457200" y="39290"/>
            <a:ext cx="8229600" cy="856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smtClean="0"/>
              <a:t>What Did Lucifer Allege?</a:t>
            </a:r>
            <a:endParaRPr lang="en-US" dirty="0" smtClean="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88043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2866" name="Rectangle 2"/>
          <p:cNvSpPr>
            <a:spLocks noGrp="1" noChangeArrowheads="1"/>
          </p:cNvSpPr>
          <p:nvPr>
            <p:ph type="title"/>
          </p:nvPr>
        </p:nvSpPr>
        <p:spPr>
          <a:xfrm>
            <a:off x="457200" y="136922"/>
            <a:ext cx="8229600" cy="642938"/>
          </a:xfrm>
        </p:spPr>
        <p:txBody>
          <a:bodyPr/>
          <a:lstStyle/>
          <a:p>
            <a:pPr eaLnBrk="1" hangingPunct="1">
              <a:defRPr/>
            </a:pPr>
            <a:r>
              <a:rPr lang="en-US" cap="small" dirty="0" smtClean="0">
                <a:cs typeface="+mj-cs"/>
              </a:rPr>
              <a:t>What Did Lucifer Allege?</a:t>
            </a:r>
          </a:p>
        </p:txBody>
      </p:sp>
      <p:sp>
        <p:nvSpPr>
          <p:cNvPr id="3492867" name="Rectangle 3"/>
          <p:cNvSpPr>
            <a:spLocks noGrp="1" noChangeArrowheads="1"/>
          </p:cNvSpPr>
          <p:nvPr>
            <p:ph type="body" idx="1"/>
          </p:nvPr>
        </p:nvSpPr>
        <p:spPr>
          <a:xfrm>
            <a:off x="1143000" y="971550"/>
            <a:ext cx="7543800" cy="3944541"/>
          </a:xfrm>
        </p:spPr>
        <p:txBody>
          <a:bodyPr>
            <a:noAutofit/>
          </a:bodyPr>
          <a:lstStyle/>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Michael </a:t>
            </a:r>
            <a:r>
              <a:rPr lang="en-US" sz="2600" dirty="0" smtClean="0">
                <a:solidFill>
                  <a:srgbClr val="31859C"/>
                </a:solidFill>
                <a:effectLst>
                  <a:outerShdw blurRad="50800" dist="38100" dir="5400000" algn="t" rotWithShape="0">
                    <a:prstClr val="black">
                      <a:alpha val="40000"/>
                    </a:prstClr>
                  </a:outerShdw>
                </a:effectLst>
              </a:rPr>
              <a:t>and Lucifer </a:t>
            </a:r>
            <a:r>
              <a:rPr lang="en-US" sz="2600" dirty="0" smtClean="0">
                <a:solidFill>
                  <a:srgbClr val="31859C"/>
                </a:solidFill>
                <a:effectLst>
                  <a:outerShdw blurRad="50800" dist="38100" dir="5400000" algn="t" rotWithShape="0">
                    <a:prstClr val="black">
                      <a:alpha val="40000"/>
                    </a:prstClr>
                  </a:outerShdw>
                </a:effectLst>
                <a:cs typeface="+mn-cs"/>
              </a:rPr>
              <a:t>are the same</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has chosen Michael over Lucifer arbitrarily</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God’s </a:t>
            </a:r>
            <a:r>
              <a:rPr lang="en-US" sz="2600" dirty="0">
                <a:solidFill>
                  <a:srgbClr val="31859C"/>
                </a:solidFill>
                <a:effectLst>
                  <a:outerShdw blurRad="50800" dist="38100" dir="5400000" algn="t" rotWithShape="0">
                    <a:prstClr val="black">
                      <a:alpha val="40000"/>
                    </a:prstClr>
                  </a:outerShdw>
                </a:effectLst>
              </a:rPr>
              <a:t>law is not love, not the protocols reality is constructed upon, but imposed rules to restrict </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is selfish and won</a:t>
            </a:r>
            <a:r>
              <a:rPr lang="ja-JP" altLang="en-US" sz="2600" dirty="0" smtClean="0">
                <a:solidFill>
                  <a:srgbClr val="31859C"/>
                </a:solidFill>
                <a:effectLst>
                  <a:outerShdw blurRad="50800" dist="38100" dir="5400000" algn="t" rotWithShape="0">
                    <a:prstClr val="black">
                      <a:alpha val="40000"/>
                    </a:prstClr>
                  </a:outerShdw>
                </a:effectLst>
                <a:latin typeface="Arial"/>
                <a:cs typeface="+mn-cs"/>
              </a:rPr>
              <a:t>’</a:t>
            </a:r>
            <a:r>
              <a:rPr lang="en-US" sz="2600" dirty="0" smtClean="0">
                <a:solidFill>
                  <a:srgbClr val="31859C"/>
                </a:solidFill>
                <a:effectLst>
                  <a:outerShdw blurRad="50800" dist="38100" dir="5400000" algn="t" rotWithShape="0">
                    <a:prstClr val="black">
                      <a:alpha val="40000"/>
                    </a:prstClr>
                  </a:outerShdw>
                </a:effectLst>
                <a:cs typeface="+mn-cs"/>
              </a:rPr>
              <a:t>t share </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pretends to give freedom unless you protest – then watch out</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A ruler has been appointed and our freedoms are now taken away</a:t>
            </a:r>
          </a:p>
          <a:p>
            <a:pPr eaLnBrk="1" hangingPunct="1">
              <a:lnSpc>
                <a:spcPct val="80000"/>
              </a:lnSpc>
              <a:defRPr/>
            </a:pPr>
            <a:r>
              <a:rPr lang="en-US" sz="2600" dirty="0" smtClean="0">
                <a:effectLst>
                  <a:outerShdw blurRad="50800" dist="38100" dir="5400000" algn="t" rotWithShape="0">
                    <a:prstClr val="black">
                      <a:alpha val="40000"/>
                    </a:prstClr>
                  </a:outerShdw>
                </a:effectLst>
                <a:cs typeface="+mn-cs"/>
              </a:rPr>
              <a:t>If you step out of line, God will use His power to punish and destroy</a:t>
            </a:r>
            <a:endParaRPr lang="en-US" sz="2600" dirty="0" smtClean="0">
              <a:solidFill>
                <a:schemeClr val="tx1"/>
              </a:solidFill>
              <a:effectLst>
                <a:outerShdw blurRad="50800" dist="38100" dir="5400000" algn="t" rotWithShape="0">
                  <a:prstClr val="black">
                    <a:alpha val="40000"/>
                  </a:prstClr>
                </a:outerShdw>
              </a:effectLst>
              <a:cs typeface="+mn-cs"/>
            </a:endParaRPr>
          </a:p>
        </p:txBody>
      </p:sp>
      <p:sp>
        <p:nvSpPr>
          <p:cNvPr id="4" name="Rectangle 2"/>
          <p:cNvSpPr txBox="1">
            <a:spLocks noChangeArrowheads="1"/>
          </p:cNvSpPr>
          <p:nvPr/>
        </p:nvSpPr>
        <p:spPr>
          <a:xfrm>
            <a:off x="457200" y="39290"/>
            <a:ext cx="8229600" cy="856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smtClean="0"/>
              <a:t>What Did Lucifer Allege?</a:t>
            </a:r>
            <a:endParaRPr lang="en-US" dirty="0" smtClean="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55796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cap="small" dirty="0" smtClean="0"/>
              <a:t>How Did God Respond?</a:t>
            </a:r>
            <a:endParaRPr lang="en-US" cap="small" dirty="0"/>
          </a:p>
        </p:txBody>
      </p:sp>
      <p:sp>
        <p:nvSpPr>
          <p:cNvPr id="8" name="Content Placeholder 7"/>
          <p:cNvSpPr>
            <a:spLocks noGrp="1"/>
          </p:cNvSpPr>
          <p:nvPr>
            <p:ph sz="half" idx="1"/>
          </p:nvPr>
        </p:nvSpPr>
        <p:spPr>
          <a:xfrm>
            <a:off x="838200" y="1276350"/>
            <a:ext cx="4038600" cy="3355181"/>
          </a:xfrm>
        </p:spPr>
        <p:txBody>
          <a:bodyPr>
            <a:normAutofit/>
          </a:bodyPr>
          <a:lstStyle/>
          <a:p>
            <a:pPr>
              <a:defRPr/>
            </a:pPr>
            <a:endParaRPr lang="en-US" dirty="0"/>
          </a:p>
        </p:txBody>
      </p:sp>
      <p:sp>
        <p:nvSpPr>
          <p:cNvPr id="2" name="Content Placeholder 1"/>
          <p:cNvSpPr>
            <a:spLocks noGrp="1"/>
          </p:cNvSpPr>
          <p:nvPr>
            <p:ph sz="half" idx="2"/>
          </p:nvPr>
        </p:nvSpPr>
        <p:spPr/>
        <p:txBody>
          <a:bodyPr>
            <a:normAutofit/>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57995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cap="small" dirty="0" smtClean="0"/>
              <a:t>How Did God Respond?</a:t>
            </a:r>
            <a:endParaRPr lang="en-US" cap="small" dirty="0"/>
          </a:p>
        </p:txBody>
      </p:sp>
      <p:sp>
        <p:nvSpPr>
          <p:cNvPr id="4" name="Content Placeholder 7"/>
          <p:cNvSpPr>
            <a:spLocks noGrp="1"/>
          </p:cNvSpPr>
          <p:nvPr>
            <p:ph sz="half" idx="1"/>
          </p:nvPr>
        </p:nvSpPr>
        <p:spPr>
          <a:xfrm>
            <a:off x="1143000" y="895350"/>
            <a:ext cx="7467600" cy="3736181"/>
          </a:xfrm>
        </p:spPr>
        <p:txBody>
          <a:bodyPr>
            <a:normAutofit/>
          </a:bodyPr>
          <a:lstStyle/>
          <a:p>
            <a:pPr>
              <a:lnSpc>
                <a:spcPct val="90000"/>
              </a:lnSpc>
              <a:defRPr/>
            </a:pPr>
            <a:r>
              <a:rPr lang="en-US" dirty="0" smtClean="0">
                <a:effectLst>
                  <a:outerShdw blurRad="50800" dist="38100" dir="5400000" algn="t" rotWithShape="0">
                    <a:prstClr val="black">
                      <a:alpha val="40000"/>
                    </a:prstClr>
                  </a:outerShdw>
                </a:effectLst>
              </a:rPr>
              <a:t>Satan and his angels were cast out to the earth –not as </a:t>
            </a:r>
            <a:r>
              <a:rPr lang="en-US" dirty="0">
                <a:effectLst>
                  <a:outerShdw blurRad="50800" dist="38100" dir="5400000" algn="t" rotWithShape="0">
                    <a:prstClr val="black">
                      <a:alpha val="40000"/>
                    </a:prstClr>
                  </a:outerShdw>
                </a:effectLst>
              </a:rPr>
              <a:t>punishment–but </a:t>
            </a:r>
            <a:r>
              <a:rPr lang="en-US" dirty="0" smtClean="0">
                <a:effectLst>
                  <a:outerShdw blurRad="50800" dist="38100" dir="5400000" algn="t" rotWithShape="0">
                    <a:prstClr val="black">
                      <a:alpha val="40000"/>
                    </a:prstClr>
                  </a:outerShdw>
                </a:effectLst>
              </a:rPr>
              <a:t>put on stage to give Satan opportunity to prove his case.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Revelation 12:9</a:t>
            </a:r>
            <a:endParaRPr lang="en-US" dirty="0" smtClean="0">
              <a:solidFill>
                <a:schemeClr val="tx2">
                  <a:lumMod val="40000"/>
                  <a:lumOff val="60000"/>
                </a:schemeClr>
              </a:solidFill>
              <a:effectLst>
                <a:outerShdw blurRad="50800" dist="38100" dir="5400000" algn="t" rotWithShape="0">
                  <a:prstClr val="black">
                    <a:alpha val="40000"/>
                  </a:prstClr>
                </a:outerShdw>
              </a:effectLst>
            </a:endParaRP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80493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cap="small" dirty="0" smtClean="0"/>
              <a:t>How Did God Respond?</a:t>
            </a:r>
            <a:endParaRPr lang="en-US" cap="small" dirty="0"/>
          </a:p>
        </p:txBody>
      </p:sp>
      <p:sp>
        <p:nvSpPr>
          <p:cNvPr id="4" name="Content Placeholder 7"/>
          <p:cNvSpPr>
            <a:spLocks noGrp="1"/>
          </p:cNvSpPr>
          <p:nvPr>
            <p:ph sz="half" idx="1"/>
          </p:nvPr>
        </p:nvSpPr>
        <p:spPr>
          <a:xfrm>
            <a:off x="1143000" y="895350"/>
            <a:ext cx="7467600" cy="3736181"/>
          </a:xfrm>
        </p:spPr>
        <p:txBody>
          <a:bodyPr>
            <a:normAutofit/>
          </a:bodyPr>
          <a:lstStyle/>
          <a:p>
            <a:pPr>
              <a:lnSpc>
                <a:spcPct val="90000"/>
              </a:lnSpc>
              <a:defRPr/>
            </a:pPr>
            <a:r>
              <a:rPr lang="en-US" dirty="0" smtClean="0">
                <a:solidFill>
                  <a:schemeClr val="accent5">
                    <a:lumMod val="75000"/>
                  </a:schemeClr>
                </a:solidFill>
                <a:effectLst>
                  <a:outerShdw blurRad="50800" dist="38100" dir="5400000" algn="t" rotWithShape="0">
                    <a:prstClr val="black">
                      <a:alpha val="40000"/>
                    </a:prstClr>
                  </a:outerShdw>
                </a:effectLst>
              </a:rPr>
              <a:t>Satan and his angels were cast out to the earth –not as </a:t>
            </a:r>
            <a:r>
              <a:rPr lang="en-US" dirty="0">
                <a:solidFill>
                  <a:schemeClr val="accent5">
                    <a:lumMod val="75000"/>
                  </a:schemeClr>
                </a:solidFill>
                <a:effectLst>
                  <a:outerShdw blurRad="50800" dist="38100" dir="5400000" algn="t" rotWithShape="0">
                    <a:prstClr val="black">
                      <a:alpha val="40000"/>
                    </a:prstClr>
                  </a:outerShdw>
                </a:effectLst>
              </a:rPr>
              <a:t>punishment–but </a:t>
            </a:r>
            <a:r>
              <a:rPr lang="en-US" dirty="0" smtClean="0">
                <a:solidFill>
                  <a:schemeClr val="accent5">
                    <a:lumMod val="75000"/>
                  </a:schemeClr>
                </a:solidFill>
                <a:effectLst>
                  <a:outerShdw blurRad="50800" dist="38100" dir="5400000" algn="t" rotWithShape="0">
                    <a:prstClr val="black">
                      <a:alpha val="40000"/>
                    </a:prstClr>
                  </a:outerShdw>
                </a:effectLst>
              </a:rPr>
              <a:t>put on stage to give Satan opportunity to prove his case. </a:t>
            </a:r>
            <a:r>
              <a:rPr lang="en-US" sz="1600" dirty="0" smtClean="0">
                <a:solidFill>
                  <a:schemeClr val="accent5">
                    <a:lumMod val="75000"/>
                  </a:schemeClr>
                </a:solidFill>
                <a:effectLst>
                  <a:outerShdw blurRad="50800" dist="38100" dir="5400000" algn="t" rotWithShape="0">
                    <a:prstClr val="black">
                      <a:alpha val="40000"/>
                    </a:prstClr>
                  </a:outerShdw>
                </a:effectLst>
              </a:rPr>
              <a:t>Revelation 12:9</a:t>
            </a:r>
            <a:endParaRPr lang="en-US" dirty="0" smtClean="0">
              <a:solidFill>
                <a:schemeClr val="accent5">
                  <a:lumMod val="75000"/>
                </a:schemeClr>
              </a:solidFill>
              <a:effectLst>
                <a:outerShdw blurRad="50800" dist="38100" dir="5400000" algn="t" rotWithShape="0">
                  <a:prstClr val="black">
                    <a:alpha val="40000"/>
                  </a:prstClr>
                </a:outerShdw>
              </a:effectLst>
            </a:endParaRPr>
          </a:p>
          <a:p>
            <a:pPr>
              <a:lnSpc>
                <a:spcPct val="90000"/>
              </a:lnSpc>
              <a:defRPr/>
            </a:pPr>
            <a:r>
              <a:rPr lang="en-US" dirty="0" smtClean="0">
                <a:effectLst>
                  <a:outerShdw blurRad="50800" dist="38100" dir="5400000" algn="t" rotWithShape="0">
                    <a:prstClr val="black">
                      <a:alpha val="40000"/>
                    </a:prstClr>
                  </a:outerShdw>
                </a:effectLst>
              </a:rPr>
              <a:t>The earth was a dark void in the Milky Way.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Genesis 1:2</a:t>
            </a:r>
            <a:endParaRPr lang="en-US" dirty="0" smtClean="0">
              <a:solidFill>
                <a:schemeClr val="tx2">
                  <a:lumMod val="40000"/>
                  <a:lumOff val="60000"/>
                </a:schemeClr>
              </a:solidFill>
              <a:effectLst>
                <a:outerShdw blurRad="50800" dist="38100" dir="5400000" algn="t" rotWithShape="0">
                  <a:prstClr val="black">
                    <a:alpha val="40000"/>
                  </a:prstClr>
                </a:outerShdw>
              </a:effectLst>
            </a:endParaRP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77177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cap="small" dirty="0" smtClean="0"/>
              <a:t>How Did God Respond?</a:t>
            </a:r>
            <a:endParaRPr lang="en-US" cap="small" dirty="0"/>
          </a:p>
        </p:txBody>
      </p:sp>
      <p:sp>
        <p:nvSpPr>
          <p:cNvPr id="4" name="Content Placeholder 7"/>
          <p:cNvSpPr>
            <a:spLocks noGrp="1"/>
          </p:cNvSpPr>
          <p:nvPr>
            <p:ph sz="half" idx="1"/>
          </p:nvPr>
        </p:nvSpPr>
        <p:spPr>
          <a:xfrm>
            <a:off x="1143000" y="895350"/>
            <a:ext cx="7467600" cy="3736181"/>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Satan and his angels were cast out to the earth –not as </a:t>
            </a:r>
            <a:r>
              <a:rPr lang="en-US" dirty="0">
                <a:solidFill>
                  <a:srgbClr val="31859C"/>
                </a:solidFill>
                <a:effectLst>
                  <a:outerShdw blurRad="50800" dist="38100" dir="5400000" algn="t" rotWithShape="0">
                    <a:prstClr val="black">
                      <a:alpha val="40000"/>
                    </a:prstClr>
                  </a:outerShdw>
                </a:effectLst>
              </a:rPr>
              <a:t>punishment–but </a:t>
            </a:r>
            <a:r>
              <a:rPr lang="en-US" dirty="0" smtClean="0">
                <a:solidFill>
                  <a:srgbClr val="31859C"/>
                </a:solidFill>
                <a:effectLst>
                  <a:outerShdw blurRad="50800" dist="38100" dir="5400000" algn="t" rotWithShape="0">
                    <a:prstClr val="black">
                      <a:alpha val="40000"/>
                    </a:prstClr>
                  </a:outerShdw>
                </a:effectLst>
              </a:rPr>
              <a:t>put on stage to give Satan opportunity to prove his case. </a:t>
            </a:r>
            <a:r>
              <a:rPr lang="en-US" sz="1600" dirty="0" smtClean="0">
                <a:solidFill>
                  <a:srgbClr val="31859C"/>
                </a:solidFill>
                <a:effectLst>
                  <a:outerShdw blurRad="50800" dist="38100" dir="5400000" algn="t" rotWithShape="0">
                    <a:prstClr val="black">
                      <a:alpha val="40000"/>
                    </a:prstClr>
                  </a:outerShdw>
                </a:effectLst>
              </a:rPr>
              <a:t>Revelation 12:9</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The earth was a dark void in the Milky Way. </a:t>
            </a:r>
            <a:r>
              <a:rPr lang="en-US" sz="1600" dirty="0" smtClean="0">
                <a:solidFill>
                  <a:srgbClr val="31859C"/>
                </a:solidFill>
                <a:effectLst>
                  <a:outerShdw blurRad="50800" dist="38100" dir="5400000" algn="t" rotWithShape="0">
                    <a:prstClr val="black">
                      <a:alpha val="40000"/>
                    </a:prstClr>
                  </a:outerShdw>
                </a:effectLst>
              </a:rPr>
              <a:t>Genesis 1:2</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effectLst>
                  <a:outerShdw blurRad="50800" dist="38100" dir="5400000" algn="t" rotWithShape="0">
                    <a:prstClr val="black">
                      <a:alpha val="40000"/>
                    </a:prstClr>
                  </a:outerShdw>
                </a:effectLst>
              </a:rPr>
              <a:t>And Satan could do nothing with it.</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515450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007_Son_Of_Go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520"/>
          <a:stretch/>
        </p:blipFill>
        <p:spPr>
          <a:xfrm>
            <a:off x="1676400" y="-23659"/>
            <a:ext cx="5695950" cy="5176684"/>
          </a:xfrm>
        </p:spPr>
      </p:pic>
      <p:sp>
        <p:nvSpPr>
          <p:cNvPr id="7" name="Rectangle 6"/>
          <p:cNvSpPr/>
          <p:nvPr/>
        </p:nvSpPr>
        <p:spPr>
          <a:xfrm>
            <a:off x="0" y="0"/>
            <a:ext cx="9144000" cy="1123950"/>
          </a:xfrm>
          <a:prstGeom prst="rect">
            <a:avLst/>
          </a:prstGeom>
          <a:gradFill>
            <a:gsLst>
              <a:gs pos="100000">
                <a:schemeClr val="tx1">
                  <a:lumMod val="85000"/>
                  <a:lumOff val="15000"/>
                  <a:alpha val="0"/>
                </a:schemeClr>
              </a:gs>
              <a:gs pos="48000">
                <a:schemeClr val="tx1">
                  <a:lumMod val="85000"/>
                  <a:lumOff val="15000"/>
                  <a:alpha val="4500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effectLst>
            <a:outerShdw blurRad="50800" dist="38100" dir="5400000" algn="t" rotWithShape="0">
              <a:prstClr val="black">
                <a:alpha val="40000"/>
              </a:prstClr>
            </a:outerShdw>
          </a:effectLst>
        </p:spPr>
        <p:txBody>
          <a:bodyPr/>
          <a:lstStyle/>
          <a:p>
            <a:pPr>
              <a:defRPr/>
            </a:pPr>
            <a:r>
              <a:rPr lang="en-US" cap="small" dirty="0" smtClean="0">
                <a:effectLst>
                  <a:outerShdw blurRad="50800" dist="38100" dir="5400000" algn="t" rotWithShape="0">
                    <a:prstClr val="black">
                      <a:alpha val="40000"/>
                    </a:prstClr>
                  </a:outerShdw>
                </a:effectLst>
              </a:rPr>
              <a:t>Jesus </a:t>
            </a:r>
            <a:r>
              <a:rPr lang="en-US" dirty="0" smtClean="0">
                <a:effectLst>
                  <a:outerShdw blurRad="50800" dist="38100" dir="5400000" algn="t" rotWithShape="0">
                    <a:prstClr val="black">
                      <a:alpha val="40000"/>
                    </a:prstClr>
                  </a:outerShdw>
                </a:effectLst>
              </a:rPr>
              <a:t>said, “</a:t>
            </a:r>
            <a:r>
              <a:rPr lang="en-US" cap="small" dirty="0" smtClean="0">
                <a:effectLst>
                  <a:outerShdw blurRad="50800" dist="38100" dir="5400000" algn="t" rotWithShape="0">
                    <a:prstClr val="black">
                      <a:alpha val="40000"/>
                    </a:prstClr>
                  </a:outerShdw>
                </a:effectLst>
              </a:rPr>
              <a:t>Let There Be Light!” </a:t>
            </a:r>
            <a:r>
              <a:rPr lang="en-US" sz="1600" dirty="0">
                <a:solidFill>
                  <a:srgbClr val="8EB4E3"/>
                </a:solidFill>
                <a:effectLst>
                  <a:outerShdw blurRad="50800" dist="38100" dir="5400000" algn="t" rotWithShape="0">
                    <a:prstClr val="black">
                      <a:alpha val="40000"/>
                    </a:prstClr>
                  </a:outerShdw>
                </a:effectLst>
              </a:rPr>
              <a:t>Genesis 1:3</a:t>
            </a:r>
            <a:r>
              <a:rPr lang="en-US" sz="1600" cap="small" dirty="0" smtClean="0">
                <a:effectLst>
                  <a:outerShdw blurRad="50800" dist="38100" dir="5400000" algn="t" rotWithShape="0">
                    <a:prstClr val="black">
                      <a:alpha val="40000"/>
                    </a:prstClr>
                  </a:outerShdw>
                </a:effectLst>
              </a:rPr>
              <a:t> </a:t>
            </a:r>
            <a:endParaRPr lang="en-US" sz="1600" cap="small" dirty="0">
              <a:effectLst>
                <a:outerShdw blurRad="50800" dist="38100" dir="5400000" algn="t" rotWithShape="0">
                  <a:prstClr val="black">
                    <a:alpha val="40000"/>
                  </a:prstClr>
                </a:outerShdw>
              </a:effectLst>
            </a:endParaRPr>
          </a:p>
        </p:txBody>
      </p:sp>
      <p:sp>
        <p:nvSpPr>
          <p:cNvPr id="2" name="Footer Placeholder 1"/>
          <p:cNvSpPr>
            <a:spLocks noGrp="1"/>
          </p:cNvSpPr>
          <p:nvPr>
            <p:ph type="ftr" sz="quarter" idx="11"/>
          </p:nvPr>
        </p:nvSpPr>
        <p:spPr/>
        <p:txBody>
          <a:bodyPr/>
          <a:lstStyle/>
          <a:p>
            <a:r>
              <a:rPr lang="en-US" smtClean="0"/>
              <a:t>ComeAndReason.com</a:t>
            </a:r>
            <a:endParaRPr lang="en-US"/>
          </a:p>
        </p:txBody>
      </p:sp>
    </p:spTree>
    <p:extLst>
      <p:ext uri="{BB962C8B-B14F-4D97-AF65-F5344CB8AC3E}">
        <p14:creationId xmlns:p14="http://schemas.microsoft.com/office/powerpoint/2010/main" val="1497074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017_Dividing_Waters.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21860" t="13994" b="32320"/>
          <a:stretch/>
        </p:blipFill>
        <p:spPr>
          <a:xfrm>
            <a:off x="0" y="0"/>
            <a:ext cx="9144000" cy="5143500"/>
          </a:xfrm>
        </p:spPr>
      </p:pic>
      <p:sp>
        <p:nvSpPr>
          <p:cNvPr id="2" name="Rectangle 1"/>
          <p:cNvSpPr/>
          <p:nvPr/>
        </p:nvSpPr>
        <p:spPr>
          <a:xfrm>
            <a:off x="0" y="0"/>
            <a:ext cx="9144000" cy="1123950"/>
          </a:xfrm>
          <a:prstGeom prst="rect">
            <a:avLst/>
          </a:prstGeom>
          <a:gradFill>
            <a:gsLst>
              <a:gs pos="100000">
                <a:schemeClr val="tx1">
                  <a:lumMod val="85000"/>
                  <a:lumOff val="15000"/>
                  <a:alpha val="0"/>
                </a:schemeClr>
              </a:gs>
              <a:gs pos="48000">
                <a:schemeClr val="tx1">
                  <a:lumMod val="85000"/>
                  <a:lumOff val="15000"/>
                  <a:alpha val="4500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pPr>
              <a:defRPr/>
            </a:pPr>
            <a:r>
              <a:rPr lang="en-US" cap="small" dirty="0" smtClean="0">
                <a:effectLst>
                  <a:outerShdw blurRad="50800" dist="38100" dir="5400000" algn="t" rotWithShape="0">
                    <a:prstClr val="black">
                      <a:alpha val="40000"/>
                    </a:prstClr>
                  </a:outerShdw>
                </a:effectLst>
              </a:rPr>
              <a:t>Let the Firmament Come Forth </a:t>
            </a:r>
            <a:endParaRPr lang="en-US" cap="small" dirty="0">
              <a:effectLst>
                <a:outerShdw blurRad="50800" dist="38100" dir="5400000" algn="t" rotWithShape="0">
                  <a:prstClr val="black">
                    <a:alpha val="40000"/>
                  </a:prstClr>
                </a:outerShdw>
              </a:effectLst>
            </a:endParaRPr>
          </a:p>
        </p:txBody>
      </p:sp>
      <p:sp>
        <p:nvSpPr>
          <p:cNvPr id="3" name="Footer Placeholder 2"/>
          <p:cNvSpPr>
            <a:spLocks noGrp="1"/>
          </p:cNvSpPr>
          <p:nvPr>
            <p:ph type="ftr" sz="quarter" idx="11"/>
          </p:nvPr>
        </p:nvSpPr>
        <p:spPr/>
        <p:txBody>
          <a:bodyPr/>
          <a:lstStyle/>
          <a:p>
            <a:r>
              <a:rPr lang="en-US" smtClean="0"/>
              <a:t>ComeAndReason.com</a:t>
            </a:r>
            <a:endParaRPr lang="en-US" dirty="0"/>
          </a:p>
        </p:txBody>
      </p:sp>
    </p:spTree>
    <p:extLst>
      <p:ext uri="{BB962C8B-B14F-4D97-AF65-F5344CB8AC3E}">
        <p14:creationId xmlns:p14="http://schemas.microsoft.com/office/powerpoint/2010/main" val="926273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47750"/>
            <a:ext cx="7543800" cy="3524250"/>
          </a:xfrm>
        </p:spPr>
        <p:txBody>
          <a:bodyPr>
            <a:normAutofit/>
          </a:bodyPr>
          <a:lstStyle/>
          <a:p>
            <a:pPr>
              <a:defRPr/>
            </a:pPr>
            <a:r>
              <a:rPr lang="en-US" sz="2800" dirty="0" smtClean="0">
                <a:effectLst>
                  <a:outerShdw blurRad="50800" dist="38100" dir="5400000" algn="t" rotWithShape="0">
                    <a:prstClr val="black">
                      <a:alpha val="40000"/>
                    </a:prstClr>
                  </a:outerShdw>
                </a:effectLst>
              </a:rPr>
              <a:t>The Spokespersons for God tell the truth and, from their witness, a great multitude from every people in the world is saved!</a:t>
            </a:r>
            <a:endParaRPr lang="en-US" sz="2800" dirty="0">
              <a:effectLst>
                <a:outerShdw blurRad="50800" dist="38100" dir="5400000" algn="t" rotWithShape="0">
                  <a:prstClr val="black">
                    <a:alpha val="40000"/>
                  </a:prstClr>
                </a:outerShdw>
              </a:effectLst>
            </a:endParaRPr>
          </a:p>
        </p:txBody>
      </p:sp>
      <p:sp>
        <p:nvSpPr>
          <p:cNvPr id="5" name="Title 1"/>
          <p:cNvSpPr>
            <a:spLocks noGrp="1"/>
          </p:cNvSpPr>
          <p:nvPr>
            <p:ph type="title"/>
          </p:nvPr>
        </p:nvSpPr>
        <p:spPr>
          <a:xfrm>
            <a:off x="457200" y="31750"/>
            <a:ext cx="8229600" cy="857250"/>
          </a:xfrm>
        </p:spPr>
        <p:txBody>
          <a:bodyPr/>
          <a:lstStyle/>
          <a:p>
            <a:pPr>
              <a:defRPr/>
            </a:pPr>
            <a:r>
              <a:rPr lang="en-US" cap="small" dirty="0" smtClean="0"/>
              <a:t>Revelation 7 Suggests We Do</a:t>
            </a:r>
            <a:endParaRPr lang="en-US" cap="small" dirty="0"/>
          </a:p>
        </p:txBody>
      </p:sp>
      <p:sp>
        <p:nvSpPr>
          <p:cNvPr id="4" name="Footer Placeholder 3"/>
          <p:cNvSpPr>
            <a:spLocks noGrp="1"/>
          </p:cNvSpPr>
          <p:nvPr>
            <p:ph type="ftr" sz="quarter" idx="11"/>
          </p:nvPr>
        </p:nvSpPr>
        <p:spPr>
          <a:xfrm>
            <a:off x="3124200" y="4764298"/>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18113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18_Under_Over_Water.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8953" r="8401" b="42298"/>
          <a:stretch/>
        </p:blipFill>
        <p:spPr>
          <a:xfrm>
            <a:off x="0" y="0"/>
            <a:ext cx="9144000" cy="5174838"/>
          </a:xfrm>
        </p:spPr>
      </p:pic>
      <p:sp>
        <p:nvSpPr>
          <p:cNvPr id="4" name="Rectangle 3"/>
          <p:cNvSpPr/>
          <p:nvPr/>
        </p:nvSpPr>
        <p:spPr>
          <a:xfrm>
            <a:off x="0" y="0"/>
            <a:ext cx="9144000" cy="1123950"/>
          </a:xfrm>
          <a:prstGeom prst="rect">
            <a:avLst/>
          </a:prstGeom>
          <a:gradFill>
            <a:gsLst>
              <a:gs pos="100000">
                <a:schemeClr val="tx1">
                  <a:lumMod val="85000"/>
                  <a:lumOff val="15000"/>
                  <a:alpha val="0"/>
                </a:schemeClr>
              </a:gs>
              <a:gs pos="48000">
                <a:schemeClr val="tx1">
                  <a:lumMod val="85000"/>
                  <a:lumOff val="15000"/>
                  <a:alpha val="4500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38100"/>
            <a:ext cx="8229600" cy="857250"/>
          </a:xfrm>
        </p:spPr>
        <p:txBody>
          <a:bodyPr/>
          <a:lstStyle/>
          <a:p>
            <a:pPr>
              <a:defRPr/>
            </a:pPr>
            <a:r>
              <a:rPr lang="en-US" cap="small" dirty="0" smtClean="0">
                <a:effectLst>
                  <a:outerShdw blurRad="50800" dist="38100" dir="5400000" algn="t" rotWithShape="0">
                    <a:prstClr val="black">
                      <a:alpha val="40000"/>
                    </a:prstClr>
                  </a:outerShdw>
                </a:effectLst>
              </a:rPr>
              <a:t>Let the Land Come Forth</a:t>
            </a:r>
            <a:endParaRPr lang="en-US" cap="small" dirty="0">
              <a:effectLst>
                <a:outerShdw blurRad="50800" dist="38100" dir="5400000" algn="t" rotWithShape="0">
                  <a:prstClr val="black">
                    <a:alpha val="40000"/>
                  </a:prstClr>
                </a:outerShdw>
              </a:effectLst>
            </a:endParaRPr>
          </a:p>
        </p:txBody>
      </p:sp>
      <p:sp>
        <p:nvSpPr>
          <p:cNvPr id="2" name="Footer Placeholder 1"/>
          <p:cNvSpPr>
            <a:spLocks noGrp="1"/>
          </p:cNvSpPr>
          <p:nvPr>
            <p:ph type="ftr" sz="quarter" idx="11"/>
          </p:nvPr>
        </p:nvSpPr>
        <p:spPr/>
        <p:txBody>
          <a:bodyPr/>
          <a:lstStyle/>
          <a:p>
            <a:r>
              <a:rPr lang="en-US" smtClean="0"/>
              <a:t>ComeAndReason.com</a:t>
            </a:r>
            <a:endParaRPr lang="en-US" dirty="0"/>
          </a:p>
        </p:txBody>
      </p:sp>
    </p:spTree>
    <p:extLst>
      <p:ext uri="{BB962C8B-B14F-4D97-AF65-F5344CB8AC3E}">
        <p14:creationId xmlns:p14="http://schemas.microsoft.com/office/powerpoint/2010/main" val="3520697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27_Adam_Eve_Creation.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16040" t="12387" r="9931" b="26162"/>
          <a:stretch/>
        </p:blipFill>
        <p:spPr>
          <a:xfrm>
            <a:off x="1" y="1"/>
            <a:ext cx="9144000" cy="5143499"/>
          </a:xfrm>
        </p:spPr>
      </p:pic>
      <p:sp>
        <p:nvSpPr>
          <p:cNvPr id="6" name="Rectangle 5"/>
          <p:cNvSpPr/>
          <p:nvPr/>
        </p:nvSpPr>
        <p:spPr>
          <a:xfrm>
            <a:off x="0" y="0"/>
            <a:ext cx="9144000" cy="1123950"/>
          </a:xfrm>
          <a:prstGeom prst="rect">
            <a:avLst/>
          </a:prstGeom>
          <a:gradFill>
            <a:gsLst>
              <a:gs pos="100000">
                <a:schemeClr val="tx1">
                  <a:lumMod val="85000"/>
                  <a:lumOff val="15000"/>
                  <a:alpha val="0"/>
                </a:schemeClr>
              </a:gs>
              <a:gs pos="48000">
                <a:schemeClr val="tx1">
                  <a:lumMod val="85000"/>
                  <a:lumOff val="15000"/>
                  <a:alpha val="4500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33350"/>
            <a:ext cx="8229600" cy="689371"/>
          </a:xfrm>
        </p:spPr>
        <p:txBody>
          <a:bodyPr/>
          <a:lstStyle/>
          <a:p>
            <a:pPr>
              <a:defRPr/>
            </a:pPr>
            <a:r>
              <a:rPr lang="en-US" cap="small" dirty="0" smtClean="0">
                <a:effectLst>
                  <a:outerShdw blurRad="50800" dist="38100" dir="5400000" algn="t" rotWithShape="0">
                    <a:prstClr val="black">
                      <a:alpha val="40000"/>
                    </a:prstClr>
                  </a:outerShdw>
                </a:effectLst>
              </a:rPr>
              <a:t>Let us Make Man in Our Image</a:t>
            </a:r>
            <a:endParaRPr lang="en-US" cap="small" dirty="0">
              <a:effectLst>
                <a:outerShdw blurRad="50800" dist="38100" dir="5400000" algn="t" rotWithShape="0">
                  <a:prstClr val="black">
                    <a:alpha val="40000"/>
                  </a:prstClr>
                </a:outerShdw>
              </a:effectLst>
            </a:endParaRPr>
          </a:p>
        </p:txBody>
      </p:sp>
      <p:sp>
        <p:nvSpPr>
          <p:cNvPr id="5" name="Title 1"/>
          <p:cNvSpPr txBox="1">
            <a:spLocks/>
          </p:cNvSpPr>
          <p:nvPr/>
        </p:nvSpPr>
        <p:spPr bwMode="auto">
          <a:xfrm>
            <a:off x="457200" y="4019550"/>
            <a:ext cx="82296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a:defRPr/>
            </a:pPr>
            <a:r>
              <a:rPr lang="en-US" sz="3200" dirty="0" smtClean="0">
                <a:solidFill>
                  <a:schemeClr val="bg1"/>
                </a:solidFill>
                <a:effectLst>
                  <a:outerShdw blurRad="50800" dist="38100" dir="5400000" algn="t" rotWithShape="0">
                    <a:prstClr val="black">
                      <a:alpha val="40000"/>
                    </a:prstClr>
                  </a:outerShdw>
                </a:effectLst>
              </a:rPr>
              <a:t>Let Them be Fruitful and Multiply</a:t>
            </a:r>
            <a:endParaRPr lang="en-US" sz="3200" dirty="0">
              <a:solidFill>
                <a:schemeClr val="bg1"/>
              </a:solidFill>
              <a:effectLst>
                <a:outerShdw blurRad="50800" dist="38100" dir="5400000" algn="t" rotWithShape="0">
                  <a:prstClr val="black">
                    <a:alpha val="40000"/>
                  </a:prstClr>
                </a:outerShdw>
              </a:effectLst>
            </a:endParaRPr>
          </a:p>
        </p:txBody>
      </p:sp>
      <p:sp>
        <p:nvSpPr>
          <p:cNvPr id="3" name="Footer Placeholder 2"/>
          <p:cNvSpPr>
            <a:spLocks noGrp="1"/>
          </p:cNvSpPr>
          <p:nvPr>
            <p:ph type="ftr" sz="quarter" idx="11"/>
          </p:nvPr>
        </p:nvSpPr>
        <p:spPr/>
        <p:txBody>
          <a:bodyPr/>
          <a:lstStyle/>
          <a:p>
            <a:r>
              <a:rPr lang="en-US" smtClean="0"/>
              <a:t>ComeAndReason.com</a:t>
            </a:r>
            <a:endParaRPr lang="en-US" dirty="0"/>
          </a:p>
        </p:txBody>
      </p:sp>
    </p:spTree>
    <p:extLst>
      <p:ext uri="{BB962C8B-B14F-4D97-AF65-F5344CB8AC3E}">
        <p14:creationId xmlns:p14="http://schemas.microsoft.com/office/powerpoint/2010/main" val="1022774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6700"/>
            <a:ext cx="8839200" cy="857250"/>
          </a:xfrm>
        </p:spPr>
        <p:txBody>
          <a:bodyPr>
            <a:noAutofit/>
          </a:bodyPr>
          <a:lstStyle/>
          <a:p>
            <a:pPr>
              <a:lnSpc>
                <a:spcPct val="80000"/>
              </a:lnSpc>
              <a:defRPr/>
            </a:pPr>
            <a:r>
              <a:rPr lang="en-US" sz="3000" cap="small" dirty="0" smtClean="0"/>
              <a:t>What was the Original </a:t>
            </a:r>
            <a:r>
              <a:rPr lang="en-US" sz="3000" cap="small" dirty="0"/>
              <a:t>P</a:t>
            </a:r>
            <a:r>
              <a:rPr lang="en-US" sz="3000" cap="small" dirty="0" smtClean="0"/>
              <a:t>urpose of this Creation?</a:t>
            </a:r>
            <a:endParaRPr lang="en-US" sz="3000" cap="small" dirty="0"/>
          </a:p>
        </p:txBody>
      </p:sp>
      <p:sp>
        <p:nvSpPr>
          <p:cNvPr id="3" name="Content Placeholder 2"/>
          <p:cNvSpPr>
            <a:spLocks noGrp="1"/>
          </p:cNvSpPr>
          <p:nvPr>
            <p:ph idx="1"/>
          </p:nvPr>
        </p:nvSpPr>
        <p:spPr>
          <a:xfrm>
            <a:off x="914400" y="1047750"/>
            <a:ext cx="7772400" cy="3886200"/>
          </a:xfrm>
        </p:spPr>
        <p:txBody>
          <a:bodyPr>
            <a:normAutofit/>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56491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200150"/>
            <a:ext cx="7543800" cy="3886200"/>
          </a:xfrm>
        </p:spPr>
        <p:txBody>
          <a:bodyPr>
            <a:normAutofit/>
          </a:bodyPr>
          <a:lstStyle/>
          <a:p>
            <a:pPr>
              <a:lnSpc>
                <a:spcPct val="90000"/>
              </a:lnSpc>
              <a:defRPr/>
            </a:pPr>
            <a:r>
              <a:rPr lang="en-US" dirty="0" smtClean="0">
                <a:effectLst>
                  <a:outerShdw blurRad="50800" dist="38100" dir="5400000" algn="t" rotWithShape="0">
                    <a:prstClr val="black">
                      <a:alpha val="40000"/>
                    </a:prstClr>
                  </a:outerShdw>
                </a:effectLst>
              </a:rPr>
              <a:t>To create beings with Godlike powers and reveal God’s character, methods and principles more fully!</a:t>
            </a:r>
          </a:p>
        </p:txBody>
      </p:sp>
      <p:sp>
        <p:nvSpPr>
          <p:cNvPr id="4" name="Title 1"/>
          <p:cNvSpPr txBox="1">
            <a:spLocks/>
          </p:cNvSpPr>
          <p:nvPr/>
        </p:nvSpPr>
        <p:spPr>
          <a:xfrm>
            <a:off x="152400" y="266700"/>
            <a:ext cx="88392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lnSpc>
                <a:spcPct val="80000"/>
              </a:lnSpc>
              <a:defRPr/>
            </a:pPr>
            <a:r>
              <a:rPr lang="en-US" sz="3000" dirty="0" smtClean="0"/>
              <a:t>What was the Original Purpose of this Creation?</a:t>
            </a:r>
            <a:endParaRPr lang="en-US" sz="3000" dirty="0"/>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23713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200150"/>
            <a:ext cx="7543800" cy="388620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To create beings with Godlike powers and reveal God’s character, methods and principles more fully!</a:t>
            </a:r>
          </a:p>
          <a:p>
            <a:pPr>
              <a:lnSpc>
                <a:spcPct val="90000"/>
              </a:lnSpc>
              <a:defRPr/>
            </a:pPr>
            <a:r>
              <a:rPr lang="en-US" dirty="0" smtClean="0">
                <a:effectLst>
                  <a:outerShdw blurRad="50800" dist="38100" dir="5400000" algn="t" rotWithShape="0">
                    <a:prstClr val="black">
                      <a:alpha val="40000"/>
                    </a:prstClr>
                  </a:outerShdw>
                </a:effectLst>
              </a:rPr>
              <a:t>What would be revealed if Adam and Eve had </a:t>
            </a:r>
            <a:r>
              <a:rPr lang="en-US" dirty="0" smtClean="0">
                <a:solidFill>
                  <a:srgbClr val="FFFFFF"/>
                </a:solidFill>
                <a:effectLst>
                  <a:outerShdw blurRad="50800" dist="38100" dir="5400000" algn="t" rotWithShape="0">
                    <a:prstClr val="black">
                      <a:alpha val="40000"/>
                    </a:prstClr>
                  </a:outerShdw>
                </a:effectLst>
              </a:rPr>
              <a:t>children in a perfect world?</a:t>
            </a:r>
          </a:p>
        </p:txBody>
      </p:sp>
      <p:sp>
        <p:nvSpPr>
          <p:cNvPr id="4" name="Title 1"/>
          <p:cNvSpPr txBox="1">
            <a:spLocks/>
          </p:cNvSpPr>
          <p:nvPr/>
        </p:nvSpPr>
        <p:spPr>
          <a:xfrm>
            <a:off x="152400" y="266700"/>
            <a:ext cx="88392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lnSpc>
                <a:spcPct val="80000"/>
              </a:lnSpc>
              <a:defRPr/>
            </a:pPr>
            <a:r>
              <a:rPr lang="en-US" sz="3000" smtClean="0"/>
              <a:t>What was the Original Purpose of this Creation?</a:t>
            </a:r>
            <a:endParaRPr lang="en-US" sz="3000" dirty="0"/>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84963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200150"/>
            <a:ext cx="7543800" cy="388620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To create beings with Godlike powers and reveal God’s character, methods and principles more fully!</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What would be revealed if Adam and Eve had children in a perfect world?</a:t>
            </a:r>
          </a:p>
          <a:p>
            <a:pPr>
              <a:lnSpc>
                <a:spcPct val="90000"/>
              </a:lnSpc>
              <a:defRPr/>
            </a:pPr>
            <a:r>
              <a:rPr lang="en-US" dirty="0" smtClean="0">
                <a:effectLst>
                  <a:outerShdw blurRad="50800" dist="38100" dir="5400000" algn="t" rotWithShape="0">
                    <a:prstClr val="black">
                      <a:alpha val="40000"/>
                    </a:prstClr>
                  </a:outerShdw>
                </a:effectLst>
              </a:rPr>
              <a:t>Why didn’t Adam and Eve invite the lions and elephants into their strategy sessions?</a:t>
            </a:r>
          </a:p>
        </p:txBody>
      </p:sp>
      <p:sp>
        <p:nvSpPr>
          <p:cNvPr id="5" name="Title 1"/>
          <p:cNvSpPr>
            <a:spLocks noGrp="1"/>
          </p:cNvSpPr>
          <p:nvPr>
            <p:ph type="title"/>
          </p:nvPr>
        </p:nvSpPr>
        <p:spPr>
          <a:xfrm>
            <a:off x="152400" y="266700"/>
            <a:ext cx="8839200" cy="857250"/>
          </a:xfrm>
        </p:spPr>
        <p:txBody>
          <a:bodyPr>
            <a:noAutofit/>
          </a:bodyPr>
          <a:lstStyle/>
          <a:p>
            <a:pPr>
              <a:lnSpc>
                <a:spcPct val="80000"/>
              </a:lnSpc>
              <a:defRPr/>
            </a:pPr>
            <a:r>
              <a:rPr lang="en-US" sz="3000" cap="small" dirty="0" smtClean="0"/>
              <a:t>What was the Original </a:t>
            </a:r>
            <a:r>
              <a:rPr lang="en-US" sz="3000" cap="small" dirty="0"/>
              <a:t>P</a:t>
            </a:r>
            <a:r>
              <a:rPr lang="en-US" sz="3000" cap="small" dirty="0" smtClean="0"/>
              <a:t>urpose of this Creation?</a:t>
            </a:r>
            <a:endParaRPr lang="en-US" sz="3000" cap="small" dirty="0"/>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76188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200150"/>
            <a:ext cx="7543800" cy="419100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To create beings with Godlike powers and reveal God’s character, methods and principles more fully!</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What would be revealed if Adam and Eve had children in a perfect world?</a:t>
            </a:r>
          </a:p>
          <a:p>
            <a:pPr>
              <a:lnSpc>
                <a:spcPct val="90000"/>
              </a:lnSpc>
              <a:defRPr/>
            </a:pPr>
            <a:r>
              <a:rPr lang="en-US" dirty="0" smtClean="0">
                <a:effectLst>
                  <a:outerShdw blurRad="50800" dist="38100" dir="5400000" algn="t" rotWithShape="0">
                    <a:prstClr val="black">
                      <a:alpha val="40000"/>
                    </a:prstClr>
                  </a:outerShdw>
                </a:effectLst>
              </a:rPr>
              <a:t>Why didn’t Adam and Eve invite the lions and elephants into their strategy sessions?</a:t>
            </a:r>
          </a:p>
          <a:p>
            <a:pPr lvl="1">
              <a:lnSpc>
                <a:spcPct val="90000"/>
              </a:lnSpc>
              <a:defRPr/>
            </a:pPr>
            <a:r>
              <a:rPr lang="en-US" dirty="0" smtClean="0">
                <a:effectLst>
                  <a:outerShdw blurRad="50800" dist="38100" dir="5400000" algn="t" rotWithShape="0">
                    <a:prstClr val="black">
                      <a:alpha val="40000"/>
                    </a:prstClr>
                  </a:outerShdw>
                </a:effectLst>
              </a:rPr>
              <a:t>We learn why Lucifer was not invited to counsels to which Jesus was invited </a:t>
            </a:r>
            <a:endParaRPr lang="en-US" dirty="0">
              <a:effectLst>
                <a:outerShdw blurRad="50800" dist="38100" dir="5400000" algn="t" rotWithShape="0">
                  <a:prstClr val="black">
                    <a:alpha val="40000"/>
                  </a:prstClr>
                </a:outerShdw>
              </a:effectLst>
            </a:endParaRPr>
          </a:p>
        </p:txBody>
      </p:sp>
      <p:sp>
        <p:nvSpPr>
          <p:cNvPr id="5" name="Title 1"/>
          <p:cNvSpPr>
            <a:spLocks noGrp="1"/>
          </p:cNvSpPr>
          <p:nvPr>
            <p:ph type="title"/>
          </p:nvPr>
        </p:nvSpPr>
        <p:spPr>
          <a:xfrm>
            <a:off x="152400" y="266700"/>
            <a:ext cx="8839200" cy="857250"/>
          </a:xfrm>
        </p:spPr>
        <p:txBody>
          <a:bodyPr>
            <a:noAutofit/>
          </a:bodyPr>
          <a:lstStyle/>
          <a:p>
            <a:pPr>
              <a:lnSpc>
                <a:spcPct val="80000"/>
              </a:lnSpc>
              <a:defRPr/>
            </a:pPr>
            <a:r>
              <a:rPr lang="en-US" sz="3000" cap="small" dirty="0" smtClean="0"/>
              <a:t>What was the Original </a:t>
            </a:r>
            <a:r>
              <a:rPr lang="en-US" sz="3000" cap="small" dirty="0"/>
              <a:t>P</a:t>
            </a:r>
            <a:r>
              <a:rPr lang="en-US" sz="3000" cap="small" dirty="0" smtClean="0"/>
              <a:t>urpose of this Creation?</a:t>
            </a:r>
            <a:endParaRPr lang="en-US" sz="3000" cap="small" dirty="0"/>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29837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4706"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smtClean="0">
                <a:cs typeface="+mj-cs"/>
              </a:rPr>
              <a:t>Why was Jesus the Member of the Godhead to Create this World?</a:t>
            </a:r>
          </a:p>
        </p:txBody>
      </p:sp>
      <p:sp>
        <p:nvSpPr>
          <p:cNvPr id="3784707" name="Rectangle 3"/>
          <p:cNvSpPr>
            <a:spLocks noGrp="1" noChangeArrowheads="1"/>
          </p:cNvSpPr>
          <p:nvPr>
            <p:ph type="body" idx="1"/>
          </p:nvPr>
        </p:nvSpPr>
        <p:spPr>
          <a:xfrm>
            <a:off x="1066800" y="1888331"/>
            <a:ext cx="7620000" cy="2683669"/>
          </a:xfrm>
        </p:spPr>
        <p:txBody>
          <a:bodyPr/>
          <a:lstStyle/>
          <a:p>
            <a:pPr marL="0" indent="0" eaLnBrk="1" hangingPunct="1">
              <a:buNone/>
              <a:defRPr/>
            </a:pPr>
            <a:endParaRPr lang="en-US" dirty="0" smtClean="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90813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4707" name="Rectangle 3"/>
          <p:cNvSpPr>
            <a:spLocks noGrp="1" noChangeArrowheads="1"/>
          </p:cNvSpPr>
          <p:nvPr>
            <p:ph type="body" idx="1"/>
          </p:nvPr>
        </p:nvSpPr>
        <p:spPr>
          <a:xfrm>
            <a:off x="533400" y="1888331"/>
            <a:ext cx="8153400" cy="2683669"/>
          </a:xfrm>
        </p:spPr>
        <p:txBody>
          <a:bodyPr/>
          <a:lstStyle/>
          <a:p>
            <a:pPr marL="0" indent="0" algn="ctr" eaLnBrk="1" hangingPunct="1">
              <a:buNone/>
              <a:defRPr/>
            </a:pPr>
            <a:r>
              <a:rPr lang="en-US" dirty="0" smtClean="0">
                <a:effectLst>
                  <a:outerShdw blurRad="50800" dist="38100" dir="5400000" algn="t" rotWithShape="0">
                    <a:prstClr val="black">
                      <a:alpha val="40000"/>
                    </a:prstClr>
                  </a:outerShdw>
                </a:effectLst>
                <a:cs typeface="+mn-cs"/>
              </a:rPr>
              <a:t>With whom did Satan allege equality?</a:t>
            </a:r>
          </a:p>
        </p:txBody>
      </p:sp>
      <p:sp>
        <p:nvSpPr>
          <p:cNvPr id="5"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smtClean="0">
                <a:cs typeface="+mj-cs"/>
              </a:rPr>
              <a:t>Why was Jesus the Member of the Godhead to Create this World?</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07941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eaLnBrk="1" hangingPunct="1">
              <a:defRPr/>
            </a:pPr>
            <a:r>
              <a:rPr lang="en-US" cap="small" dirty="0" smtClean="0">
                <a:cs typeface="+mj-cs"/>
              </a:rPr>
              <a:t>How Did Satan Respond?</a:t>
            </a:r>
          </a:p>
        </p:txBody>
      </p:sp>
      <p:sp>
        <p:nvSpPr>
          <p:cNvPr id="3635203" name="Rectangle 3"/>
          <p:cNvSpPr>
            <a:spLocks noGrp="1" noChangeArrowheads="1"/>
          </p:cNvSpPr>
          <p:nvPr>
            <p:ph type="body" idx="1"/>
          </p:nvPr>
        </p:nvSpPr>
        <p:spPr>
          <a:xfrm>
            <a:off x="1447800" y="1314450"/>
            <a:ext cx="7239000" cy="2701529"/>
          </a:xfrm>
        </p:spPr>
        <p:txBody>
          <a:bodyPr/>
          <a:lstStyle/>
          <a:p>
            <a:pPr marL="0" indent="0" eaLnBrk="1" hangingPunct="1">
              <a:buNone/>
              <a:defRPr/>
            </a:pPr>
            <a:endParaRPr lang="en-US" sz="2000" dirty="0" smtClean="0">
              <a:solidFill>
                <a:schemeClr val="tx1"/>
              </a:solidFill>
              <a:effectLst/>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41992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47750"/>
            <a:ext cx="7543800" cy="3524250"/>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The Spokespersons for God tell the truth and, from their witness, a great multitude from every people in the world is saved!</a:t>
            </a:r>
          </a:p>
          <a:p>
            <a:pPr>
              <a:defRPr/>
            </a:pPr>
            <a:r>
              <a:rPr lang="en-US" dirty="0" smtClean="0">
                <a:effectLst>
                  <a:outerShdw blurRad="50800" dist="38100" dir="5400000" algn="t" rotWithShape="0">
                    <a:prstClr val="black">
                      <a:alpha val="40000"/>
                    </a:prstClr>
                  </a:outerShdw>
                </a:effectLst>
              </a:rPr>
              <a:t>We are His witnesses to the world </a:t>
            </a:r>
            <a:r>
              <a:rPr lang="en-US" sz="1600" dirty="0" smtClean="0">
                <a:solidFill>
                  <a:srgbClr val="8EB4E3"/>
                </a:solidFill>
                <a:effectLst>
                  <a:outerShdw blurRad="50800" dist="38100" dir="5400000" algn="t" rotWithShape="0">
                    <a:prstClr val="black">
                      <a:alpha val="40000"/>
                    </a:prstClr>
                  </a:outerShdw>
                </a:effectLst>
              </a:rPr>
              <a:t>John 20:21</a:t>
            </a:r>
            <a:endParaRPr lang="en-US" sz="2800" dirty="0">
              <a:effectLst>
                <a:outerShdw blurRad="50800" dist="38100" dir="5400000" algn="t" rotWithShape="0">
                  <a:prstClr val="black">
                    <a:alpha val="40000"/>
                  </a:prstClr>
                </a:outerShdw>
              </a:effectLst>
            </a:endParaRPr>
          </a:p>
        </p:txBody>
      </p:sp>
      <p:sp>
        <p:nvSpPr>
          <p:cNvPr id="5" name="Title 1"/>
          <p:cNvSpPr>
            <a:spLocks noGrp="1"/>
          </p:cNvSpPr>
          <p:nvPr>
            <p:ph type="title"/>
          </p:nvPr>
        </p:nvSpPr>
        <p:spPr>
          <a:xfrm>
            <a:off x="457200" y="31750"/>
            <a:ext cx="8229600" cy="857250"/>
          </a:xfrm>
        </p:spPr>
        <p:txBody>
          <a:bodyPr/>
          <a:lstStyle/>
          <a:p>
            <a:pPr>
              <a:defRPr/>
            </a:pPr>
            <a:r>
              <a:rPr lang="en-US" cap="small" dirty="0" smtClean="0"/>
              <a:t>Revelation 7 Suggests We Do</a:t>
            </a:r>
            <a:endParaRPr lang="en-US" cap="small"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41935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eaLnBrk="1" hangingPunct="1">
              <a:defRPr/>
            </a:pPr>
            <a:r>
              <a:rPr lang="en-US" cap="small" dirty="0" smtClean="0">
                <a:cs typeface="+mj-cs"/>
              </a:rPr>
              <a:t>How Did Satan Respond?</a:t>
            </a:r>
          </a:p>
        </p:txBody>
      </p:sp>
      <p:sp>
        <p:nvSpPr>
          <p:cNvPr id="3635203" name="Rectangle 3"/>
          <p:cNvSpPr>
            <a:spLocks noGrp="1" noChangeArrowheads="1"/>
          </p:cNvSpPr>
          <p:nvPr>
            <p:ph type="body" idx="1"/>
          </p:nvPr>
        </p:nvSpPr>
        <p:spPr>
          <a:xfrm>
            <a:off x="1447800" y="1314450"/>
            <a:ext cx="7239000" cy="2701529"/>
          </a:xfrm>
        </p:spPr>
        <p:txBody>
          <a:bodyPr/>
          <a:lstStyle/>
          <a:p>
            <a:pPr marL="0" indent="0" eaLnBrk="1" hangingPunct="1">
              <a:buNone/>
              <a:defRPr/>
            </a:pPr>
            <a:r>
              <a:rPr lang="en-US" dirty="0" smtClean="0">
                <a:effectLst>
                  <a:outerShdw blurRad="50800" dist="38100" dir="5400000" algn="t" rotWithShape="0">
                    <a:prstClr val="black">
                      <a:alpha val="40000"/>
                    </a:prstClr>
                  </a:outerShdw>
                </a:effectLst>
                <a:cs typeface="+mn-cs"/>
              </a:rPr>
              <a:t>He tells more lies about God</a:t>
            </a:r>
          </a:p>
          <a:p>
            <a:pPr lvl="1" eaLnBrk="1" hangingPunct="1">
              <a:defRPr/>
            </a:pPr>
            <a:r>
              <a:rPr lang="en-US" dirty="0" smtClean="0">
                <a:effectLst>
                  <a:outerShdw blurRad="50800" dist="38100" dir="5400000" algn="t" rotWithShape="0">
                    <a:prstClr val="black">
                      <a:alpha val="40000"/>
                    </a:prstClr>
                  </a:outerShdw>
                </a:effectLst>
                <a:cs typeface="+mn-cs"/>
              </a:rPr>
              <a:t>God is trying to intimidate </a:t>
            </a:r>
          </a:p>
          <a:p>
            <a:pPr marL="609600" indent="-609600" eaLnBrk="1" hangingPunct="1">
              <a:defRPr/>
            </a:pPr>
            <a:endParaRPr lang="en-US" sz="2000" dirty="0" smtClean="0">
              <a:solidFill>
                <a:schemeClr val="tx1"/>
              </a:solidFill>
              <a:effectLst>
                <a:outerShdw blurRad="50800" dist="38100" dir="5400000" algn="t" rotWithShape="0">
                  <a:prstClr val="black">
                    <a:alpha val="40000"/>
                  </a:prstClr>
                </a:outerShdw>
              </a:effectLst>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80379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idx="1"/>
          </p:nvPr>
        </p:nvSpPr>
        <p:spPr>
          <a:xfrm>
            <a:off x="1219200" y="1200151"/>
            <a:ext cx="6858000" cy="3394472"/>
          </a:xfrm>
        </p:spPr>
        <p:txBody>
          <a:bodyPr>
            <a:normAutofit/>
          </a:bodyPr>
          <a:lstStyle/>
          <a:p>
            <a:pPr marL="0" indent="0" algn="ctr">
              <a:buFont typeface="Wingdings" charset="0"/>
              <a:buNone/>
              <a:defRPr/>
            </a:pPr>
            <a:endParaRPr lang="en-US" sz="3200"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94275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idx="1"/>
          </p:nvPr>
        </p:nvSpPr>
        <p:spPr>
          <a:xfrm>
            <a:off x="838200" y="1200151"/>
            <a:ext cx="7239000" cy="3394472"/>
          </a:xfrm>
        </p:spPr>
        <p:txBody>
          <a:bodyPr>
            <a:normAutofit/>
          </a:bodyPr>
          <a:lstStyle/>
          <a:p>
            <a:pPr marL="0" indent="0" algn="ctr">
              <a:buFont typeface="Wingdings" charset="0"/>
              <a:buNone/>
              <a:defRPr/>
            </a:pPr>
            <a:r>
              <a:rPr lang="en-US" sz="3200" dirty="0" smtClean="0">
                <a:effectLst>
                  <a:outerShdw blurRad="50800" dist="38100" dir="5400000" algn="t" rotWithShape="0">
                    <a:prstClr val="black">
                      <a:alpha val="40000"/>
                    </a:prstClr>
                  </a:outerShdw>
                </a:effectLst>
              </a:rPr>
              <a:t>I Rest My Case!</a:t>
            </a:r>
          </a:p>
          <a:p>
            <a:pPr marL="0" indent="0" algn="ctr">
              <a:buFont typeface="Wingdings" charset="0"/>
              <a:buNone/>
              <a:defRPr/>
            </a:pPr>
            <a:r>
              <a:rPr lang="en-US" sz="3200" dirty="0" smtClean="0">
                <a:effectLst>
                  <a:outerShdw blurRad="50800" dist="38100" dir="5400000" algn="t" rotWithShape="0">
                    <a:prstClr val="black">
                      <a:alpha val="40000"/>
                    </a:prstClr>
                  </a:outerShdw>
                </a:effectLst>
              </a:rPr>
              <a:t>The Sabbath</a:t>
            </a:r>
            <a:endParaRPr lang="en-US" sz="3200"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3291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20514" name="Rectangle 2"/>
          <p:cNvSpPr>
            <a:spLocks noGrp="1" noChangeArrowheads="1"/>
          </p:cNvSpPr>
          <p:nvPr>
            <p:ph type="ctrTitle"/>
          </p:nvPr>
        </p:nvSpPr>
        <p:spPr>
          <a:xfrm>
            <a:off x="685800" y="57150"/>
            <a:ext cx="7772400" cy="914400"/>
          </a:xfrm>
        </p:spPr>
        <p:txBody>
          <a:bodyPr>
            <a:normAutofit/>
          </a:bodyPr>
          <a:lstStyle/>
          <a:p>
            <a:pPr eaLnBrk="1" hangingPunct="1">
              <a:lnSpc>
                <a:spcPct val="80000"/>
              </a:lnSpc>
              <a:defRPr/>
            </a:pPr>
            <a:r>
              <a:rPr lang="en-US" cap="small" dirty="0" smtClean="0">
                <a:cs typeface="+mj-cs"/>
              </a:rPr>
              <a:t>When Was the Sabbath Created?</a:t>
            </a:r>
          </a:p>
        </p:txBody>
      </p:sp>
      <p:sp>
        <p:nvSpPr>
          <p:cNvPr id="3520516" name="Rectangle 4"/>
          <p:cNvSpPr>
            <a:spLocks noGrp="1" noChangeArrowheads="1"/>
          </p:cNvSpPr>
          <p:nvPr>
            <p:ph type="subTitle" idx="1"/>
          </p:nvPr>
        </p:nvSpPr>
        <p:spPr>
          <a:xfrm>
            <a:off x="1111250" y="1890713"/>
            <a:ext cx="7062788" cy="2393156"/>
          </a:xfrm>
        </p:spPr>
        <p:txBody>
          <a:bodyPr/>
          <a:lstStyle/>
          <a:p>
            <a:pPr algn="l" eaLnBrk="1" hangingPunct="1">
              <a:defRPr/>
            </a:pPr>
            <a:endParaRPr lang="en-US" dirty="0" smtClean="0">
              <a:solidFill>
                <a:srgbClr val="FFFFFF"/>
              </a:solidFill>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686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20516" name="Rectangle 4"/>
          <p:cNvSpPr>
            <a:spLocks noGrp="1" noChangeArrowheads="1"/>
          </p:cNvSpPr>
          <p:nvPr>
            <p:ph type="subTitle" idx="1"/>
          </p:nvPr>
        </p:nvSpPr>
        <p:spPr>
          <a:xfrm>
            <a:off x="1143000" y="895350"/>
            <a:ext cx="7031038" cy="3962400"/>
          </a:xfrm>
        </p:spPr>
        <p:txBody>
          <a:bodyPr/>
          <a:lstStyle/>
          <a:p>
            <a:pPr marL="457200" indent="-457200" algn="l" eaLnBrk="1" hangingPunct="1">
              <a:buFont typeface="Arial"/>
              <a:buChar char="•"/>
              <a:defRPr/>
            </a:pPr>
            <a:r>
              <a:rPr lang="en-US" dirty="0" smtClean="0">
                <a:solidFill>
                  <a:srgbClr val="FFFFFF"/>
                </a:solidFill>
                <a:effectLst>
                  <a:outerShdw blurRad="50800" dist="38100" dir="5400000" algn="t" rotWithShape="0">
                    <a:prstClr val="black">
                      <a:alpha val="40000"/>
                    </a:prstClr>
                  </a:outerShdw>
                </a:effectLst>
                <a:cs typeface="+mn-cs"/>
              </a:rPr>
              <a:t>In what context – what was happening in the universe?</a:t>
            </a:r>
          </a:p>
        </p:txBody>
      </p:sp>
      <p:sp>
        <p:nvSpPr>
          <p:cNvPr id="4" name="Rectangle 2"/>
          <p:cNvSpPr>
            <a:spLocks noGrp="1" noChangeArrowheads="1"/>
          </p:cNvSpPr>
          <p:nvPr>
            <p:ph type="ctrTitle"/>
          </p:nvPr>
        </p:nvSpPr>
        <p:spPr>
          <a:xfrm>
            <a:off x="685800" y="57150"/>
            <a:ext cx="7772400" cy="914400"/>
          </a:xfrm>
        </p:spPr>
        <p:txBody>
          <a:bodyPr>
            <a:normAutofit/>
          </a:bodyPr>
          <a:lstStyle/>
          <a:p>
            <a:pPr eaLnBrk="1" hangingPunct="1">
              <a:lnSpc>
                <a:spcPct val="80000"/>
              </a:lnSpc>
              <a:defRPr/>
            </a:pPr>
            <a:r>
              <a:rPr lang="en-US" cap="small" dirty="0" smtClean="0">
                <a:cs typeface="+mj-cs"/>
              </a:rPr>
              <a:t>When Was the Sabbath Created?</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0000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20516" name="Rectangle 4"/>
          <p:cNvSpPr>
            <a:spLocks noGrp="1" noChangeArrowheads="1"/>
          </p:cNvSpPr>
          <p:nvPr>
            <p:ph type="subTitle" idx="1"/>
          </p:nvPr>
        </p:nvSpPr>
        <p:spPr>
          <a:xfrm>
            <a:off x="1143000" y="895350"/>
            <a:ext cx="7031038" cy="3962400"/>
          </a:xfrm>
        </p:spPr>
        <p:txBody>
          <a:bodyPr/>
          <a:lstStyle/>
          <a:p>
            <a:pPr marL="457200" indent="-457200" algn="l" eaLnBrk="1" hangingPunct="1">
              <a:buFont typeface="Arial"/>
              <a:buChar char="•"/>
              <a:defRPr/>
            </a:pPr>
            <a:r>
              <a:rPr lang="en-US" dirty="0" smtClean="0">
                <a:solidFill>
                  <a:srgbClr val="31859C"/>
                </a:solidFill>
                <a:effectLst>
                  <a:outerShdw blurRad="50800" dist="38100" dir="5400000" algn="t" rotWithShape="0">
                    <a:prstClr val="black">
                      <a:alpha val="40000"/>
                    </a:prstClr>
                  </a:outerShdw>
                </a:effectLst>
                <a:cs typeface="+mn-cs"/>
              </a:rPr>
              <a:t>In what context – what was happening in the universe?</a:t>
            </a:r>
          </a:p>
          <a:p>
            <a:pPr marL="457200" indent="-457200" algn="l" eaLnBrk="1" hangingPunct="1">
              <a:buFont typeface="Arial"/>
              <a:buChar char="•"/>
              <a:defRPr/>
            </a:pPr>
            <a:r>
              <a:rPr lang="en-US" dirty="0" smtClean="0">
                <a:solidFill>
                  <a:srgbClr val="FFFFFF"/>
                </a:solidFill>
                <a:effectLst>
                  <a:outerShdw blurRad="50800" dist="38100" dir="5400000" algn="t" rotWithShape="0">
                    <a:prstClr val="black">
                      <a:alpha val="40000"/>
                    </a:prstClr>
                  </a:outerShdw>
                </a:effectLst>
              </a:rPr>
              <a:t>War</a:t>
            </a:r>
          </a:p>
        </p:txBody>
      </p:sp>
      <p:sp>
        <p:nvSpPr>
          <p:cNvPr id="4" name="Rectangle 2"/>
          <p:cNvSpPr>
            <a:spLocks noGrp="1" noChangeArrowheads="1"/>
          </p:cNvSpPr>
          <p:nvPr>
            <p:ph type="ctrTitle"/>
          </p:nvPr>
        </p:nvSpPr>
        <p:spPr>
          <a:xfrm>
            <a:off x="685800" y="57150"/>
            <a:ext cx="7772400" cy="914400"/>
          </a:xfrm>
        </p:spPr>
        <p:txBody>
          <a:bodyPr>
            <a:normAutofit/>
          </a:bodyPr>
          <a:lstStyle/>
          <a:p>
            <a:pPr eaLnBrk="1" hangingPunct="1">
              <a:lnSpc>
                <a:spcPct val="80000"/>
              </a:lnSpc>
              <a:defRPr/>
            </a:pPr>
            <a:r>
              <a:rPr lang="en-US" cap="small" dirty="0" smtClean="0">
                <a:cs typeface="+mj-cs"/>
              </a:rPr>
              <a:t>When Was the Sabbath Created?</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18727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20516" name="Rectangle 4"/>
          <p:cNvSpPr>
            <a:spLocks noGrp="1" noChangeArrowheads="1"/>
          </p:cNvSpPr>
          <p:nvPr>
            <p:ph type="subTitle" idx="1"/>
          </p:nvPr>
        </p:nvSpPr>
        <p:spPr>
          <a:xfrm>
            <a:off x="1143000" y="895350"/>
            <a:ext cx="7031038" cy="3962400"/>
          </a:xfrm>
        </p:spPr>
        <p:txBody>
          <a:bodyPr/>
          <a:lstStyle/>
          <a:p>
            <a:pPr marL="457200" indent="-457200" algn="l" eaLnBrk="1" hangingPunct="1">
              <a:buFont typeface="Arial"/>
              <a:buChar char="•"/>
              <a:defRPr/>
            </a:pPr>
            <a:r>
              <a:rPr lang="en-US" dirty="0" smtClean="0">
                <a:solidFill>
                  <a:srgbClr val="31859C"/>
                </a:solidFill>
                <a:effectLst>
                  <a:outerShdw blurRad="50800" dist="38100" dir="5400000" algn="t" rotWithShape="0">
                    <a:prstClr val="black">
                      <a:alpha val="40000"/>
                    </a:prstClr>
                  </a:outerShdw>
                </a:effectLst>
                <a:cs typeface="+mn-cs"/>
              </a:rPr>
              <a:t>In what context – what was happening in the universe?</a:t>
            </a:r>
          </a:p>
          <a:p>
            <a:pPr marL="457200" indent="-457200" algn="l" eaLnBrk="1" hangingPunct="1">
              <a:buFont typeface="Arial"/>
              <a:buChar char="•"/>
              <a:defRPr/>
            </a:pPr>
            <a:r>
              <a:rPr lang="en-US" dirty="0" smtClean="0">
                <a:solidFill>
                  <a:srgbClr val="31859C"/>
                </a:solidFill>
                <a:effectLst>
                  <a:outerShdw blurRad="50800" dist="38100" dir="5400000" algn="t" rotWithShape="0">
                    <a:prstClr val="black">
                      <a:alpha val="40000"/>
                    </a:prstClr>
                  </a:outerShdw>
                </a:effectLst>
              </a:rPr>
              <a:t>War</a:t>
            </a:r>
          </a:p>
          <a:p>
            <a:pPr marL="457200" indent="-457200" algn="l" eaLnBrk="1" hangingPunct="1">
              <a:buFont typeface="Arial"/>
              <a:buChar char="•"/>
              <a:defRPr/>
            </a:pPr>
            <a:r>
              <a:rPr lang="en-US" dirty="0" smtClean="0">
                <a:solidFill>
                  <a:srgbClr val="FFFFFF"/>
                </a:solidFill>
                <a:effectLst>
                  <a:outerShdw blurRad="50800" dist="38100" dir="5400000" algn="t" rotWithShape="0">
                    <a:prstClr val="black">
                      <a:alpha val="40000"/>
                    </a:prstClr>
                  </a:outerShdw>
                </a:effectLst>
                <a:cs typeface="+mn-cs"/>
              </a:rPr>
              <a:t>Over what?</a:t>
            </a:r>
          </a:p>
        </p:txBody>
      </p:sp>
      <p:sp>
        <p:nvSpPr>
          <p:cNvPr id="4" name="Rectangle 2"/>
          <p:cNvSpPr>
            <a:spLocks noGrp="1" noChangeArrowheads="1"/>
          </p:cNvSpPr>
          <p:nvPr>
            <p:ph type="ctrTitle"/>
          </p:nvPr>
        </p:nvSpPr>
        <p:spPr>
          <a:xfrm>
            <a:off x="685800" y="57150"/>
            <a:ext cx="7772400" cy="914400"/>
          </a:xfrm>
        </p:spPr>
        <p:txBody>
          <a:bodyPr>
            <a:normAutofit/>
          </a:bodyPr>
          <a:lstStyle/>
          <a:p>
            <a:pPr eaLnBrk="1" hangingPunct="1">
              <a:lnSpc>
                <a:spcPct val="80000"/>
              </a:lnSpc>
              <a:defRPr/>
            </a:pPr>
            <a:r>
              <a:rPr lang="en-US" cap="small" dirty="0" smtClean="0">
                <a:cs typeface="+mj-cs"/>
              </a:rPr>
              <a:t>When Was the Sabbath Created?</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007339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20516" name="Rectangle 4"/>
          <p:cNvSpPr>
            <a:spLocks noGrp="1" noChangeArrowheads="1"/>
          </p:cNvSpPr>
          <p:nvPr>
            <p:ph type="subTitle" idx="1"/>
          </p:nvPr>
        </p:nvSpPr>
        <p:spPr>
          <a:xfrm>
            <a:off x="1143000" y="895350"/>
            <a:ext cx="7031038" cy="3962400"/>
          </a:xfrm>
        </p:spPr>
        <p:txBody>
          <a:bodyPr/>
          <a:lstStyle/>
          <a:p>
            <a:pPr marL="457200" indent="-457200" algn="l" eaLnBrk="1" hangingPunct="1">
              <a:buFont typeface="Arial"/>
              <a:buChar char="•"/>
              <a:defRPr/>
            </a:pPr>
            <a:r>
              <a:rPr lang="en-US" dirty="0" smtClean="0">
                <a:solidFill>
                  <a:srgbClr val="31859C"/>
                </a:solidFill>
                <a:effectLst>
                  <a:outerShdw blurRad="50800" dist="38100" dir="5400000" algn="t" rotWithShape="0">
                    <a:prstClr val="black">
                      <a:alpha val="40000"/>
                    </a:prstClr>
                  </a:outerShdw>
                </a:effectLst>
                <a:cs typeface="+mn-cs"/>
              </a:rPr>
              <a:t>In what context – what was happening in the universe?</a:t>
            </a:r>
          </a:p>
          <a:p>
            <a:pPr marL="457200" indent="-457200" algn="l" eaLnBrk="1" hangingPunct="1">
              <a:buFont typeface="Arial"/>
              <a:buChar char="•"/>
              <a:defRPr/>
            </a:pPr>
            <a:r>
              <a:rPr lang="en-US" dirty="0" smtClean="0">
                <a:solidFill>
                  <a:srgbClr val="31859C"/>
                </a:solidFill>
                <a:effectLst>
                  <a:outerShdw blurRad="50800" dist="38100" dir="5400000" algn="t" rotWithShape="0">
                    <a:prstClr val="black">
                      <a:alpha val="40000"/>
                    </a:prstClr>
                  </a:outerShdw>
                </a:effectLst>
              </a:rPr>
              <a:t>War</a:t>
            </a:r>
          </a:p>
          <a:p>
            <a:pPr marL="457200" indent="-457200" algn="l" eaLnBrk="1" hangingPunct="1">
              <a:buFont typeface="Arial"/>
              <a:buChar char="•"/>
              <a:defRPr/>
            </a:pPr>
            <a:r>
              <a:rPr lang="en-US" dirty="0" smtClean="0">
                <a:solidFill>
                  <a:srgbClr val="31859C"/>
                </a:solidFill>
                <a:effectLst>
                  <a:outerShdw blurRad="50800" dist="38100" dir="5400000" algn="t" rotWithShape="0">
                    <a:prstClr val="black">
                      <a:alpha val="40000"/>
                    </a:prstClr>
                  </a:outerShdw>
                </a:effectLst>
                <a:cs typeface="+mn-cs"/>
              </a:rPr>
              <a:t>Over what?</a:t>
            </a:r>
          </a:p>
          <a:p>
            <a:pPr marL="457200" indent="-457200" algn="l" eaLnBrk="1" hangingPunct="1">
              <a:buFont typeface="Arial"/>
              <a:buChar char="•"/>
              <a:defRPr/>
            </a:pPr>
            <a:r>
              <a:rPr lang="en-US" dirty="0" smtClean="0">
                <a:solidFill>
                  <a:srgbClr val="FFFFFF"/>
                </a:solidFill>
                <a:effectLst>
                  <a:outerShdw blurRad="50800" dist="38100" dir="5400000" algn="t" rotWithShape="0">
                    <a:prstClr val="black">
                      <a:alpha val="40000"/>
                    </a:prstClr>
                  </a:outerShdw>
                </a:effectLst>
              </a:rPr>
              <a:t>What does it say about God that rather than use power to coerce, He creates a day of freedom to think?</a:t>
            </a:r>
          </a:p>
        </p:txBody>
      </p:sp>
      <p:sp>
        <p:nvSpPr>
          <p:cNvPr id="4" name="Rectangle 2"/>
          <p:cNvSpPr>
            <a:spLocks noGrp="1" noChangeArrowheads="1"/>
          </p:cNvSpPr>
          <p:nvPr>
            <p:ph type="ctrTitle"/>
          </p:nvPr>
        </p:nvSpPr>
        <p:spPr>
          <a:xfrm>
            <a:off x="685800" y="57150"/>
            <a:ext cx="7772400" cy="914400"/>
          </a:xfrm>
        </p:spPr>
        <p:txBody>
          <a:bodyPr>
            <a:normAutofit/>
          </a:bodyPr>
          <a:lstStyle/>
          <a:p>
            <a:pPr eaLnBrk="1" hangingPunct="1">
              <a:lnSpc>
                <a:spcPct val="80000"/>
              </a:lnSpc>
              <a:defRPr/>
            </a:pPr>
            <a:r>
              <a:rPr lang="en-US" cap="small" dirty="0" smtClean="0">
                <a:cs typeface="+mj-cs"/>
              </a:rPr>
              <a:t>When Was the Sabbath Created?</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401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3554" name="Rectangle 2"/>
          <p:cNvSpPr>
            <a:spLocks noGrp="1" noChangeArrowheads="1"/>
          </p:cNvSpPr>
          <p:nvPr>
            <p:ph type="title"/>
          </p:nvPr>
        </p:nvSpPr>
        <p:spPr>
          <a:xfrm>
            <a:off x="457200" y="57150"/>
            <a:ext cx="8229600" cy="838200"/>
          </a:xfrm>
        </p:spPr>
        <p:txBody>
          <a:bodyPr/>
          <a:lstStyle/>
          <a:p>
            <a:pPr eaLnBrk="1" hangingPunct="1">
              <a:defRPr/>
            </a:pPr>
            <a:r>
              <a:rPr lang="en-US" cap="small" dirty="0" smtClean="0">
                <a:cs typeface="+mj-cs"/>
              </a:rPr>
              <a:t>The Purpose of the Sabbath</a:t>
            </a:r>
          </a:p>
        </p:txBody>
      </p:sp>
      <p:sp>
        <p:nvSpPr>
          <p:cNvPr id="3863555" name="Rectangle 3"/>
          <p:cNvSpPr>
            <a:spLocks noGrp="1" noChangeArrowheads="1"/>
          </p:cNvSpPr>
          <p:nvPr>
            <p:ph type="body" idx="1"/>
          </p:nvPr>
        </p:nvSpPr>
        <p:spPr>
          <a:xfrm>
            <a:off x="990600" y="909637"/>
            <a:ext cx="7956550" cy="3986213"/>
          </a:xfrm>
        </p:spPr>
        <p:txBody>
          <a:bodyPr>
            <a:normAutofit/>
          </a:bodyPr>
          <a:lstStyle/>
          <a:p>
            <a:pPr eaLnBrk="1" hangingPunct="1">
              <a:defRPr/>
            </a:pPr>
            <a:endParaRPr lang="en-US" dirty="0" smtClean="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952047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3555" name="Rectangle 3"/>
          <p:cNvSpPr>
            <a:spLocks noGrp="1" noChangeArrowheads="1"/>
          </p:cNvSpPr>
          <p:nvPr>
            <p:ph type="body" idx="1"/>
          </p:nvPr>
        </p:nvSpPr>
        <p:spPr>
          <a:xfrm>
            <a:off x="1143000" y="909637"/>
            <a:ext cx="7162800" cy="3986213"/>
          </a:xfrm>
        </p:spPr>
        <p:txBody>
          <a:bodyPr>
            <a:normAutofit/>
          </a:bodyPr>
          <a:lstStyle/>
          <a:p>
            <a:pPr eaLnBrk="1" hangingPunct="1">
              <a:lnSpc>
                <a:spcPct val="90000"/>
              </a:lnSpc>
              <a:defRPr/>
            </a:pPr>
            <a:r>
              <a:rPr lang="en-US" dirty="0" smtClean="0">
                <a:effectLst>
                  <a:outerShdw blurRad="50800" dist="38100" dir="5400000" algn="t" rotWithShape="0">
                    <a:prstClr val="black">
                      <a:alpha val="40000"/>
                    </a:prstClr>
                  </a:outerShdw>
                </a:effectLst>
                <a:cs typeface="+mn-cs"/>
              </a:rPr>
              <a:t>It is the embodiment of God</a:t>
            </a:r>
            <a:r>
              <a:rPr lang="en-US" dirty="0" smtClean="0">
                <a:effectLst>
                  <a:outerShdw blurRad="50800" dist="38100" dir="5400000" algn="t" rotWithShape="0">
                    <a:prstClr val="black">
                      <a:alpha val="40000"/>
                    </a:prstClr>
                  </a:outerShdw>
                </a:effectLst>
                <a:latin typeface="Arial"/>
              </a:rPr>
              <a:t>’</a:t>
            </a:r>
            <a:r>
              <a:rPr lang="en-US" dirty="0" smtClean="0">
                <a:effectLst>
                  <a:outerShdw blurRad="50800" dist="38100" dir="5400000" algn="t" rotWithShape="0">
                    <a:prstClr val="black">
                      <a:alpha val="40000"/>
                    </a:prstClr>
                  </a:outerShdw>
                </a:effectLst>
                <a:cs typeface="+mn-cs"/>
              </a:rPr>
              <a:t>s Law of Love and Freedom</a:t>
            </a:r>
          </a:p>
        </p:txBody>
      </p:sp>
      <p:sp>
        <p:nvSpPr>
          <p:cNvPr id="7" name="Rectangle 2"/>
          <p:cNvSpPr txBox="1">
            <a:spLocks noChangeArrowheads="1"/>
          </p:cNvSpPr>
          <p:nvPr/>
        </p:nvSpPr>
        <p:spPr>
          <a:xfrm>
            <a:off x="457200" y="5715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smtClean="0"/>
              <a:t>The Purpose of the Sabbath</a:t>
            </a:r>
            <a:endParaRPr lang="en-US" dirty="0" smtClean="0"/>
          </a:p>
        </p:txBody>
      </p:sp>
      <p:sp>
        <p:nvSpPr>
          <p:cNvPr id="9"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9629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sz="3000" cap="small" dirty="0" smtClean="0"/>
              <a:t>What is the Essential Truth We Must Settle Into to be a Spokesperson for God?</a:t>
            </a:r>
            <a:endParaRPr lang="en-US" sz="3000" cap="small" dirty="0"/>
          </a:p>
        </p:txBody>
      </p:sp>
      <p:sp>
        <p:nvSpPr>
          <p:cNvPr id="3" name="Content Placeholder 2"/>
          <p:cNvSpPr>
            <a:spLocks noGrp="1"/>
          </p:cNvSpPr>
          <p:nvPr>
            <p:ph idx="1"/>
          </p:nvPr>
        </p:nvSpPr>
        <p:spPr>
          <a:xfrm>
            <a:off x="1219200" y="1047750"/>
            <a:ext cx="7467600" cy="3546873"/>
          </a:xfrm>
        </p:spPr>
        <p:txBody>
          <a:bodyPr>
            <a:normAutofit/>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51854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3555" name="Rectangle 3"/>
          <p:cNvSpPr>
            <a:spLocks noGrp="1" noChangeArrowheads="1"/>
          </p:cNvSpPr>
          <p:nvPr>
            <p:ph type="body" idx="1"/>
          </p:nvPr>
        </p:nvSpPr>
        <p:spPr>
          <a:xfrm>
            <a:off x="1143000" y="909637"/>
            <a:ext cx="7086600" cy="3986213"/>
          </a:xfrm>
        </p:spPr>
        <p:txBody>
          <a:bodyPr>
            <a:normAutofit/>
          </a:bodyPr>
          <a:lstStyle/>
          <a:p>
            <a:pPr eaLnBrk="1" hangingPunct="1">
              <a:lnSpc>
                <a:spcPct val="90000"/>
              </a:lnSpc>
              <a:defRPr/>
            </a:pPr>
            <a:r>
              <a:rPr lang="en-US" dirty="0" smtClean="0">
                <a:solidFill>
                  <a:srgbClr val="31859C"/>
                </a:solidFill>
                <a:effectLst>
                  <a:outerShdw blurRad="50800" dist="38100" dir="5400000" algn="t" rotWithShape="0">
                    <a:prstClr val="black">
                      <a:alpha val="40000"/>
                    </a:prstClr>
                  </a:outerShdw>
                </a:effectLst>
                <a:cs typeface="+mn-cs"/>
              </a:rPr>
              <a:t>It is the embodiment of God</a:t>
            </a:r>
            <a:r>
              <a:rPr lang="en-US" dirty="0" smtClean="0">
                <a:solidFill>
                  <a:srgbClr val="31859C"/>
                </a:solidFill>
                <a:effectLst>
                  <a:outerShdw blurRad="50800" dist="38100" dir="5400000" algn="t" rotWithShape="0">
                    <a:prstClr val="black">
                      <a:alpha val="40000"/>
                    </a:prstClr>
                  </a:outerShdw>
                </a:effectLst>
                <a:latin typeface="Arial"/>
              </a:rPr>
              <a:t>’</a:t>
            </a:r>
            <a:r>
              <a:rPr lang="en-US" dirty="0" smtClean="0">
                <a:solidFill>
                  <a:srgbClr val="31859C"/>
                </a:solidFill>
                <a:effectLst>
                  <a:outerShdw blurRad="50800" dist="38100" dir="5400000" algn="t" rotWithShape="0">
                    <a:prstClr val="black">
                      <a:alpha val="40000"/>
                    </a:prstClr>
                  </a:outerShdw>
                </a:effectLst>
                <a:cs typeface="+mn-cs"/>
              </a:rPr>
              <a:t>s Law of Love and Freedom</a:t>
            </a:r>
          </a:p>
          <a:p>
            <a:pPr eaLnBrk="1" hangingPunct="1">
              <a:lnSpc>
                <a:spcPct val="90000"/>
              </a:lnSpc>
              <a:defRPr/>
            </a:pPr>
            <a:r>
              <a:rPr lang="en-US" dirty="0" smtClean="0">
                <a:effectLst>
                  <a:outerShdw blurRad="50800" dist="38100" dir="5400000" algn="t" rotWithShape="0">
                    <a:prstClr val="black">
                      <a:alpha val="40000"/>
                    </a:prstClr>
                  </a:outerShdw>
                </a:effectLst>
                <a:cs typeface="+mn-cs"/>
              </a:rPr>
              <a:t>The Sabbath itself is evidence, a weekly signpost, of God</a:t>
            </a:r>
            <a:r>
              <a:rPr lang="en-US" dirty="0" smtClean="0">
                <a:effectLst>
                  <a:outerShdw blurRad="50800" dist="38100" dir="5400000" algn="t" rotWithShape="0">
                    <a:prstClr val="black">
                      <a:alpha val="40000"/>
                    </a:prstClr>
                  </a:outerShdw>
                </a:effectLst>
                <a:latin typeface="Arial"/>
              </a:rPr>
              <a:t>’</a:t>
            </a:r>
            <a:r>
              <a:rPr lang="en-US" dirty="0" smtClean="0">
                <a:effectLst>
                  <a:outerShdw blurRad="50800" dist="38100" dir="5400000" algn="t" rotWithShape="0">
                    <a:prstClr val="black">
                      <a:alpha val="40000"/>
                    </a:prstClr>
                  </a:outerShdw>
                </a:effectLst>
                <a:cs typeface="+mn-cs"/>
              </a:rPr>
              <a:t>s character of love and the freedom we have with Him</a:t>
            </a:r>
          </a:p>
          <a:p>
            <a:pPr lvl="1" eaLnBrk="1" hangingPunct="1">
              <a:lnSpc>
                <a:spcPct val="90000"/>
              </a:lnSpc>
              <a:defRPr/>
            </a:pPr>
            <a:r>
              <a:rPr lang="en-US" dirty="0" smtClean="0">
                <a:effectLst>
                  <a:outerShdw blurRad="50800" dist="38100" dir="5400000" algn="t" rotWithShape="0">
                    <a:prstClr val="black">
                      <a:alpha val="40000"/>
                    </a:prstClr>
                  </a:outerShdw>
                </a:effectLst>
                <a:cs typeface="+mn-cs"/>
              </a:rPr>
              <a:t>It proves Satan Lied </a:t>
            </a:r>
          </a:p>
        </p:txBody>
      </p:sp>
      <p:sp>
        <p:nvSpPr>
          <p:cNvPr id="5" name="Rectangle 2"/>
          <p:cNvSpPr>
            <a:spLocks noGrp="1" noChangeArrowheads="1"/>
          </p:cNvSpPr>
          <p:nvPr>
            <p:ph type="title"/>
          </p:nvPr>
        </p:nvSpPr>
        <p:spPr>
          <a:xfrm>
            <a:off x="457200" y="57150"/>
            <a:ext cx="8229600" cy="838200"/>
          </a:xfrm>
        </p:spPr>
        <p:txBody>
          <a:bodyPr/>
          <a:lstStyle/>
          <a:p>
            <a:pPr eaLnBrk="1" hangingPunct="1">
              <a:defRPr/>
            </a:pPr>
            <a:r>
              <a:rPr lang="en-US" cap="small" dirty="0" smtClean="0">
                <a:cs typeface="+mj-cs"/>
              </a:rPr>
              <a:t>The Purpose of the Sabbath</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9056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3555" name="Rectangle 3"/>
          <p:cNvSpPr>
            <a:spLocks noGrp="1" noChangeArrowheads="1"/>
          </p:cNvSpPr>
          <p:nvPr>
            <p:ph type="body" idx="1"/>
          </p:nvPr>
        </p:nvSpPr>
        <p:spPr>
          <a:xfrm>
            <a:off x="1143000" y="909637"/>
            <a:ext cx="7086600" cy="3986213"/>
          </a:xfrm>
        </p:spPr>
        <p:txBody>
          <a:bodyPr>
            <a:noAutofit/>
          </a:bodyPr>
          <a:lstStyle/>
          <a:p>
            <a:pPr eaLnBrk="1" hangingPunct="1">
              <a:lnSpc>
                <a:spcPct val="90000"/>
              </a:lnSpc>
              <a:defRPr/>
            </a:pPr>
            <a:r>
              <a:rPr lang="en-US" dirty="0" smtClean="0">
                <a:effectLst>
                  <a:outerShdw blurRad="50800" dist="38100" dir="5400000" algn="t" rotWithShape="0">
                    <a:prstClr val="black">
                      <a:alpha val="40000"/>
                    </a:prstClr>
                  </a:outerShdw>
                </a:effectLst>
              </a:rPr>
              <a:t>Days 1-6 we learn God has power. Day 7 we see the character of the One with power</a:t>
            </a:r>
          </a:p>
        </p:txBody>
      </p:sp>
      <p:sp>
        <p:nvSpPr>
          <p:cNvPr id="5" name="Rectangle 2"/>
          <p:cNvSpPr>
            <a:spLocks noGrp="1" noChangeArrowheads="1"/>
          </p:cNvSpPr>
          <p:nvPr>
            <p:ph type="title"/>
          </p:nvPr>
        </p:nvSpPr>
        <p:spPr>
          <a:xfrm>
            <a:off x="457200" y="57150"/>
            <a:ext cx="8229600" cy="838200"/>
          </a:xfrm>
        </p:spPr>
        <p:txBody>
          <a:bodyPr/>
          <a:lstStyle/>
          <a:p>
            <a:pPr eaLnBrk="1" hangingPunct="1">
              <a:defRPr/>
            </a:pPr>
            <a:r>
              <a:rPr lang="en-US" cap="small" dirty="0" smtClean="0">
                <a:cs typeface="+mj-cs"/>
              </a:rPr>
              <a:t>The Purpose of the Sabbath</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531768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3555" name="Rectangle 3"/>
          <p:cNvSpPr>
            <a:spLocks noGrp="1" noChangeArrowheads="1"/>
          </p:cNvSpPr>
          <p:nvPr>
            <p:ph type="body" idx="1"/>
          </p:nvPr>
        </p:nvSpPr>
        <p:spPr>
          <a:xfrm>
            <a:off x="1143000" y="909637"/>
            <a:ext cx="7086600" cy="3986213"/>
          </a:xfrm>
        </p:spPr>
        <p:txBody>
          <a:bodyPr>
            <a:noAutofit/>
          </a:bodyPr>
          <a:lstStyle/>
          <a:p>
            <a:pPr eaLnBrk="1" hangingPunct="1">
              <a:lnSpc>
                <a:spcPct val="90000"/>
              </a:lnSpc>
              <a:defRPr/>
            </a:pPr>
            <a:r>
              <a:rPr lang="en-US" dirty="0" smtClean="0">
                <a:solidFill>
                  <a:srgbClr val="31859C"/>
                </a:solidFill>
                <a:effectLst>
                  <a:outerShdw blurRad="50800" dist="38100" dir="5400000" algn="t" rotWithShape="0">
                    <a:prstClr val="black">
                      <a:alpha val="40000"/>
                    </a:prstClr>
                  </a:outerShdw>
                </a:effectLst>
              </a:rPr>
              <a:t>Days 1-6 we learn God has power. Day 7 we see the character of the One with power</a:t>
            </a:r>
          </a:p>
          <a:p>
            <a:pPr>
              <a:lnSpc>
                <a:spcPct val="90000"/>
              </a:lnSpc>
              <a:defRPr/>
            </a:pPr>
            <a:r>
              <a:rPr lang="en-US" dirty="0" smtClean="0">
                <a:effectLst>
                  <a:outerShdw blurRad="50800" dist="38100" dir="5400000" algn="t" rotWithShape="0">
                    <a:prstClr val="black">
                      <a:alpha val="40000"/>
                    </a:prstClr>
                  </a:outerShdw>
                </a:effectLst>
              </a:rPr>
              <a:t>If God were coercive, the Sabbath – the day God rested, the day of freedom to </a:t>
            </a:r>
            <a:r>
              <a:rPr lang="en-US" dirty="0">
                <a:effectLst>
                  <a:outerShdw blurRad="50800" dist="38100" dir="5400000" algn="t" rotWithShape="0">
                    <a:prstClr val="black">
                      <a:alpha val="40000"/>
                    </a:prstClr>
                  </a:outerShdw>
                </a:effectLst>
              </a:rPr>
              <a:t>think – would </a:t>
            </a:r>
            <a:r>
              <a:rPr lang="en-US" dirty="0" smtClean="0">
                <a:effectLst>
                  <a:outerShdw blurRad="50800" dist="38100" dir="5400000" algn="t" rotWithShape="0">
                    <a:prstClr val="black">
                      <a:alpha val="40000"/>
                    </a:prstClr>
                  </a:outerShdw>
                </a:effectLst>
              </a:rPr>
              <a:t>not exist!</a:t>
            </a:r>
          </a:p>
        </p:txBody>
      </p:sp>
      <p:sp>
        <p:nvSpPr>
          <p:cNvPr id="5" name="Rectangle 2"/>
          <p:cNvSpPr>
            <a:spLocks noGrp="1" noChangeArrowheads="1"/>
          </p:cNvSpPr>
          <p:nvPr>
            <p:ph type="title"/>
          </p:nvPr>
        </p:nvSpPr>
        <p:spPr>
          <a:xfrm>
            <a:off x="457200" y="57150"/>
            <a:ext cx="8229600" cy="838200"/>
          </a:xfrm>
        </p:spPr>
        <p:txBody>
          <a:bodyPr/>
          <a:lstStyle/>
          <a:p>
            <a:pPr eaLnBrk="1" hangingPunct="1">
              <a:defRPr/>
            </a:pPr>
            <a:r>
              <a:rPr lang="en-US" cap="small" dirty="0" smtClean="0">
                <a:cs typeface="+mj-cs"/>
              </a:rPr>
              <a:t>The Purpose of the Sabbath</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76338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0469" name="Rectangle 5"/>
          <p:cNvSpPr>
            <a:spLocks noGrp="1" noChangeArrowheads="1"/>
          </p:cNvSpPr>
          <p:nvPr>
            <p:ph type="subTitle" idx="1"/>
          </p:nvPr>
        </p:nvSpPr>
        <p:spPr>
          <a:xfrm>
            <a:off x="685801" y="3112294"/>
            <a:ext cx="7529513" cy="1116806"/>
          </a:xfrm>
        </p:spPr>
        <p:txBody>
          <a:bodyPr/>
          <a:lstStyle/>
          <a:p>
            <a:pPr eaLnBrk="1" hangingPunct="1">
              <a:defRPr/>
            </a:pPr>
            <a:endParaRPr lang="en-US" dirty="0" smtClean="0">
              <a:solidFill>
                <a:srgbClr val="FFFFFF"/>
              </a:solidFill>
              <a:cs typeface="+mn-cs"/>
            </a:endParaRPr>
          </a:p>
        </p:txBody>
      </p:sp>
      <p:sp>
        <p:nvSpPr>
          <p:cNvPr id="2" name="Title 1"/>
          <p:cNvSpPr>
            <a:spLocks noGrp="1"/>
          </p:cNvSpPr>
          <p:nvPr>
            <p:ph type="ctrTitle"/>
          </p:nvPr>
        </p:nvSpPr>
        <p:spPr/>
        <p:txBody>
          <a:bodyPr/>
          <a:lstStyle/>
          <a:p>
            <a:endParaRPr lang="en-US"/>
          </a:p>
        </p:txBody>
      </p:sp>
      <p:sp>
        <p:nvSpPr>
          <p:cNvPr id="6" name="Rectangle 4"/>
          <p:cNvSpPr txBox="1">
            <a:spLocks noChangeArrowheads="1"/>
          </p:cNvSpPr>
          <p:nvPr/>
        </p:nvSpPr>
        <p:spPr>
          <a:xfrm>
            <a:off x="533400" y="285751"/>
            <a:ext cx="7924800" cy="1142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lnSpc>
                <a:spcPct val="70000"/>
              </a:lnSpc>
              <a:defRPr/>
            </a:pPr>
            <a:r>
              <a:rPr lang="en-US" sz="3000" dirty="0" smtClean="0"/>
              <a:t>God Created Adam, Eve, Eden, &amp; the Sabbath and Something Else was Placed in the Garden – What?</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70811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0469" name="Rectangle 5"/>
          <p:cNvSpPr>
            <a:spLocks noGrp="1" noChangeArrowheads="1"/>
          </p:cNvSpPr>
          <p:nvPr>
            <p:ph sz="half" idx="1"/>
          </p:nvPr>
        </p:nvSpPr>
        <p:spPr>
          <a:xfrm>
            <a:off x="1143000" y="1962150"/>
            <a:ext cx="3242343" cy="2057400"/>
          </a:xfrm>
        </p:spPr>
        <p:txBody>
          <a:bodyPr/>
          <a:lstStyle/>
          <a:p>
            <a:pPr marL="0" indent="0" eaLnBrk="1" hangingPunct="1">
              <a:buNone/>
              <a:defRPr/>
            </a:pPr>
            <a:r>
              <a:rPr lang="en-US" dirty="0" smtClean="0">
                <a:solidFill>
                  <a:srgbClr val="FFFFFF"/>
                </a:solidFill>
                <a:cs typeface="+mn-cs"/>
              </a:rPr>
              <a:t>The Tree of Knowledge of Good and Evil</a:t>
            </a:r>
          </a:p>
        </p:txBody>
      </p:sp>
      <p:sp>
        <p:nvSpPr>
          <p:cNvPr id="5" name="Rectangle 4"/>
          <p:cNvSpPr txBox="1">
            <a:spLocks noChangeArrowheads="1"/>
          </p:cNvSpPr>
          <p:nvPr/>
        </p:nvSpPr>
        <p:spPr>
          <a:xfrm>
            <a:off x="533400" y="285751"/>
            <a:ext cx="7924800" cy="1142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lnSpc>
                <a:spcPct val="70000"/>
              </a:lnSpc>
              <a:defRPr/>
            </a:pPr>
            <a:r>
              <a:rPr lang="en-US" sz="3000" dirty="0" smtClean="0"/>
              <a:t>God Created Adam, Eve, Eden, &amp; the Sabbath and Something Else was Placed in the Garden – What?</a:t>
            </a:r>
          </a:p>
        </p:txBody>
      </p:sp>
      <p:pic>
        <p:nvPicPr>
          <p:cNvPr id="8" name="Content Placeholder 3" descr="031_Eden_Life.jpeg"/>
          <p:cNvPicPr>
            <a:picLocks noChangeAspect="1"/>
          </p:cNvPicPr>
          <p:nvPr/>
        </p:nvPicPr>
        <p:blipFill rotWithShape="1">
          <a:blip r:embed="rId2" cstate="print">
            <a:extLst>
              <a:ext uri="{28A0092B-C50C-407E-A947-70E740481C1C}">
                <a14:useLocalDpi xmlns:a14="http://schemas.microsoft.com/office/drawing/2010/main" val="0"/>
              </a:ext>
            </a:extLst>
          </a:blip>
          <a:srcRect l="23270" t="30127" r="20441" b="9165"/>
          <a:stretch/>
        </p:blipFill>
        <p:spPr>
          <a:xfrm>
            <a:off x="4385343" y="1409700"/>
            <a:ext cx="4149057" cy="3106000"/>
          </a:xfrm>
          <a:prstGeom prst="rect">
            <a:avLst/>
          </a:prstGeom>
        </p:spPr>
      </p:pic>
      <p:sp>
        <p:nvSpPr>
          <p:cNvPr id="10"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30025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0469" name="Rectangle 5"/>
          <p:cNvSpPr>
            <a:spLocks noGrp="1" noChangeArrowheads="1"/>
          </p:cNvSpPr>
          <p:nvPr>
            <p:ph sz="half" idx="1"/>
          </p:nvPr>
        </p:nvSpPr>
        <p:spPr>
          <a:xfrm>
            <a:off x="762000" y="900112"/>
            <a:ext cx="3352800" cy="3957637"/>
          </a:xfrm>
        </p:spPr>
        <p:txBody>
          <a:bodyPr/>
          <a:lstStyle/>
          <a:p>
            <a:pPr marL="0" indent="0">
              <a:buNone/>
              <a:defRPr/>
            </a:pPr>
            <a:endParaRPr lang="en-US" dirty="0"/>
          </a:p>
        </p:txBody>
      </p:sp>
      <p:sp>
        <p:nvSpPr>
          <p:cNvPr id="6"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2800" cap="all" dirty="0" smtClean="0">
                <a:cs typeface="+mj-cs"/>
              </a:rPr>
              <a:t>What was the purpose of the </a:t>
            </a:r>
            <a:br>
              <a:rPr lang="en-US" sz="2800" cap="all" dirty="0" smtClean="0">
                <a:cs typeface="+mj-cs"/>
              </a:rPr>
            </a:br>
            <a:r>
              <a:rPr lang="en-US" sz="2800" cap="all" dirty="0" smtClean="0">
                <a:cs typeface="+mj-cs"/>
              </a:rPr>
              <a:t>Tree of Knowledge of Good &amp; Evil?</a:t>
            </a:r>
          </a:p>
        </p:txBody>
      </p:sp>
      <p:pic>
        <p:nvPicPr>
          <p:cNvPr id="7" name="Content Placeholder 3" descr="031_Eden_Life.jpeg"/>
          <p:cNvPicPr>
            <a:picLocks noChangeAspect="1"/>
          </p:cNvPicPr>
          <p:nvPr/>
        </p:nvPicPr>
        <p:blipFill rotWithShape="1">
          <a:blip r:embed="rId2" cstate="print">
            <a:extLst>
              <a:ext uri="{28A0092B-C50C-407E-A947-70E740481C1C}">
                <a14:useLocalDpi xmlns:a14="http://schemas.microsoft.com/office/drawing/2010/main" val="0"/>
              </a:ext>
            </a:extLst>
          </a:blip>
          <a:srcRect l="23270" t="30127" r="20441" b="9165"/>
          <a:stretch/>
        </p:blipFill>
        <p:spPr>
          <a:xfrm>
            <a:off x="4385343" y="1409700"/>
            <a:ext cx="4149057" cy="3106000"/>
          </a:xfrm>
          <a:prstGeom prst="rect">
            <a:avLst/>
          </a:prstGeom>
        </p:spPr>
      </p:pic>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39310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0469" name="Rectangle 5"/>
          <p:cNvSpPr>
            <a:spLocks noGrp="1" noChangeArrowheads="1"/>
          </p:cNvSpPr>
          <p:nvPr>
            <p:ph sz="half" idx="1"/>
          </p:nvPr>
        </p:nvSpPr>
        <p:spPr>
          <a:xfrm>
            <a:off x="1143000" y="1509713"/>
            <a:ext cx="3200400" cy="3957637"/>
          </a:xfrm>
        </p:spPr>
        <p:txBody>
          <a:bodyPr/>
          <a:lstStyle/>
          <a:p>
            <a:pPr>
              <a:defRPr/>
            </a:pPr>
            <a:r>
              <a:rPr lang="en-US" dirty="0">
                <a:effectLst>
                  <a:outerShdw blurRad="50800" dist="38100" dir="5400000" algn="t" rotWithShape="0">
                    <a:prstClr val="black">
                      <a:alpha val="40000"/>
                    </a:prstClr>
                  </a:outerShdw>
                </a:effectLst>
              </a:rPr>
              <a:t>To test</a:t>
            </a:r>
            <a:r>
              <a:rPr lang="en-US" dirty="0" smtClean="0">
                <a:effectLst>
                  <a:outerShdw blurRad="50800" dist="38100" dir="5400000" algn="t" rotWithShape="0">
                    <a:prstClr val="black">
                      <a:alpha val="40000"/>
                    </a:prstClr>
                  </a:outerShdw>
                </a:effectLst>
              </a:rPr>
              <a:t>?</a:t>
            </a:r>
            <a:endParaRPr lang="en-US" dirty="0">
              <a:effectLst>
                <a:outerShdw blurRad="50800" dist="38100" dir="5400000" algn="t" rotWithShape="0">
                  <a:prstClr val="black">
                    <a:alpha val="40000"/>
                  </a:prstClr>
                </a:outerShdw>
              </a:effectLst>
            </a:endParaRPr>
          </a:p>
        </p:txBody>
      </p:sp>
      <p:sp>
        <p:nvSpPr>
          <p:cNvPr id="6"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2800" cap="all" dirty="0" smtClean="0">
                <a:cs typeface="+mj-cs"/>
              </a:rPr>
              <a:t>What was the purpose of the </a:t>
            </a:r>
            <a:br>
              <a:rPr lang="en-US" sz="2800" cap="all" dirty="0" smtClean="0">
                <a:cs typeface="+mj-cs"/>
              </a:rPr>
            </a:br>
            <a:r>
              <a:rPr lang="en-US" sz="2800" cap="all" dirty="0" smtClean="0">
                <a:cs typeface="+mj-cs"/>
              </a:rPr>
              <a:t>Tree of Knowledge of Good &amp; Evil?</a:t>
            </a:r>
          </a:p>
        </p:txBody>
      </p:sp>
      <p:pic>
        <p:nvPicPr>
          <p:cNvPr id="7" name="Content Placeholder 3" descr="031_Eden_Life.jpeg"/>
          <p:cNvPicPr>
            <a:picLocks noChangeAspect="1"/>
          </p:cNvPicPr>
          <p:nvPr/>
        </p:nvPicPr>
        <p:blipFill rotWithShape="1">
          <a:blip r:embed="rId2" cstate="print">
            <a:extLst>
              <a:ext uri="{28A0092B-C50C-407E-A947-70E740481C1C}">
                <a14:useLocalDpi xmlns:a14="http://schemas.microsoft.com/office/drawing/2010/main" val="0"/>
              </a:ext>
            </a:extLst>
          </a:blip>
          <a:srcRect l="23270" t="30127" r="20441" b="9165"/>
          <a:stretch/>
        </p:blipFill>
        <p:spPr>
          <a:xfrm>
            <a:off x="4385343" y="1409700"/>
            <a:ext cx="4149057" cy="3106000"/>
          </a:xfrm>
          <a:prstGeom prst="rect">
            <a:avLst/>
          </a:prstGeom>
        </p:spPr>
      </p:pic>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97348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0469" name="Rectangle 5"/>
          <p:cNvSpPr>
            <a:spLocks noGrp="1" noChangeArrowheads="1"/>
          </p:cNvSpPr>
          <p:nvPr>
            <p:ph sz="half" idx="1"/>
          </p:nvPr>
        </p:nvSpPr>
        <p:spPr>
          <a:xfrm>
            <a:off x="1142999" y="1509713"/>
            <a:ext cx="3242343" cy="3957637"/>
          </a:xfrm>
        </p:spPr>
        <p:txBody>
          <a:bodyPr/>
          <a:lstStyle/>
          <a:p>
            <a:pPr>
              <a:defRPr/>
            </a:pPr>
            <a:r>
              <a:rPr lang="en-US" dirty="0">
                <a:solidFill>
                  <a:srgbClr val="31859C"/>
                </a:solidFill>
                <a:effectLst>
                  <a:outerShdw blurRad="50800" dist="38100" dir="5400000" algn="t" rotWithShape="0">
                    <a:prstClr val="black">
                      <a:alpha val="40000"/>
                    </a:prstClr>
                  </a:outerShdw>
                </a:effectLst>
              </a:rPr>
              <a:t>To test?</a:t>
            </a:r>
          </a:p>
          <a:p>
            <a:pPr>
              <a:defRPr/>
            </a:pPr>
            <a:r>
              <a:rPr lang="en-US" dirty="0">
                <a:solidFill>
                  <a:srgbClr val="FFFFFF"/>
                </a:solidFill>
                <a:effectLst>
                  <a:outerShdw blurRad="50800" dist="38100" dir="5400000" algn="t" rotWithShape="0">
                    <a:prstClr val="black">
                      <a:alpha val="40000"/>
                    </a:prstClr>
                  </a:outerShdw>
                </a:effectLst>
              </a:rPr>
              <a:t>To protect</a:t>
            </a:r>
            <a:r>
              <a:rPr lang="en-US" dirty="0" smtClean="0">
                <a:solidFill>
                  <a:srgbClr val="FFFFFF"/>
                </a:solidFill>
                <a:effectLst>
                  <a:outerShdw blurRad="50800" dist="38100" dir="5400000" algn="t" rotWithShape="0">
                    <a:prstClr val="black">
                      <a:alpha val="40000"/>
                    </a:prstClr>
                  </a:outerShdw>
                </a:effectLst>
              </a:rPr>
              <a:t>?</a:t>
            </a:r>
            <a:endParaRPr lang="en-US" dirty="0">
              <a:solidFill>
                <a:srgbClr val="FFFFFF"/>
              </a:solidFill>
              <a:effectLst>
                <a:outerShdw blurRad="50800" dist="38100" dir="5400000" algn="t" rotWithShape="0">
                  <a:prstClr val="black">
                    <a:alpha val="40000"/>
                  </a:prstClr>
                </a:outerShdw>
              </a:effectLst>
            </a:endParaRPr>
          </a:p>
        </p:txBody>
      </p:sp>
      <p:sp>
        <p:nvSpPr>
          <p:cNvPr id="6"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2800" cap="all" dirty="0" smtClean="0">
                <a:cs typeface="+mj-cs"/>
              </a:rPr>
              <a:t>What was the purpose of the </a:t>
            </a:r>
            <a:br>
              <a:rPr lang="en-US" sz="2800" cap="all" dirty="0" smtClean="0">
                <a:cs typeface="+mj-cs"/>
              </a:rPr>
            </a:br>
            <a:r>
              <a:rPr lang="en-US" sz="2800" cap="all" dirty="0" smtClean="0">
                <a:cs typeface="+mj-cs"/>
              </a:rPr>
              <a:t>Tree of Knowledge of Good &amp; Evil?</a:t>
            </a:r>
          </a:p>
        </p:txBody>
      </p:sp>
      <p:pic>
        <p:nvPicPr>
          <p:cNvPr id="8" name="Content Placeholder 3" descr="031_Eden_Life.jpeg"/>
          <p:cNvPicPr>
            <a:picLocks noChangeAspect="1"/>
          </p:cNvPicPr>
          <p:nvPr/>
        </p:nvPicPr>
        <p:blipFill rotWithShape="1">
          <a:blip r:embed="rId2" cstate="print">
            <a:extLst>
              <a:ext uri="{28A0092B-C50C-407E-A947-70E740481C1C}">
                <a14:useLocalDpi xmlns:a14="http://schemas.microsoft.com/office/drawing/2010/main" val="0"/>
              </a:ext>
            </a:extLst>
          </a:blip>
          <a:srcRect l="23270" t="30127" r="20441" b="9165"/>
          <a:stretch/>
        </p:blipFill>
        <p:spPr>
          <a:xfrm>
            <a:off x="4385343" y="1409700"/>
            <a:ext cx="4149057" cy="3106000"/>
          </a:xfrm>
          <a:prstGeom prst="rect">
            <a:avLst/>
          </a:prstGeom>
        </p:spPr>
      </p:pic>
      <p:sp>
        <p:nvSpPr>
          <p:cNvPr id="9"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58466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0469" name="Rectangle 5"/>
          <p:cNvSpPr>
            <a:spLocks noGrp="1" noChangeArrowheads="1"/>
          </p:cNvSpPr>
          <p:nvPr>
            <p:ph sz="half" idx="1"/>
          </p:nvPr>
        </p:nvSpPr>
        <p:spPr>
          <a:xfrm>
            <a:off x="1142999" y="1509713"/>
            <a:ext cx="3242343" cy="3957637"/>
          </a:xfrm>
        </p:spPr>
        <p:txBody>
          <a:bodyPr/>
          <a:lstStyle/>
          <a:p>
            <a:pPr>
              <a:defRPr/>
            </a:pPr>
            <a:r>
              <a:rPr lang="en-US" dirty="0">
                <a:solidFill>
                  <a:srgbClr val="31859C"/>
                </a:solidFill>
                <a:effectLst>
                  <a:outerShdw blurRad="50800" dist="38100" dir="5400000" algn="t" rotWithShape="0">
                    <a:prstClr val="black">
                      <a:alpha val="40000"/>
                    </a:prstClr>
                  </a:outerShdw>
                </a:effectLst>
              </a:rPr>
              <a:t>To test?</a:t>
            </a:r>
          </a:p>
          <a:p>
            <a:pPr>
              <a:defRPr/>
            </a:pPr>
            <a:r>
              <a:rPr lang="en-US" dirty="0">
                <a:solidFill>
                  <a:srgbClr val="31859C"/>
                </a:solidFill>
                <a:effectLst>
                  <a:outerShdw blurRad="50800" dist="38100" dir="5400000" algn="t" rotWithShape="0">
                    <a:prstClr val="black">
                      <a:alpha val="40000"/>
                    </a:prstClr>
                  </a:outerShdw>
                </a:effectLst>
              </a:rPr>
              <a:t>To protect?</a:t>
            </a:r>
          </a:p>
          <a:p>
            <a:pPr>
              <a:defRPr/>
            </a:pPr>
            <a:r>
              <a:rPr lang="en-US" dirty="0">
                <a:effectLst>
                  <a:outerShdw blurRad="50800" dist="38100" dir="5400000" algn="t" rotWithShape="0">
                    <a:prstClr val="black">
                      <a:alpha val="40000"/>
                    </a:prstClr>
                  </a:outerShdw>
                </a:effectLst>
              </a:rPr>
              <a:t>To provide an opportunity for character development and ultimate sealing? </a:t>
            </a:r>
          </a:p>
        </p:txBody>
      </p:sp>
      <p:sp>
        <p:nvSpPr>
          <p:cNvPr id="6"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2800" cap="all" dirty="0" smtClean="0">
                <a:cs typeface="+mj-cs"/>
              </a:rPr>
              <a:t>What was the purpose of the </a:t>
            </a:r>
            <a:br>
              <a:rPr lang="en-US" sz="2800" cap="all" dirty="0" smtClean="0">
                <a:cs typeface="+mj-cs"/>
              </a:rPr>
            </a:br>
            <a:r>
              <a:rPr lang="en-US" sz="2800" cap="all" dirty="0" smtClean="0">
                <a:cs typeface="+mj-cs"/>
              </a:rPr>
              <a:t>Tree of Knowledge of Good &amp; Evil?</a:t>
            </a:r>
          </a:p>
        </p:txBody>
      </p:sp>
      <p:pic>
        <p:nvPicPr>
          <p:cNvPr id="8" name="Content Placeholder 3" descr="031_Eden_Life.jpeg"/>
          <p:cNvPicPr>
            <a:picLocks noChangeAspect="1"/>
          </p:cNvPicPr>
          <p:nvPr/>
        </p:nvPicPr>
        <p:blipFill rotWithShape="1">
          <a:blip r:embed="rId2" cstate="print">
            <a:extLst>
              <a:ext uri="{28A0092B-C50C-407E-A947-70E740481C1C}">
                <a14:useLocalDpi xmlns:a14="http://schemas.microsoft.com/office/drawing/2010/main" val="0"/>
              </a:ext>
            </a:extLst>
          </a:blip>
          <a:srcRect l="23270" t="30127" r="20441" b="9165"/>
          <a:stretch/>
        </p:blipFill>
        <p:spPr>
          <a:xfrm>
            <a:off x="4385343" y="1409700"/>
            <a:ext cx="4149057" cy="3106000"/>
          </a:xfrm>
          <a:prstGeom prst="rect">
            <a:avLst/>
          </a:prstGeom>
        </p:spPr>
      </p:pic>
      <p:sp>
        <p:nvSpPr>
          <p:cNvPr id="9"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58477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457200" y="57150"/>
            <a:ext cx="8186530" cy="6667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smtClean="0">
                <a:solidFill>
                  <a:srgbClr val="FFFFCC"/>
                </a:solidFill>
                <a:effectLst>
                  <a:outerShdw blurRad="38100" dist="38100" dir="2700000" algn="tl">
                    <a:srgbClr val="000000">
                      <a:alpha val="43137"/>
                    </a:srgbClr>
                  </a:outerShdw>
                </a:effectLst>
              </a:rPr>
              <a:t>The Tree of Knowledge</a:t>
            </a:r>
          </a:p>
        </p:txBody>
      </p:sp>
      <p:sp>
        <p:nvSpPr>
          <p:cNvPr id="6" name="TextBox 5"/>
          <p:cNvSpPr txBox="1">
            <a:spLocks noChangeArrowheads="1"/>
          </p:cNvSpPr>
          <p:nvPr/>
        </p:nvSpPr>
        <p:spPr>
          <a:xfrm>
            <a:off x="1143000" y="895348"/>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lnSpc>
                <a:spcPct val="90000"/>
              </a:lnSpc>
              <a:buFont typeface="Arial"/>
              <a:buChar char="•"/>
            </a:pPr>
            <a:r>
              <a:rPr lang="en-US" sz="2800" dirty="0" smtClean="0">
                <a:solidFill>
                  <a:schemeClr val="bg1"/>
                </a:solidFill>
                <a:effectLst>
                  <a:outerShdw blurRad="50800" dist="38100" dir="5400000" algn="t" rotWithShape="0">
                    <a:prstClr val="black">
                      <a:alpha val="40000"/>
                    </a:prstClr>
                  </a:outerShdw>
                </a:effectLst>
              </a:rPr>
              <a:t>Key is understanding God’s law – do you understand God’s law as design protocols or arbitrary rules?</a:t>
            </a:r>
          </a:p>
          <a:p>
            <a:pPr marL="342900" indent="-342900">
              <a:lnSpc>
                <a:spcPct val="90000"/>
              </a:lnSpc>
              <a:buFont typeface="Arial"/>
              <a:buChar char="•"/>
            </a:pPr>
            <a:endParaRPr lang="en-US" sz="2800" dirty="0">
              <a:solidFill>
                <a:schemeClr val="bg1"/>
              </a:solidFill>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10379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sz="3000" cap="small" dirty="0" smtClean="0"/>
              <a:t>What is the Essential Truth We Must Settle Into to be a Spokesperson for God?</a:t>
            </a:r>
            <a:endParaRPr lang="en-US" sz="3000" cap="small" dirty="0"/>
          </a:p>
        </p:txBody>
      </p:sp>
      <p:sp>
        <p:nvSpPr>
          <p:cNvPr id="3" name="Content Placeholder 2"/>
          <p:cNvSpPr>
            <a:spLocks noGrp="1"/>
          </p:cNvSpPr>
          <p:nvPr>
            <p:ph idx="1"/>
          </p:nvPr>
        </p:nvSpPr>
        <p:spPr>
          <a:xfrm>
            <a:off x="1143000" y="1352550"/>
            <a:ext cx="7543800" cy="3546873"/>
          </a:xfrm>
        </p:spPr>
        <p:txBody>
          <a:bodyPr>
            <a:normAutofit/>
          </a:bodyPr>
          <a:lstStyle/>
          <a:p>
            <a:pPr>
              <a:defRPr/>
            </a:pPr>
            <a:r>
              <a:rPr lang="en-US" dirty="0" smtClean="0">
                <a:effectLst>
                  <a:outerShdw blurRad="50800" dist="38100" dir="5400000" algn="t" rotWithShape="0">
                    <a:prstClr val="black">
                      <a:alpha val="40000"/>
                    </a:prstClr>
                  </a:outerShdw>
                </a:effectLst>
              </a:rPr>
              <a:t>The Day of Worship?</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561056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457200" y="57150"/>
            <a:ext cx="8186530" cy="6667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smtClean="0">
                <a:solidFill>
                  <a:srgbClr val="FFFFCC"/>
                </a:solidFill>
                <a:effectLst>
                  <a:outerShdw blurRad="38100" dist="38100" dir="2700000" algn="tl">
                    <a:srgbClr val="000000">
                      <a:alpha val="43137"/>
                    </a:srgbClr>
                  </a:outerShdw>
                </a:effectLst>
              </a:rPr>
              <a:t>The Tree of Knowledge</a:t>
            </a:r>
          </a:p>
        </p:txBody>
      </p:sp>
      <p:sp>
        <p:nvSpPr>
          <p:cNvPr id="6" name="TextBox 5"/>
          <p:cNvSpPr txBox="1">
            <a:spLocks noChangeArrowheads="1"/>
          </p:cNvSpPr>
          <p:nvPr/>
        </p:nvSpPr>
        <p:spPr>
          <a:xfrm>
            <a:off x="1143000" y="895348"/>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lnSpc>
                <a:spcPct val="90000"/>
              </a:lnSpc>
              <a:buFont typeface="Arial"/>
              <a:buChar char="•"/>
            </a:pPr>
            <a:r>
              <a:rPr lang="en-US" sz="2800" dirty="0" smtClean="0">
                <a:solidFill>
                  <a:srgbClr val="31859C"/>
                </a:solidFill>
                <a:effectLst>
                  <a:outerShdw blurRad="50800" dist="38100" dir="5400000" algn="t" rotWithShape="0">
                    <a:prstClr val="black">
                      <a:alpha val="40000"/>
                    </a:prstClr>
                  </a:outerShdw>
                </a:effectLst>
              </a:rPr>
              <a:t>Key is understanding God’s law – do you understand God’s law as design protocols or arbitrary rules?</a:t>
            </a:r>
          </a:p>
          <a:p>
            <a:pPr marL="342900" indent="-342900">
              <a:lnSpc>
                <a:spcPct val="90000"/>
              </a:lnSpc>
              <a:buFont typeface="Arial"/>
              <a:buChar char="•"/>
            </a:pPr>
            <a:r>
              <a:rPr lang="en-US" sz="2800" dirty="0">
                <a:solidFill>
                  <a:schemeClr val="bg1"/>
                </a:solidFill>
                <a:effectLst>
                  <a:outerShdw blurRad="50800" dist="38100" dir="5400000" algn="t" rotWithShape="0">
                    <a:prstClr val="black">
                      <a:alpha val="40000"/>
                    </a:prstClr>
                  </a:outerShdw>
                </a:effectLst>
              </a:rPr>
              <a:t>Arbitrary rules (</a:t>
            </a:r>
            <a:r>
              <a:rPr lang="en-US" sz="2800" dirty="0" smtClean="0">
                <a:solidFill>
                  <a:schemeClr val="bg1"/>
                </a:solidFill>
                <a:effectLst>
                  <a:outerShdw blurRad="50800" dist="38100" dir="5400000" algn="t" rotWithShape="0">
                    <a:prstClr val="black">
                      <a:alpha val="40000"/>
                    </a:prstClr>
                  </a:outerShdw>
                </a:effectLst>
              </a:rPr>
              <a:t>levels 1-4)</a:t>
            </a:r>
            <a:r>
              <a:rPr lang="en-US" sz="2800" dirty="0">
                <a:solidFill>
                  <a:schemeClr val="bg1"/>
                </a:solidFill>
                <a:effectLst>
                  <a:outerShdw blurRad="50800" dist="38100" dir="5400000" algn="t" rotWithShape="0">
                    <a:prstClr val="black">
                      <a:alpha val="40000"/>
                    </a:prstClr>
                  </a:outerShdw>
                </a:effectLst>
              </a:rPr>
              <a:t>: </a:t>
            </a:r>
            <a:r>
              <a:rPr lang="en-US" sz="2800" dirty="0" smtClean="0">
                <a:solidFill>
                  <a:schemeClr val="bg1"/>
                </a:solidFill>
                <a:effectLst>
                  <a:outerShdw blurRad="50800" dist="38100" dir="5400000" algn="t" rotWithShape="0">
                    <a:prstClr val="black">
                      <a:alpha val="40000"/>
                    </a:prstClr>
                  </a:outerShdw>
                </a:effectLst>
              </a:rPr>
              <a:t>the Tree was put there as a test of obedience</a:t>
            </a:r>
          </a:p>
          <a:p>
            <a:pPr marL="342900" indent="-342900">
              <a:lnSpc>
                <a:spcPct val="90000"/>
              </a:lnSpc>
              <a:buFont typeface="Arial"/>
              <a:buChar char="•"/>
            </a:pPr>
            <a:endParaRPr lang="en-US" sz="2800" dirty="0">
              <a:solidFill>
                <a:schemeClr val="bg1"/>
              </a:solidFill>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92469059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457200" y="57150"/>
            <a:ext cx="8186530" cy="6667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smtClean="0">
                <a:solidFill>
                  <a:srgbClr val="FFFFCC"/>
                </a:solidFill>
                <a:effectLst>
                  <a:outerShdw blurRad="38100" dist="38100" dir="2700000" algn="tl">
                    <a:srgbClr val="000000">
                      <a:alpha val="43137"/>
                    </a:srgbClr>
                  </a:outerShdw>
                </a:effectLst>
              </a:rPr>
              <a:t>The Tree of Knowledge</a:t>
            </a:r>
          </a:p>
        </p:txBody>
      </p:sp>
      <p:sp>
        <p:nvSpPr>
          <p:cNvPr id="6" name="TextBox 5"/>
          <p:cNvSpPr txBox="1">
            <a:spLocks noChangeArrowheads="1"/>
          </p:cNvSpPr>
          <p:nvPr/>
        </p:nvSpPr>
        <p:spPr>
          <a:xfrm>
            <a:off x="1143000" y="895348"/>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lnSpc>
                <a:spcPct val="90000"/>
              </a:lnSpc>
              <a:buFont typeface="Arial"/>
              <a:buChar char="•"/>
            </a:pPr>
            <a:r>
              <a:rPr lang="en-US" sz="2800" dirty="0" smtClean="0">
                <a:solidFill>
                  <a:schemeClr val="bg1"/>
                </a:solidFill>
                <a:effectLst>
                  <a:outerShdw blurRad="50800" dist="38100" dir="5400000" algn="t" rotWithShape="0">
                    <a:prstClr val="black">
                      <a:alpha val="40000"/>
                    </a:prstClr>
                  </a:outerShdw>
                </a:effectLst>
              </a:rPr>
              <a:t>As Design protocol (levels 5 and above): the Tree was put there to develop their character, for them to test their own abilities to think, reason, and choose to trust God</a:t>
            </a:r>
          </a:p>
          <a:p>
            <a:pPr marL="342900" indent="-342900">
              <a:lnSpc>
                <a:spcPct val="90000"/>
              </a:lnSpc>
              <a:buFont typeface="Arial"/>
              <a:buChar char="•"/>
            </a:pPr>
            <a:endParaRPr lang="en-US" sz="2800" dirty="0">
              <a:solidFill>
                <a:schemeClr val="bg1"/>
              </a:solidFill>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0786483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457200" y="57150"/>
            <a:ext cx="8186530" cy="6667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smtClean="0">
                <a:solidFill>
                  <a:srgbClr val="FFFFCC"/>
                </a:solidFill>
                <a:effectLst>
                  <a:outerShdw blurRad="38100" dist="38100" dir="2700000" algn="tl">
                    <a:srgbClr val="000000">
                      <a:alpha val="43137"/>
                    </a:srgbClr>
                  </a:outerShdw>
                </a:effectLst>
              </a:rPr>
              <a:t>The Tree of Knowledge</a:t>
            </a:r>
          </a:p>
        </p:txBody>
      </p:sp>
      <p:sp>
        <p:nvSpPr>
          <p:cNvPr id="6" name="TextBox 5"/>
          <p:cNvSpPr txBox="1">
            <a:spLocks noChangeArrowheads="1"/>
          </p:cNvSpPr>
          <p:nvPr/>
        </p:nvSpPr>
        <p:spPr>
          <a:xfrm>
            <a:off x="1143000" y="895348"/>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lnSpc>
                <a:spcPct val="90000"/>
              </a:lnSpc>
              <a:buFont typeface="Arial"/>
              <a:buChar char="•"/>
            </a:pPr>
            <a:r>
              <a:rPr lang="en-US" sz="2800" dirty="0" smtClean="0">
                <a:solidFill>
                  <a:srgbClr val="31859C"/>
                </a:solidFill>
                <a:effectLst>
                  <a:outerShdw blurRad="50800" dist="38100" dir="5400000" algn="t" rotWithShape="0">
                    <a:prstClr val="black">
                      <a:alpha val="40000"/>
                    </a:prstClr>
                  </a:outerShdw>
                </a:effectLst>
              </a:rPr>
              <a:t>As Design protocol (levels 5 and above): the Tree was put there to develop their character, for them to test their own abilities to think, reason, and choose to trust God</a:t>
            </a:r>
          </a:p>
          <a:p>
            <a:pPr marL="342900" indent="-342900">
              <a:lnSpc>
                <a:spcPct val="90000"/>
              </a:lnSpc>
              <a:buFont typeface="Arial"/>
              <a:buChar char="•"/>
            </a:pPr>
            <a:r>
              <a:rPr lang="en-US" sz="2800" dirty="0">
                <a:solidFill>
                  <a:schemeClr val="bg1"/>
                </a:solidFill>
                <a:effectLst>
                  <a:outerShdw blurRad="50800" dist="38100" dir="5400000" algn="t" rotWithShape="0">
                    <a:prstClr val="black">
                      <a:alpha val="40000"/>
                    </a:prstClr>
                  </a:outerShdw>
                </a:effectLst>
              </a:rPr>
              <a:t>And as protection – Satan could only approach </a:t>
            </a:r>
            <a:r>
              <a:rPr lang="en-US" sz="2800" dirty="0" smtClean="0">
                <a:solidFill>
                  <a:schemeClr val="bg1"/>
                </a:solidFill>
                <a:effectLst>
                  <a:outerShdw blurRad="50800" dist="38100" dir="5400000" algn="t" rotWithShape="0">
                    <a:prstClr val="black">
                      <a:alpha val="40000"/>
                    </a:prstClr>
                  </a:outerShdw>
                </a:effectLst>
              </a:rPr>
              <a:t>them at </a:t>
            </a:r>
            <a:r>
              <a:rPr lang="en-US" sz="2800" dirty="0">
                <a:solidFill>
                  <a:schemeClr val="bg1"/>
                </a:solidFill>
                <a:effectLst>
                  <a:outerShdw blurRad="50800" dist="38100" dir="5400000" algn="t" rotWithShape="0">
                    <a:prstClr val="black">
                      <a:alpha val="40000"/>
                    </a:prstClr>
                  </a:outerShdw>
                </a:effectLst>
              </a:rPr>
              <a:t>the </a:t>
            </a:r>
            <a:r>
              <a:rPr lang="en-US" sz="2800" dirty="0" smtClean="0">
                <a:solidFill>
                  <a:schemeClr val="bg1"/>
                </a:solidFill>
                <a:effectLst>
                  <a:outerShdw blurRad="50800" dist="38100" dir="5400000" algn="t" rotWithShape="0">
                    <a:prstClr val="black">
                      <a:alpha val="40000"/>
                    </a:prstClr>
                  </a:outerShdw>
                </a:effectLst>
              </a:rPr>
              <a:t>Tree</a:t>
            </a:r>
            <a:endParaRPr lang="en-US" sz="2800" dirty="0">
              <a:solidFill>
                <a:schemeClr val="bg1"/>
              </a:solidFill>
              <a:effectLst>
                <a:outerShdw blurRad="50800" dist="38100" dir="5400000" algn="t" rotWithShape="0">
                  <a:prstClr val="black">
                    <a:alpha val="40000"/>
                  </a:prstClr>
                </a:outerShdw>
              </a:effectLst>
            </a:endParaRPr>
          </a:p>
          <a:p>
            <a:pPr marL="342900" indent="-342900">
              <a:lnSpc>
                <a:spcPct val="90000"/>
              </a:lnSpc>
              <a:buFont typeface="Arial"/>
              <a:buChar char="•"/>
            </a:pPr>
            <a:endParaRPr lang="en-US" sz="2800" dirty="0">
              <a:solidFill>
                <a:schemeClr val="bg1"/>
              </a:solidFill>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51271240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5604" name="Rectangle 4"/>
          <p:cNvSpPr>
            <a:spLocks noGrp="1" noChangeArrowheads="1"/>
          </p:cNvSpPr>
          <p:nvPr>
            <p:ph type="ctrTitle"/>
          </p:nvPr>
        </p:nvSpPr>
        <p:spPr>
          <a:xfrm>
            <a:off x="1143000" y="1200150"/>
            <a:ext cx="7315200" cy="2590800"/>
          </a:xfrm>
        </p:spPr>
        <p:txBody>
          <a:bodyPr>
            <a:normAutofit/>
          </a:bodyPr>
          <a:lstStyle/>
          <a:p>
            <a:pPr algn="l" eaLnBrk="1" hangingPunct="1">
              <a:defRPr/>
            </a:pPr>
            <a:r>
              <a:rPr lang="en-US" sz="2800" b="0" cap="none"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would </a:t>
            </a:r>
            <a:r>
              <a:rPr lang="en-US" sz="2800" b="0" cap="none" dirty="0" smtClean="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not</a:t>
            </a:r>
            <a:r>
              <a:rPr lang="en-US" sz="2800" b="0" cap="none"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permit Satan to follow the holy pair with </a:t>
            </a:r>
            <a:r>
              <a:rPr lang="en-US" sz="2800" b="0" cap="none" dirty="0" smtClean="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continual</a:t>
            </a:r>
            <a:r>
              <a:rPr lang="en-US" sz="2800" b="0" cap="none"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temptations. He could have access to them </a:t>
            </a:r>
            <a:r>
              <a:rPr lang="en-US" sz="2800" b="0" cap="none" dirty="0" smtClean="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only at the tree </a:t>
            </a:r>
            <a:r>
              <a:rPr lang="en-US" sz="2800" b="0" cap="none" dirty="0" smtClean="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of knowledge of good and evil. </a:t>
            </a:r>
          </a:p>
        </p:txBody>
      </p:sp>
      <p:sp>
        <p:nvSpPr>
          <p:cNvPr id="3865605" name="Rectangle 5"/>
          <p:cNvSpPr>
            <a:spLocks noGrp="1" noChangeArrowheads="1"/>
          </p:cNvSpPr>
          <p:nvPr>
            <p:ph type="subTitle" idx="1"/>
          </p:nvPr>
        </p:nvSpPr>
        <p:spPr>
          <a:xfrm>
            <a:off x="4876800" y="3790950"/>
            <a:ext cx="3646487" cy="503634"/>
          </a:xfrm>
        </p:spPr>
        <p:txBody>
          <a:bodyPr>
            <a:normAutofit/>
          </a:bodyPr>
          <a:lstStyle/>
          <a:p>
            <a:pPr eaLnBrk="1" hangingPunct="1">
              <a:lnSpc>
                <a:spcPct val="90000"/>
              </a:lnSpc>
              <a:defRPr/>
            </a:pPr>
            <a:r>
              <a:rPr lang="en-US" sz="1600" dirty="0" smtClean="0">
                <a:solidFill>
                  <a:schemeClr val="tx2">
                    <a:lumMod val="40000"/>
                    <a:lumOff val="60000"/>
                  </a:schemeClr>
                </a:solidFill>
                <a:effectLst>
                  <a:outerShdw blurRad="50800" dist="38100" dir="18900000" algn="bl" rotWithShape="0">
                    <a:prstClr val="black">
                      <a:alpha val="40000"/>
                    </a:prstClr>
                  </a:outerShdw>
                </a:effectLst>
                <a:latin typeface="Tahoma"/>
                <a:cs typeface="+mn-cs"/>
              </a:rPr>
              <a:t>E.G. White, Story of Redemption 31</a:t>
            </a:r>
          </a:p>
        </p:txBody>
      </p:sp>
      <p:sp>
        <p:nvSpPr>
          <p:cNvPr id="4" name="TextBox 3"/>
          <p:cNvSpPr txBox="1">
            <a:spLocks noChangeArrowheads="1"/>
          </p:cNvSpPr>
          <p:nvPr/>
        </p:nvSpPr>
        <p:spPr>
          <a:xfrm>
            <a:off x="457200" y="57150"/>
            <a:ext cx="8186530" cy="66675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smtClean="0">
                <a:solidFill>
                  <a:srgbClr val="FFFFCC"/>
                </a:solidFill>
              </a:rPr>
              <a:t>Historic View</a:t>
            </a: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10224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5604" name="Rectangle 4"/>
          <p:cNvSpPr>
            <a:spLocks noGrp="1" noChangeArrowheads="1"/>
          </p:cNvSpPr>
          <p:nvPr>
            <p:ph type="ctrTitle"/>
          </p:nvPr>
        </p:nvSpPr>
        <p:spPr>
          <a:xfrm>
            <a:off x="1143000" y="971550"/>
            <a:ext cx="7315200" cy="3505200"/>
          </a:xfrm>
        </p:spPr>
        <p:txBody>
          <a:bodyPr>
            <a:noAutofit/>
          </a:bodyPr>
          <a:lstStyle/>
          <a:p>
            <a:pPr algn="l"/>
            <a:r>
              <a:rPr lang="en-US" sz="2800" b="0" cap="none" dirty="0">
                <a:solidFill>
                  <a:schemeClr val="bg1"/>
                </a:solidFill>
              </a:rPr>
              <a:t>God might have created man without the power to transgress His law; He might have withheld the hand of Adam from touching the forbidden fruit; but in that case man would have been, not a free moral agent, but a mere </a:t>
            </a:r>
            <a:r>
              <a:rPr lang="en-US" sz="2800" b="0" cap="none" dirty="0" smtClean="0">
                <a:solidFill>
                  <a:schemeClr val="bg1"/>
                </a:solidFill>
              </a:rPr>
              <a:t>automaton</a:t>
            </a:r>
            <a:r>
              <a:rPr lang="en-US" sz="2800" b="0" cap="none" dirty="0">
                <a:solidFill>
                  <a:schemeClr val="bg1"/>
                </a:solidFill>
              </a:rPr>
              <a:t>. </a:t>
            </a:r>
            <a:r>
              <a:rPr lang="en-US" sz="2800" b="0" cap="none" dirty="0">
                <a:solidFill>
                  <a:srgbClr val="FFFF99"/>
                </a:solidFill>
              </a:rPr>
              <a:t>Without freedom of choice</a:t>
            </a:r>
            <a:r>
              <a:rPr lang="en-US" sz="2800" b="0" cap="none" dirty="0" smtClean="0">
                <a:solidFill>
                  <a:srgbClr val="FFFF99"/>
                </a:solidFill>
              </a:rPr>
              <a:t>,</a:t>
            </a:r>
            <a:r>
              <a:rPr lang="en-US" sz="2800" b="0" cap="none" dirty="0" smtClean="0"/>
              <a:t>...</a:t>
            </a:r>
            <a:r>
              <a:rPr lang="en-US" sz="2400" b="0" dirty="0">
                <a:solidFill>
                  <a:schemeClr val="bg1"/>
                </a:solidFill>
              </a:rPr>
              <a:t>			</a:t>
            </a:r>
          </a:p>
        </p:txBody>
      </p:sp>
      <p:sp>
        <p:nvSpPr>
          <p:cNvPr id="5" name="TextBox 4"/>
          <p:cNvSpPr txBox="1">
            <a:spLocks noChangeArrowheads="1"/>
          </p:cNvSpPr>
          <p:nvPr/>
        </p:nvSpPr>
        <p:spPr>
          <a:xfrm>
            <a:off x="457200" y="57150"/>
            <a:ext cx="8186530" cy="66675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smtClean="0">
                <a:solidFill>
                  <a:srgbClr val="FFFFCC"/>
                </a:solidFill>
              </a:rPr>
              <a:t>Historic View</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0582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5604" name="Rectangle 4"/>
          <p:cNvSpPr>
            <a:spLocks noGrp="1" noChangeArrowheads="1"/>
          </p:cNvSpPr>
          <p:nvPr>
            <p:ph type="ctrTitle"/>
          </p:nvPr>
        </p:nvSpPr>
        <p:spPr>
          <a:xfrm>
            <a:off x="1143000" y="971550"/>
            <a:ext cx="7315200" cy="3505200"/>
          </a:xfrm>
        </p:spPr>
        <p:txBody>
          <a:bodyPr>
            <a:noAutofit/>
          </a:bodyPr>
          <a:lstStyle/>
          <a:p>
            <a:pPr algn="l">
              <a:lnSpc>
                <a:spcPct val="80000"/>
              </a:lnSpc>
            </a:pPr>
            <a:r>
              <a:rPr lang="en-US" sz="2800" b="0" cap="none" dirty="0">
                <a:solidFill>
                  <a:schemeClr val="bg1"/>
                </a:solidFill>
                <a:effectLst>
                  <a:outerShdw blurRad="50800" dist="38100" dir="5400000" algn="t" rotWithShape="0">
                    <a:prstClr val="black">
                      <a:alpha val="40000"/>
                    </a:prstClr>
                  </a:outerShdw>
                </a:effectLst>
              </a:rPr>
              <a:t>his obedience would not have been voluntary, but forced. </a:t>
            </a:r>
            <a:r>
              <a:rPr lang="en-US" sz="2800" b="0" cap="none" dirty="0">
                <a:solidFill>
                  <a:srgbClr val="FFFF99"/>
                </a:solidFill>
                <a:effectLst>
                  <a:outerShdw blurRad="50800" dist="38100" dir="5400000" algn="t" rotWithShape="0">
                    <a:prstClr val="black">
                      <a:alpha val="40000"/>
                    </a:prstClr>
                  </a:outerShdw>
                </a:effectLst>
              </a:rPr>
              <a:t>There could have been no development of character</a:t>
            </a:r>
            <a:r>
              <a:rPr lang="en-US" sz="2800" b="0" cap="none" dirty="0" smtClean="0">
                <a:solidFill>
                  <a:schemeClr val="bg1"/>
                </a:solidFill>
                <a:effectLst>
                  <a:outerShdw blurRad="50800" dist="38100" dir="5400000" algn="t" rotWithShape="0">
                    <a:prstClr val="black">
                      <a:alpha val="40000"/>
                    </a:prstClr>
                  </a:outerShdw>
                </a:effectLst>
              </a:rPr>
              <a:t>... </a:t>
            </a:r>
            <a:r>
              <a:rPr lang="en-US" sz="2800" b="0" cap="none" dirty="0">
                <a:solidFill>
                  <a:schemeClr val="bg1"/>
                </a:solidFill>
                <a:effectLst>
                  <a:outerShdw blurRad="50800" dist="38100" dir="5400000" algn="t" rotWithShape="0">
                    <a:prstClr val="black">
                      <a:alpha val="40000"/>
                    </a:prstClr>
                  </a:outerShdw>
                </a:effectLst>
              </a:rPr>
              <a:t>It would have been unworthy of man as an intelligent being, and would have sustained Satan's charge of God's arbitrary rule. </a:t>
            </a:r>
            <a:r>
              <a:rPr lang="en-US" sz="2400" b="0" cap="none" dirty="0">
                <a:solidFill>
                  <a:schemeClr val="bg1"/>
                </a:solidFill>
                <a:effectLst>
                  <a:outerShdw blurRad="50800" dist="38100" dir="5400000" algn="t" rotWithShape="0">
                    <a:prstClr val="black">
                      <a:alpha val="40000"/>
                    </a:prstClr>
                  </a:outerShdw>
                </a:effectLst>
              </a:rPr>
              <a:t>	</a:t>
            </a:r>
            <a:r>
              <a:rPr lang="en-US" sz="2000" b="0" dirty="0">
                <a:solidFill>
                  <a:schemeClr val="bg1"/>
                </a:solidFill>
                <a:effectLst>
                  <a:outerShdw blurRad="50800" dist="38100" dir="5400000" algn="t" rotWithShape="0">
                    <a:prstClr val="black">
                      <a:alpha val="40000"/>
                    </a:prstClr>
                  </a:outerShdw>
                </a:effectLst>
              </a:rPr>
              <a:t>			</a:t>
            </a:r>
          </a:p>
        </p:txBody>
      </p:sp>
      <p:sp>
        <p:nvSpPr>
          <p:cNvPr id="3865605" name="Rectangle 5"/>
          <p:cNvSpPr>
            <a:spLocks noGrp="1" noChangeArrowheads="1"/>
          </p:cNvSpPr>
          <p:nvPr>
            <p:ph type="subTitle" idx="1"/>
          </p:nvPr>
        </p:nvSpPr>
        <p:spPr>
          <a:xfrm>
            <a:off x="4953000" y="3867150"/>
            <a:ext cx="3646487" cy="503634"/>
          </a:xfrm>
        </p:spPr>
        <p:txBody>
          <a:bodyPr>
            <a:normAutofit lnSpcReduction="10000"/>
          </a:bodyPr>
          <a:lstStyle/>
          <a:p>
            <a:pPr>
              <a:lnSpc>
                <a:spcPct val="90000"/>
              </a:lnSpc>
              <a:defRPr/>
            </a:pPr>
            <a:r>
              <a:rPr lang="en-US" sz="1600" dirty="0" smtClean="0">
                <a:solidFill>
                  <a:schemeClr val="tx2">
                    <a:lumMod val="40000"/>
                    <a:lumOff val="60000"/>
                  </a:schemeClr>
                </a:solidFill>
                <a:effectLst>
                  <a:outerShdw blurRad="50800" dist="38100" dir="5400000" algn="t" rotWithShape="0">
                    <a:prstClr val="black">
                      <a:alpha val="40000"/>
                    </a:prstClr>
                  </a:outerShdw>
                </a:effectLst>
              </a:rPr>
              <a:t>E.G. White, Conflict </a:t>
            </a:r>
            <a:r>
              <a:rPr lang="en-US" sz="1600" dirty="0">
                <a:solidFill>
                  <a:schemeClr val="tx2">
                    <a:lumMod val="40000"/>
                    <a:lumOff val="60000"/>
                  </a:schemeClr>
                </a:solidFill>
                <a:effectLst>
                  <a:outerShdw blurRad="50800" dist="38100" dir="5400000" algn="t" rotWithShape="0">
                    <a:prstClr val="black">
                      <a:alpha val="40000"/>
                    </a:prstClr>
                  </a:outerShdw>
                </a:effectLst>
              </a:rPr>
              <a:t>and Courage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33</a:t>
            </a:r>
            <a:r>
              <a:rPr lang="en-US" sz="1600" dirty="0">
                <a:solidFill>
                  <a:schemeClr val="tx2">
                    <a:lumMod val="40000"/>
                    <a:lumOff val="60000"/>
                  </a:schemeClr>
                </a:solidFill>
                <a:effectLst>
                  <a:outerShdw blurRad="50800" dist="38100" dir="5400000" algn="t" rotWithShape="0">
                    <a:prstClr val="black">
                      <a:alpha val="40000"/>
                    </a:prstClr>
                  </a:outerShdw>
                </a:effectLst>
              </a:rPr>
              <a:t/>
            </a:r>
            <a:br>
              <a:rPr lang="en-US" sz="1600" dirty="0">
                <a:solidFill>
                  <a:schemeClr val="tx2">
                    <a:lumMod val="40000"/>
                    <a:lumOff val="60000"/>
                  </a:schemeClr>
                </a:solidFill>
                <a:effectLst>
                  <a:outerShdw blurRad="50800" dist="38100" dir="5400000" algn="t" rotWithShape="0">
                    <a:prstClr val="black">
                      <a:alpha val="40000"/>
                    </a:prstClr>
                  </a:outerShdw>
                </a:effectLst>
              </a:rPr>
            </a:br>
            <a:r>
              <a:rPr lang="en-US" sz="1600" dirty="0">
                <a:solidFill>
                  <a:schemeClr val="tx2">
                    <a:lumMod val="40000"/>
                    <a:lumOff val="60000"/>
                  </a:schemeClr>
                </a:solidFill>
                <a:effectLst>
                  <a:outerShdw blurRad="50800" dist="38100" dir="5400000" algn="t" rotWithShape="0">
                    <a:prstClr val="black">
                      <a:alpha val="40000"/>
                    </a:prstClr>
                  </a:outerShdw>
                </a:effectLst>
              </a:rPr>
              <a:t> </a:t>
            </a:r>
            <a:endParaRPr lang="en-US" sz="1600" dirty="0" smtClean="0">
              <a:solidFill>
                <a:schemeClr val="tx2">
                  <a:lumMod val="40000"/>
                  <a:lumOff val="60000"/>
                </a:schemeClr>
              </a:solidFill>
              <a:effectLst>
                <a:outerShdw blurRad="50800" dist="38100" dir="5400000" algn="t" rotWithShape="0">
                  <a:prstClr val="black">
                    <a:alpha val="40000"/>
                  </a:prstClr>
                </a:outerShdw>
              </a:effectLst>
            </a:endParaRPr>
          </a:p>
        </p:txBody>
      </p:sp>
      <p:sp>
        <p:nvSpPr>
          <p:cNvPr id="5" name="TextBox 4"/>
          <p:cNvSpPr txBox="1">
            <a:spLocks noChangeArrowheads="1"/>
          </p:cNvSpPr>
          <p:nvPr/>
        </p:nvSpPr>
        <p:spPr>
          <a:xfrm>
            <a:off x="457200" y="57150"/>
            <a:ext cx="8186530" cy="66675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smtClean="0">
                <a:solidFill>
                  <a:srgbClr val="FFFFCC"/>
                </a:solidFill>
              </a:rPr>
              <a:t>Historic View</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704410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Why Was the Tree There?</a:t>
            </a:r>
            <a:endParaRPr lang="en-US" cap="small" dirty="0"/>
          </a:p>
        </p:txBody>
      </p:sp>
      <p:sp>
        <p:nvSpPr>
          <p:cNvPr id="3" name="Content Placeholder 2"/>
          <p:cNvSpPr>
            <a:spLocks noGrp="1"/>
          </p:cNvSpPr>
          <p:nvPr>
            <p:ph idx="1"/>
          </p:nvPr>
        </p:nvSpPr>
        <p:spPr>
          <a:xfrm>
            <a:off x="1295400" y="1200151"/>
            <a:ext cx="7391400" cy="3394472"/>
          </a:xfrm>
        </p:spPr>
        <p:txBody>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36269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Why Was the Tree There?</a:t>
            </a:r>
            <a:endParaRPr lang="en-US" cap="small" dirty="0"/>
          </a:p>
        </p:txBody>
      </p:sp>
      <p:sp>
        <p:nvSpPr>
          <p:cNvPr id="3" name="Content Placeholder 2"/>
          <p:cNvSpPr>
            <a:spLocks noGrp="1"/>
          </p:cNvSpPr>
          <p:nvPr>
            <p:ph idx="1"/>
          </p:nvPr>
        </p:nvSpPr>
        <p:spPr>
          <a:xfrm>
            <a:off x="533400" y="1200151"/>
            <a:ext cx="8153400" cy="3394472"/>
          </a:xfrm>
        </p:spPr>
        <p:txBody>
          <a:bodyPr/>
          <a:lstStyle/>
          <a:p>
            <a:pPr marL="0" indent="0" algn="ctr">
              <a:buNone/>
              <a:defRPr/>
            </a:pPr>
            <a:endParaRPr lang="en-US" dirty="0" smtClean="0">
              <a:effectLst>
                <a:outerShdw blurRad="50800" dist="38100" dir="5400000" algn="t" rotWithShape="0">
                  <a:prstClr val="black">
                    <a:alpha val="40000"/>
                  </a:prstClr>
                </a:outerShdw>
              </a:effectLst>
            </a:endParaRPr>
          </a:p>
          <a:p>
            <a:pPr marL="0" indent="0" algn="ctr">
              <a:buNone/>
              <a:defRPr/>
            </a:pPr>
            <a:r>
              <a:rPr lang="en-US" dirty="0" smtClean="0">
                <a:effectLst>
                  <a:outerShdw blurRad="50800" dist="38100" dir="5400000" algn="t" rotWithShape="0">
                    <a:prstClr val="black">
                      <a:alpha val="40000"/>
                    </a:prstClr>
                  </a:outerShdw>
                </a:effectLst>
              </a:rPr>
              <a:t>For their protection and</a:t>
            </a:r>
          </a:p>
          <a:p>
            <a:pPr marL="0" indent="0" algn="ctr">
              <a:buNone/>
              <a:defRPr/>
            </a:pPr>
            <a:r>
              <a:rPr lang="en-US" dirty="0" smtClean="0">
                <a:effectLst>
                  <a:outerShdw blurRad="50800" dist="38100" dir="5400000" algn="t" rotWithShape="0">
                    <a:prstClr val="black">
                      <a:alpha val="40000"/>
                    </a:prstClr>
                  </a:outerShdw>
                </a:effectLst>
              </a:rPr>
              <a:t>their development of character</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72049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Autofit/>
          </a:bodyPr>
          <a:lstStyle/>
          <a:p>
            <a:pPr>
              <a:lnSpc>
                <a:spcPct val="80000"/>
              </a:lnSpc>
            </a:pPr>
            <a:r>
              <a:rPr lang="en-US" sz="2900" dirty="0" smtClean="0"/>
              <a:t>What Did God Tell Them About the Tree?</a:t>
            </a:r>
            <a:endParaRPr lang="en-US" sz="2900" dirty="0"/>
          </a:p>
        </p:txBody>
      </p:sp>
      <p:sp>
        <p:nvSpPr>
          <p:cNvPr id="3" name="Content Placeholder 2"/>
          <p:cNvSpPr>
            <a:spLocks noGrp="1"/>
          </p:cNvSpPr>
          <p:nvPr>
            <p:ph idx="1"/>
          </p:nvPr>
        </p:nvSpPr>
        <p:spPr/>
        <p:txBody>
          <a:bodyPr/>
          <a:lstStyle/>
          <a:p>
            <a:endParaRPr lang="en-US" dirty="0" smtClean="0">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8846269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rmAutofit fontScale="90000"/>
          </a:bodyPr>
          <a:lstStyle/>
          <a:p>
            <a:pPr>
              <a:lnSpc>
                <a:spcPct val="80000"/>
              </a:lnSpc>
            </a:pPr>
            <a:r>
              <a:rPr lang="en-US" dirty="0" smtClean="0"/>
              <a:t>What Did God Tell Them About the Tree?</a:t>
            </a:r>
            <a:endParaRPr lang="en-US" dirty="0"/>
          </a:p>
        </p:txBody>
      </p:sp>
      <p:sp>
        <p:nvSpPr>
          <p:cNvPr id="3" name="Content Placeholder 2"/>
          <p:cNvSpPr>
            <a:spLocks noGrp="1"/>
          </p:cNvSpPr>
          <p:nvPr>
            <p:ph idx="1"/>
          </p:nvPr>
        </p:nvSpPr>
        <p:spPr/>
        <p:txBody>
          <a:bodyPr/>
          <a:lstStyle/>
          <a:p>
            <a:r>
              <a:rPr lang="en-US" dirty="0" smtClean="0">
                <a:effectLst>
                  <a:outerShdw blurRad="50800" dist="38100" dir="5400000" algn="t" rotWithShape="0">
                    <a:prstClr val="black">
                      <a:alpha val="40000"/>
                    </a:prstClr>
                  </a:outerShdw>
                </a:effectLst>
              </a:rPr>
              <a:t>“in </a:t>
            </a:r>
            <a:r>
              <a:rPr lang="en-US" dirty="0">
                <a:effectLst>
                  <a:outerShdw blurRad="50800" dist="38100" dir="5400000" algn="t" rotWithShape="0">
                    <a:prstClr val="black">
                      <a:alpha val="40000"/>
                    </a:prstClr>
                  </a:outerShdw>
                </a:effectLst>
              </a:rPr>
              <a:t>the day that you eat from it </a:t>
            </a:r>
            <a:r>
              <a:rPr lang="en-US" dirty="0" smtClean="0">
                <a:effectLst>
                  <a:outerShdw blurRad="50800" dist="38100" dir="5400000" algn="t" rotWithShape="0">
                    <a:prstClr val="black">
                      <a:alpha val="40000"/>
                    </a:prstClr>
                  </a:outerShdw>
                </a:effectLst>
              </a:rPr>
              <a:t>dying you will die.” Gen 2:17</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39300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sz="3000" cap="small" dirty="0" smtClean="0"/>
              <a:t>What is the Essential Truth We Must Settle Into to be a Spokesperson for God?</a:t>
            </a:r>
            <a:endParaRPr lang="en-US" sz="3000" cap="small" dirty="0"/>
          </a:p>
        </p:txBody>
      </p:sp>
      <p:sp>
        <p:nvSpPr>
          <p:cNvPr id="3" name="Content Placeholder 2"/>
          <p:cNvSpPr>
            <a:spLocks noGrp="1"/>
          </p:cNvSpPr>
          <p:nvPr>
            <p:ph idx="1"/>
          </p:nvPr>
        </p:nvSpPr>
        <p:spPr>
          <a:xfrm>
            <a:off x="1143000" y="1352550"/>
            <a:ext cx="7543800" cy="3546873"/>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The Day of Worship?</a:t>
            </a:r>
          </a:p>
          <a:p>
            <a:pPr>
              <a:defRPr/>
            </a:pPr>
            <a:r>
              <a:rPr lang="en-US" dirty="0" smtClean="0">
                <a:effectLst>
                  <a:outerShdw blurRad="50800" dist="38100" dir="5400000" algn="t" rotWithShape="0">
                    <a:prstClr val="black">
                      <a:alpha val="40000"/>
                    </a:prstClr>
                  </a:outerShdw>
                </a:effectLst>
              </a:rPr>
              <a:t>Mortality or Immortality of the Soul?</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229342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rmAutofit fontScale="90000"/>
          </a:bodyPr>
          <a:lstStyle/>
          <a:p>
            <a:pPr>
              <a:lnSpc>
                <a:spcPct val="80000"/>
              </a:lnSpc>
            </a:pPr>
            <a:r>
              <a:rPr lang="en-US" dirty="0" smtClean="0"/>
              <a:t>What Did God Tell Them About the Tree?</a:t>
            </a:r>
            <a:endParaRPr lang="en-US" dirty="0"/>
          </a:p>
        </p:txBody>
      </p:sp>
      <p:sp>
        <p:nvSpPr>
          <p:cNvPr id="3" name="Content Placeholder 2"/>
          <p:cNvSpPr>
            <a:spLocks noGrp="1"/>
          </p:cNvSpPr>
          <p:nvPr>
            <p:ph idx="1"/>
          </p:nvPr>
        </p:nvSpPr>
        <p:spPr/>
        <p:txBody>
          <a:bodyPr/>
          <a:lstStyle/>
          <a:p>
            <a:r>
              <a:rPr lang="en-US" dirty="0" smtClean="0">
                <a:solidFill>
                  <a:srgbClr val="31859C"/>
                </a:solidFill>
                <a:effectLst>
                  <a:outerShdw blurRad="50800" dist="38100" dir="5400000" algn="t" rotWithShape="0">
                    <a:prstClr val="black">
                      <a:alpha val="40000"/>
                    </a:prstClr>
                  </a:outerShdw>
                </a:effectLst>
              </a:rPr>
              <a:t>“in </a:t>
            </a:r>
            <a:r>
              <a:rPr lang="en-US" dirty="0">
                <a:solidFill>
                  <a:srgbClr val="31859C"/>
                </a:solidFill>
                <a:effectLst>
                  <a:outerShdw blurRad="50800" dist="38100" dir="5400000" algn="t" rotWithShape="0">
                    <a:prstClr val="black">
                      <a:alpha val="40000"/>
                    </a:prstClr>
                  </a:outerShdw>
                </a:effectLst>
              </a:rPr>
              <a:t>the day that you eat from it </a:t>
            </a:r>
            <a:r>
              <a:rPr lang="en-US" dirty="0" smtClean="0">
                <a:solidFill>
                  <a:srgbClr val="31859C"/>
                </a:solidFill>
                <a:effectLst>
                  <a:outerShdw blurRad="50800" dist="38100" dir="5400000" algn="t" rotWithShape="0">
                    <a:prstClr val="black">
                      <a:alpha val="40000"/>
                    </a:prstClr>
                  </a:outerShdw>
                </a:effectLst>
              </a:rPr>
              <a:t>dying you will die.” Gen 2:17</a:t>
            </a:r>
          </a:p>
          <a:p>
            <a:r>
              <a:rPr lang="en-US" dirty="0" smtClean="0">
                <a:effectLst>
                  <a:outerShdw blurRad="50800" dist="38100" dir="5400000" algn="t" rotWithShape="0">
                    <a:prstClr val="black">
                      <a:alpha val="40000"/>
                    </a:prstClr>
                  </a:outerShdw>
                </a:effectLst>
              </a:rPr>
              <a:t>Which means, “</a:t>
            </a:r>
            <a:r>
              <a:rPr lang="en-US" dirty="0">
                <a:effectLst>
                  <a:outerShdw blurRad="50800" dist="38100" dir="5400000" algn="t" rotWithShape="0">
                    <a:prstClr val="black">
                      <a:alpha val="40000"/>
                    </a:prstClr>
                  </a:outerShdw>
                </a:effectLst>
              </a:rPr>
              <a:t>Y</a:t>
            </a:r>
            <a:r>
              <a:rPr lang="en-US" dirty="0" smtClean="0">
                <a:effectLst>
                  <a:outerShdw blurRad="50800" dist="38100" dir="5400000" algn="t" rotWithShape="0">
                    <a:prstClr val="black">
                      <a:alpha val="40000"/>
                    </a:prstClr>
                  </a:outerShdw>
                </a:effectLst>
              </a:rPr>
              <a:t>ou will deviate from my design for life and deteriorate and die.”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56896545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a:xfrm>
            <a:off x="457200" y="57150"/>
            <a:ext cx="8229600" cy="762000"/>
          </a:xfrm>
        </p:spPr>
        <p:txBody>
          <a:bodyPr/>
          <a:lstStyle/>
          <a:p>
            <a:pPr eaLnBrk="1" hangingPunct="1">
              <a:defRPr/>
            </a:pPr>
            <a:r>
              <a:rPr lang="en-US" cap="small" dirty="0" smtClean="0">
                <a:cs typeface="+mj-cs"/>
              </a:rPr>
              <a:t>How Did Satan Respond?</a:t>
            </a:r>
          </a:p>
        </p:txBody>
      </p:sp>
      <p:sp>
        <p:nvSpPr>
          <p:cNvPr id="3635203" name="Rectangle 3"/>
          <p:cNvSpPr>
            <a:spLocks noGrp="1" noChangeArrowheads="1"/>
          </p:cNvSpPr>
          <p:nvPr>
            <p:ph type="body" idx="1"/>
          </p:nvPr>
        </p:nvSpPr>
        <p:spPr>
          <a:xfrm>
            <a:off x="1143000" y="1314450"/>
            <a:ext cx="7543800" cy="2701529"/>
          </a:xfrm>
        </p:spPr>
        <p:txBody>
          <a:bodyPr/>
          <a:lstStyle/>
          <a:p>
            <a:pPr marL="0" indent="0" eaLnBrk="1" hangingPunct="1">
              <a:buNone/>
              <a:defRPr/>
            </a:pPr>
            <a:endParaRPr lang="en-US" dirty="0" smtClean="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1747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a:xfrm>
            <a:off x="457200" y="57150"/>
            <a:ext cx="8229600" cy="762000"/>
          </a:xfrm>
        </p:spPr>
        <p:txBody>
          <a:bodyPr/>
          <a:lstStyle/>
          <a:p>
            <a:pPr eaLnBrk="1" hangingPunct="1">
              <a:defRPr/>
            </a:pPr>
            <a:r>
              <a:rPr lang="en-US" cap="small" dirty="0" smtClean="0">
                <a:cs typeface="+mj-cs"/>
              </a:rPr>
              <a:t>How Did Satan Respond?</a:t>
            </a:r>
          </a:p>
        </p:txBody>
      </p:sp>
      <p:sp>
        <p:nvSpPr>
          <p:cNvPr id="3635203" name="Rectangle 3"/>
          <p:cNvSpPr>
            <a:spLocks noGrp="1" noChangeArrowheads="1"/>
          </p:cNvSpPr>
          <p:nvPr>
            <p:ph type="body" idx="1"/>
          </p:nvPr>
        </p:nvSpPr>
        <p:spPr>
          <a:xfrm>
            <a:off x="1143000" y="895350"/>
            <a:ext cx="7543800" cy="4248150"/>
          </a:xfrm>
        </p:spPr>
        <p:txBody>
          <a:bodyPr/>
          <a:lstStyle/>
          <a:p>
            <a:pPr eaLnBrk="1" hangingPunct="1">
              <a:lnSpc>
                <a:spcPct val="90000"/>
              </a:lnSpc>
              <a:defRPr/>
            </a:pPr>
            <a:r>
              <a:rPr lang="en-US" dirty="0" smtClean="0">
                <a:effectLst>
                  <a:outerShdw blurRad="50800" dist="38100" dir="5400000" algn="t" rotWithShape="0">
                    <a:prstClr val="black">
                      <a:alpha val="40000"/>
                    </a:prstClr>
                  </a:outerShdw>
                </a:effectLst>
                <a:cs typeface="+mn-cs"/>
              </a:rPr>
              <a:t>He tells more lies about God and God’s Design Law</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931044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a:xfrm>
            <a:off x="457200" y="57150"/>
            <a:ext cx="8229600" cy="762000"/>
          </a:xfrm>
        </p:spPr>
        <p:txBody>
          <a:bodyPr/>
          <a:lstStyle/>
          <a:p>
            <a:pPr eaLnBrk="1" hangingPunct="1">
              <a:defRPr/>
            </a:pPr>
            <a:r>
              <a:rPr lang="en-US" cap="small" dirty="0" smtClean="0">
                <a:cs typeface="+mj-cs"/>
              </a:rPr>
              <a:t>How Did Satan Respond?</a:t>
            </a:r>
          </a:p>
        </p:txBody>
      </p:sp>
      <p:sp>
        <p:nvSpPr>
          <p:cNvPr id="3635203" name="Rectangle 3"/>
          <p:cNvSpPr>
            <a:spLocks noGrp="1" noChangeArrowheads="1"/>
          </p:cNvSpPr>
          <p:nvPr>
            <p:ph type="body" idx="1"/>
          </p:nvPr>
        </p:nvSpPr>
        <p:spPr>
          <a:xfrm>
            <a:off x="1143000" y="895350"/>
            <a:ext cx="7543800" cy="4248150"/>
          </a:xfrm>
        </p:spPr>
        <p:txBody>
          <a:bodyPr/>
          <a:lstStyle/>
          <a:p>
            <a:pPr eaLnBrk="1" hangingPunct="1">
              <a:lnSpc>
                <a:spcPct val="90000"/>
              </a:lnSpc>
              <a:defRPr/>
            </a:pPr>
            <a:r>
              <a:rPr lang="en-US" dirty="0" smtClean="0">
                <a:solidFill>
                  <a:srgbClr val="31859C"/>
                </a:solidFill>
                <a:effectLst>
                  <a:outerShdw blurRad="50800" dist="38100" dir="5400000" algn="t" rotWithShape="0">
                    <a:prstClr val="black">
                      <a:alpha val="40000"/>
                    </a:prstClr>
                  </a:outerShdw>
                </a:effectLst>
                <a:cs typeface="+mn-cs"/>
              </a:rPr>
              <a:t>He tells more lies about God and God’s Design Law</a:t>
            </a:r>
          </a:p>
          <a:p>
            <a:pPr eaLnBrk="1" hangingPunct="1">
              <a:lnSpc>
                <a:spcPct val="90000"/>
              </a:lnSpc>
              <a:defRPr/>
            </a:pPr>
            <a:r>
              <a:rPr lang="en-US" dirty="0" smtClean="0">
                <a:effectLst>
                  <a:outerShdw blurRad="50800" dist="38100" dir="5400000" algn="t" rotWithShape="0">
                    <a:prstClr val="black">
                      <a:alpha val="40000"/>
                    </a:prstClr>
                  </a:outerShdw>
                </a:effectLst>
              </a:rPr>
              <a:t>“Did God say in the day you eat you will die? No you won’t, if you eat you will become like God!”</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00271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a:xfrm>
            <a:off x="457200" y="57150"/>
            <a:ext cx="8229600" cy="762000"/>
          </a:xfrm>
        </p:spPr>
        <p:txBody>
          <a:bodyPr/>
          <a:lstStyle/>
          <a:p>
            <a:pPr eaLnBrk="1" hangingPunct="1">
              <a:defRPr/>
            </a:pPr>
            <a:r>
              <a:rPr lang="en-US" cap="small" dirty="0" smtClean="0">
                <a:cs typeface="+mj-cs"/>
              </a:rPr>
              <a:t>How Did Satan Respond?</a:t>
            </a:r>
          </a:p>
        </p:txBody>
      </p:sp>
      <p:sp>
        <p:nvSpPr>
          <p:cNvPr id="3635203" name="Rectangle 3"/>
          <p:cNvSpPr>
            <a:spLocks noGrp="1" noChangeArrowheads="1"/>
          </p:cNvSpPr>
          <p:nvPr>
            <p:ph type="body" idx="1"/>
          </p:nvPr>
        </p:nvSpPr>
        <p:spPr>
          <a:xfrm>
            <a:off x="1143000" y="895350"/>
            <a:ext cx="7543800" cy="4248150"/>
          </a:xfrm>
        </p:spPr>
        <p:txBody>
          <a:bodyPr>
            <a:normAutofit/>
          </a:bodyPr>
          <a:lstStyle/>
          <a:p>
            <a:pPr eaLnBrk="1" hangingPunct="1">
              <a:lnSpc>
                <a:spcPct val="90000"/>
              </a:lnSpc>
              <a:defRPr/>
            </a:pPr>
            <a:r>
              <a:rPr lang="en-US" dirty="0" smtClean="0">
                <a:solidFill>
                  <a:srgbClr val="31859C"/>
                </a:solidFill>
                <a:effectLst>
                  <a:outerShdw blurRad="50800" dist="38100" dir="5400000" algn="t" rotWithShape="0">
                    <a:prstClr val="black">
                      <a:alpha val="40000"/>
                    </a:prstClr>
                  </a:outerShdw>
                </a:effectLst>
                <a:cs typeface="+mn-cs"/>
              </a:rPr>
              <a:t>He tells more lies about God and God’s Design Law</a:t>
            </a:r>
          </a:p>
          <a:p>
            <a:pPr eaLnBrk="1" hangingPunct="1">
              <a:lnSpc>
                <a:spcPct val="90000"/>
              </a:lnSpc>
              <a:defRPr/>
            </a:pPr>
            <a:r>
              <a:rPr lang="en-US" dirty="0" smtClean="0">
                <a:solidFill>
                  <a:srgbClr val="31859C"/>
                </a:solidFill>
                <a:effectLst>
                  <a:outerShdw blurRad="50800" dist="38100" dir="5400000" algn="t" rotWithShape="0">
                    <a:prstClr val="black">
                      <a:alpha val="40000"/>
                    </a:prstClr>
                  </a:outerShdw>
                </a:effectLst>
              </a:rPr>
              <a:t>“Did God say in the day you eat you will die? No you won’t, if you eat you will become like God!”</a:t>
            </a:r>
          </a:p>
          <a:p>
            <a:pPr eaLnBrk="1" hangingPunct="1">
              <a:lnSpc>
                <a:spcPct val="90000"/>
              </a:lnSpc>
              <a:defRPr/>
            </a:pPr>
            <a:r>
              <a:rPr lang="en-US" dirty="0" smtClean="0">
                <a:effectLst>
                  <a:outerShdw blurRad="50800" dist="38100" dir="5400000" algn="t" rotWithShape="0">
                    <a:prstClr val="black">
                      <a:alpha val="40000"/>
                    </a:prstClr>
                  </a:outerShdw>
                </a:effectLst>
                <a:cs typeface="+mn-cs"/>
              </a:rPr>
              <a:t>In other words, </a:t>
            </a:r>
            <a:r>
              <a:rPr lang="en-US" dirty="0" smtClean="0">
                <a:effectLst>
                  <a:outerShdw blurRad="50800" dist="38100" dir="5400000" algn="t" rotWithShape="0">
                    <a:prstClr val="black">
                      <a:alpha val="40000"/>
                    </a:prstClr>
                  </a:outerShdw>
                </a:effectLst>
              </a:rPr>
              <a:t>Satan was saying t</a:t>
            </a:r>
            <a:r>
              <a:rPr lang="en-US" dirty="0" smtClean="0">
                <a:effectLst>
                  <a:outerShdw blurRad="50800" dist="38100" dir="5400000" algn="t" rotWithShape="0">
                    <a:prstClr val="black">
                      <a:alpha val="40000"/>
                    </a:prstClr>
                  </a:outerShdw>
                </a:effectLst>
                <a:cs typeface="+mn-cs"/>
              </a:rPr>
              <a:t>here </a:t>
            </a:r>
            <a:r>
              <a:rPr lang="en-US" dirty="0" smtClean="0">
                <a:effectLst>
                  <a:outerShdw blurRad="50800" dist="38100" dir="5400000" algn="t" rotWithShape="0">
                    <a:prstClr val="black">
                      <a:alpha val="40000"/>
                    </a:prstClr>
                  </a:outerShdw>
                </a:effectLst>
              </a:rPr>
              <a:t>is nothing wrong with deviating from God’s design. You won’t deteriorate and die. God is lying to you.</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727003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Falling Dominoes of Destruction</a:t>
            </a:r>
            <a:endParaRPr lang="en-US" cap="small" dirty="0"/>
          </a:p>
        </p:txBody>
      </p:sp>
      <p:sp>
        <p:nvSpPr>
          <p:cNvPr id="3" name="Content Placeholder 2"/>
          <p:cNvSpPr>
            <a:spLocks noGrp="1"/>
          </p:cNvSpPr>
          <p:nvPr>
            <p:ph idx="1"/>
          </p:nvPr>
        </p:nvSpPr>
        <p:spPr>
          <a:xfrm>
            <a:off x="1295400" y="1200150"/>
            <a:ext cx="7532688" cy="3086100"/>
          </a:xfrm>
        </p:spPr>
        <p:txBody>
          <a:bodyPr/>
          <a:lstStyle/>
          <a:p>
            <a:pPr>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56317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Falling Dominoes of Destruction</a:t>
            </a:r>
            <a:endParaRPr lang="en-US" cap="small" dirty="0"/>
          </a:p>
        </p:txBody>
      </p:sp>
      <p:sp>
        <p:nvSpPr>
          <p:cNvPr id="3" name="Content Placeholder 2"/>
          <p:cNvSpPr>
            <a:spLocks noGrp="1"/>
          </p:cNvSpPr>
          <p:nvPr>
            <p:ph idx="1"/>
          </p:nvPr>
        </p:nvSpPr>
        <p:spPr>
          <a:xfrm>
            <a:off x="1143000" y="1200150"/>
            <a:ext cx="7685088" cy="3086100"/>
          </a:xfrm>
        </p:spPr>
        <p:txBody>
          <a:bodyPr/>
          <a:lstStyle/>
          <a:p>
            <a:pPr>
              <a:defRPr/>
            </a:pPr>
            <a:r>
              <a:rPr lang="en-US" dirty="0" smtClean="0">
                <a:effectLst>
                  <a:outerShdw blurRad="50800" dist="38100" dir="5400000" algn="t" rotWithShape="0">
                    <a:prstClr val="black">
                      <a:alpha val="40000"/>
                    </a:prstClr>
                  </a:outerShdw>
                </a:effectLst>
              </a:rPr>
              <a:t>Lies believed – Break Love &amp; Trust</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70044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Falling Dominoes of Destruction</a:t>
            </a:r>
            <a:endParaRPr lang="en-US" cap="small" dirty="0"/>
          </a:p>
        </p:txBody>
      </p:sp>
      <p:sp>
        <p:nvSpPr>
          <p:cNvPr id="3" name="Content Placeholder 2"/>
          <p:cNvSpPr>
            <a:spLocks noGrp="1"/>
          </p:cNvSpPr>
          <p:nvPr>
            <p:ph idx="1"/>
          </p:nvPr>
        </p:nvSpPr>
        <p:spPr>
          <a:xfrm>
            <a:off x="1143000" y="1200150"/>
            <a:ext cx="7685088" cy="3086100"/>
          </a:xfrm>
        </p:spPr>
        <p:txBody>
          <a:bodyPr/>
          <a:lstStyle/>
          <a:p>
            <a:pPr>
              <a:defRPr/>
            </a:pPr>
            <a:r>
              <a:rPr lang="en-US" dirty="0" smtClean="0">
                <a:solidFill>
                  <a:srgbClr val="31859C"/>
                </a:solidFill>
                <a:effectLst>
                  <a:outerShdw blurRad="50800" dist="38100" dir="5400000" algn="t" rotWithShape="0">
                    <a:prstClr val="black">
                      <a:alpha val="40000"/>
                    </a:prstClr>
                  </a:outerShdw>
                </a:effectLst>
              </a:rPr>
              <a:t>Lies believed – Break Love &amp; Trust</a:t>
            </a:r>
          </a:p>
          <a:p>
            <a:pPr>
              <a:defRPr/>
            </a:pPr>
            <a:r>
              <a:rPr lang="en-US" dirty="0" smtClean="0">
                <a:effectLst>
                  <a:outerShdw blurRad="50800" dist="38100" dir="5400000" algn="t" rotWithShape="0">
                    <a:prstClr val="black">
                      <a:alpha val="40000"/>
                    </a:prstClr>
                  </a:outerShdw>
                </a:effectLst>
              </a:rPr>
              <a:t>Broken Love &amp; Trust – Fear &amp; Selfishness</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25985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Falling Dominoes of Destruction</a:t>
            </a:r>
            <a:endParaRPr lang="en-US" cap="small" dirty="0"/>
          </a:p>
        </p:txBody>
      </p:sp>
      <p:sp>
        <p:nvSpPr>
          <p:cNvPr id="3" name="Content Placeholder 2"/>
          <p:cNvSpPr>
            <a:spLocks noGrp="1"/>
          </p:cNvSpPr>
          <p:nvPr>
            <p:ph idx="1"/>
          </p:nvPr>
        </p:nvSpPr>
        <p:spPr>
          <a:xfrm>
            <a:off x="1143000" y="1200150"/>
            <a:ext cx="7685088" cy="3086100"/>
          </a:xfrm>
        </p:spPr>
        <p:txBody>
          <a:bodyPr/>
          <a:lstStyle/>
          <a:p>
            <a:pPr>
              <a:defRPr/>
            </a:pPr>
            <a:r>
              <a:rPr lang="en-US" dirty="0" smtClean="0">
                <a:solidFill>
                  <a:srgbClr val="31859C"/>
                </a:solidFill>
                <a:effectLst>
                  <a:outerShdw blurRad="50800" dist="38100" dir="5400000" algn="t" rotWithShape="0">
                    <a:prstClr val="black">
                      <a:alpha val="40000"/>
                    </a:prstClr>
                  </a:outerShdw>
                </a:effectLst>
              </a:rPr>
              <a:t>Lies believed – Break Love &amp; Trust</a:t>
            </a:r>
          </a:p>
          <a:p>
            <a:pPr>
              <a:defRPr/>
            </a:pPr>
            <a:r>
              <a:rPr lang="en-US" dirty="0" smtClean="0">
                <a:solidFill>
                  <a:srgbClr val="31859C"/>
                </a:solidFill>
                <a:effectLst>
                  <a:outerShdw blurRad="50800" dist="38100" dir="5400000" algn="t" rotWithShape="0">
                    <a:prstClr val="black">
                      <a:alpha val="40000"/>
                    </a:prstClr>
                  </a:outerShdw>
                </a:effectLst>
              </a:rPr>
              <a:t>Broken Love &amp; Trust – Fear &amp; Selfishness</a:t>
            </a:r>
          </a:p>
          <a:p>
            <a:pPr>
              <a:defRPr/>
            </a:pPr>
            <a:r>
              <a:rPr lang="en-US" dirty="0" smtClean="0">
                <a:effectLst>
                  <a:outerShdw blurRad="50800" dist="38100" dir="5400000" algn="t" rotWithShape="0">
                    <a:prstClr val="black">
                      <a:alpha val="40000"/>
                    </a:prstClr>
                  </a:outerShdw>
                </a:effectLst>
              </a:rPr>
              <a:t>Fear &amp; Selfishness – Destructive </a:t>
            </a:r>
            <a:r>
              <a:rPr lang="en-US" dirty="0">
                <a:effectLst>
                  <a:outerShdw blurRad="50800" dist="38100" dir="5400000" algn="t" rotWithShape="0">
                    <a:prstClr val="black">
                      <a:alpha val="40000"/>
                    </a:prstClr>
                  </a:outerShdw>
                </a:effectLst>
              </a:rPr>
              <a:t>a</a:t>
            </a:r>
            <a:r>
              <a:rPr lang="en-US" dirty="0" smtClean="0">
                <a:effectLst>
                  <a:outerShdw blurRad="50800" dist="38100" dir="5400000" algn="t" rotWithShape="0">
                    <a:prstClr val="black">
                      <a:alpha val="40000"/>
                    </a:prstClr>
                  </a:outerShdw>
                </a:effectLst>
              </a:rPr>
              <a:t>cts (sins)</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6514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Falling Dominoes of Destruction</a:t>
            </a:r>
            <a:endParaRPr lang="en-US" cap="small" dirty="0"/>
          </a:p>
        </p:txBody>
      </p:sp>
      <p:sp>
        <p:nvSpPr>
          <p:cNvPr id="3" name="Content Placeholder 2"/>
          <p:cNvSpPr>
            <a:spLocks noGrp="1"/>
          </p:cNvSpPr>
          <p:nvPr>
            <p:ph idx="1"/>
          </p:nvPr>
        </p:nvSpPr>
        <p:spPr>
          <a:xfrm>
            <a:off x="1143000" y="1200150"/>
            <a:ext cx="7685088" cy="3086100"/>
          </a:xfrm>
        </p:spPr>
        <p:txBody>
          <a:bodyPr/>
          <a:lstStyle/>
          <a:p>
            <a:pPr>
              <a:defRPr/>
            </a:pPr>
            <a:r>
              <a:rPr lang="en-US" dirty="0" smtClean="0">
                <a:solidFill>
                  <a:srgbClr val="31859C"/>
                </a:solidFill>
                <a:effectLst>
                  <a:outerShdw blurRad="50800" dist="38100" dir="5400000" algn="t" rotWithShape="0">
                    <a:prstClr val="black">
                      <a:alpha val="40000"/>
                    </a:prstClr>
                  </a:outerShdw>
                </a:effectLst>
              </a:rPr>
              <a:t>Lies believed – Break Love &amp; Trust</a:t>
            </a:r>
          </a:p>
          <a:p>
            <a:pPr>
              <a:defRPr/>
            </a:pPr>
            <a:r>
              <a:rPr lang="en-US" dirty="0" smtClean="0">
                <a:solidFill>
                  <a:srgbClr val="31859C"/>
                </a:solidFill>
                <a:effectLst>
                  <a:outerShdw blurRad="50800" dist="38100" dir="5400000" algn="t" rotWithShape="0">
                    <a:prstClr val="black">
                      <a:alpha val="40000"/>
                    </a:prstClr>
                  </a:outerShdw>
                </a:effectLst>
              </a:rPr>
              <a:t>Broken Love &amp; Trust – Fear &amp; Selfishness</a:t>
            </a:r>
          </a:p>
          <a:p>
            <a:pPr>
              <a:defRPr/>
            </a:pPr>
            <a:r>
              <a:rPr lang="en-US" dirty="0" smtClean="0">
                <a:solidFill>
                  <a:srgbClr val="31859C"/>
                </a:solidFill>
                <a:effectLst>
                  <a:outerShdw blurRad="50800" dist="38100" dir="5400000" algn="t" rotWithShape="0">
                    <a:prstClr val="black">
                      <a:alpha val="40000"/>
                    </a:prstClr>
                  </a:outerShdw>
                </a:effectLst>
              </a:rPr>
              <a:t>Fear &amp; Selfishness – Destructive </a:t>
            </a:r>
            <a:r>
              <a:rPr lang="en-US" dirty="0">
                <a:solidFill>
                  <a:srgbClr val="31859C"/>
                </a:solidFill>
                <a:effectLst>
                  <a:outerShdw blurRad="50800" dist="38100" dir="5400000" algn="t" rotWithShape="0">
                    <a:prstClr val="black">
                      <a:alpha val="40000"/>
                    </a:prstClr>
                  </a:outerShdw>
                </a:effectLst>
              </a:rPr>
              <a:t>a</a:t>
            </a:r>
            <a:r>
              <a:rPr lang="en-US" dirty="0" smtClean="0">
                <a:solidFill>
                  <a:srgbClr val="31859C"/>
                </a:solidFill>
                <a:effectLst>
                  <a:outerShdw blurRad="50800" dist="38100" dir="5400000" algn="t" rotWithShape="0">
                    <a:prstClr val="black">
                      <a:alpha val="40000"/>
                    </a:prstClr>
                  </a:outerShdw>
                </a:effectLst>
              </a:rPr>
              <a:t>cts (sins)</a:t>
            </a:r>
          </a:p>
          <a:p>
            <a:pPr>
              <a:defRPr/>
            </a:pPr>
            <a:r>
              <a:rPr lang="en-US" dirty="0" smtClean="0">
                <a:effectLst>
                  <a:outerShdw blurRad="50800" dist="38100" dir="5400000" algn="t" rotWithShape="0">
                    <a:prstClr val="black">
                      <a:alpha val="40000"/>
                    </a:prstClr>
                  </a:outerShdw>
                </a:effectLst>
              </a:rPr>
              <a:t>Destructive acts – terminal condition</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1221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sz="3000" cap="small" dirty="0" smtClean="0"/>
              <a:t>What is the Essential Truth We Must Settle Into to be a Spokesperson for God?</a:t>
            </a:r>
            <a:endParaRPr lang="en-US" sz="3000" cap="small" dirty="0"/>
          </a:p>
        </p:txBody>
      </p:sp>
      <p:sp>
        <p:nvSpPr>
          <p:cNvPr id="3" name="Content Placeholder 2"/>
          <p:cNvSpPr>
            <a:spLocks noGrp="1"/>
          </p:cNvSpPr>
          <p:nvPr>
            <p:ph idx="1"/>
          </p:nvPr>
        </p:nvSpPr>
        <p:spPr>
          <a:xfrm>
            <a:off x="1143000" y="1352550"/>
            <a:ext cx="7543800" cy="3546873"/>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The Day of Worship?</a:t>
            </a:r>
          </a:p>
          <a:p>
            <a:pPr>
              <a:defRPr/>
            </a:pPr>
            <a:r>
              <a:rPr lang="en-US" dirty="0" smtClean="0">
                <a:solidFill>
                  <a:srgbClr val="31859C"/>
                </a:solidFill>
                <a:effectLst>
                  <a:outerShdw blurRad="50800" dist="38100" dir="5400000" algn="t" rotWithShape="0">
                    <a:prstClr val="black">
                      <a:alpha val="40000"/>
                    </a:prstClr>
                  </a:outerShdw>
                </a:effectLst>
              </a:rPr>
              <a:t>Mortality or Immortality of the Soul?</a:t>
            </a:r>
          </a:p>
          <a:p>
            <a:pPr>
              <a:defRPr/>
            </a:pPr>
            <a:r>
              <a:rPr lang="en-US" dirty="0" smtClean="0">
                <a:effectLst>
                  <a:outerShdw blurRad="50800" dist="38100" dir="5400000" algn="t" rotWithShape="0">
                    <a:prstClr val="black">
                      <a:alpha val="40000"/>
                    </a:prstClr>
                  </a:outerShdw>
                </a:effectLst>
              </a:rPr>
              <a:t>Method of Baptism?</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80164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143000" y="1021556"/>
            <a:ext cx="3810000" cy="4121944"/>
          </a:xfrm>
        </p:spPr>
        <p:txBody>
          <a:bodyPr>
            <a:noAutofit/>
          </a:bodyPr>
          <a:lstStyle/>
          <a:p>
            <a:pPr marL="0" indent="0">
              <a:lnSpc>
                <a:spcPct val="90000"/>
              </a:lnSpc>
              <a:buNone/>
              <a:defRPr/>
            </a:pPr>
            <a:r>
              <a:rPr lang="ja-JP" altLang="en-US" sz="2400" dirty="0">
                <a:effectLst>
                  <a:outerShdw blurRad="50800" dist="38100" dir="5400000" algn="t" rotWithShape="0">
                    <a:prstClr val="black">
                      <a:alpha val="40000"/>
                    </a:prstClr>
                  </a:outerShdw>
                </a:effectLst>
                <a:latin typeface="Arial"/>
              </a:rPr>
              <a:t>“</a:t>
            </a:r>
            <a:r>
              <a:rPr lang="en-US" sz="2400" dirty="0">
                <a:effectLst>
                  <a:outerShdw blurRad="50800" dist="38100" dir="5400000" algn="t" rotWithShape="0">
                    <a:prstClr val="black">
                      <a:alpha val="40000"/>
                    </a:prstClr>
                  </a:outerShdw>
                </a:effectLst>
              </a:rPr>
              <a:t>Eve </a:t>
            </a:r>
            <a:r>
              <a:rPr lang="en-US" sz="2400" dirty="0">
                <a:solidFill>
                  <a:srgbClr val="FFFF99"/>
                </a:solidFill>
                <a:effectLst>
                  <a:outerShdw blurRad="50800" dist="38100" dir="5400000" algn="t" rotWithShape="0">
                    <a:prstClr val="black">
                      <a:alpha val="40000"/>
                    </a:prstClr>
                  </a:outerShdw>
                </a:effectLst>
              </a:rPr>
              <a:t>believed </a:t>
            </a:r>
            <a:r>
              <a:rPr lang="en-US" sz="2400" dirty="0">
                <a:effectLst>
                  <a:outerShdw blurRad="50800" dist="38100" dir="5400000" algn="t" rotWithShape="0">
                    <a:prstClr val="black">
                      <a:alpha val="40000"/>
                    </a:prstClr>
                  </a:outerShdw>
                </a:effectLst>
              </a:rPr>
              <a:t>the words of Satan, and the </a:t>
            </a:r>
            <a:r>
              <a:rPr lang="en-US" sz="2400" dirty="0">
                <a:solidFill>
                  <a:srgbClr val="FFFF99"/>
                </a:solidFill>
                <a:effectLst>
                  <a:outerShdw blurRad="50800" dist="38100" dir="5400000" algn="t" rotWithShape="0">
                    <a:prstClr val="black">
                      <a:alpha val="40000"/>
                    </a:prstClr>
                  </a:outerShdw>
                </a:effectLst>
              </a:rPr>
              <a:t>belief of that falsehood in regard to God's character, changed the condition and character of both herself and husband</a:t>
            </a:r>
            <a:r>
              <a:rPr lang="en-US" sz="2400" dirty="0">
                <a:effectLst>
                  <a:outerShdw blurRad="50800" dist="38100" dir="5400000" algn="t" rotWithShape="0">
                    <a:prstClr val="black">
                      <a:alpha val="40000"/>
                    </a:prstClr>
                  </a:outerShdw>
                </a:effectLst>
              </a:rPr>
              <a:t>. They were changed from good and obedient children into transgressors...</a:t>
            </a:r>
            <a:r>
              <a:rPr lang="ja-JP" altLang="en-US" sz="2400" dirty="0" smtClean="0">
                <a:effectLst>
                  <a:outerShdw blurRad="50800" dist="38100" dir="5400000" algn="t" rotWithShape="0">
                    <a:prstClr val="black">
                      <a:alpha val="40000"/>
                    </a:prstClr>
                  </a:outerShdw>
                </a:effectLst>
                <a:latin typeface="Arial"/>
              </a:rPr>
              <a:t>”</a:t>
            </a:r>
            <a:r>
              <a:rPr lang="en-US" altLang="ja-JP" sz="2400" dirty="0" smtClean="0">
                <a:effectLst>
                  <a:outerShdw blurRad="50800" dist="38100" dir="5400000" algn="t" rotWithShape="0">
                    <a:prstClr val="black">
                      <a:alpha val="40000"/>
                    </a:prstClr>
                  </a:outerShdw>
                </a:effectLst>
                <a:latin typeface="Arial"/>
              </a:rPr>
              <a:t> </a:t>
            </a:r>
          </a:p>
          <a:p>
            <a:pPr marL="0" indent="0">
              <a:lnSpc>
                <a:spcPct val="90000"/>
              </a:lnSpc>
              <a:buNone/>
              <a:defRPr/>
            </a:pPr>
            <a:r>
              <a:rPr lang="en-US" altLang="ja-JP" sz="1600" dirty="0" smtClean="0">
                <a:solidFill>
                  <a:schemeClr val="tx2">
                    <a:lumMod val="40000"/>
                    <a:lumOff val="60000"/>
                  </a:schemeClr>
                </a:solidFill>
                <a:effectLst>
                  <a:outerShdw blurRad="50800" dist="38100" dir="5400000" algn="t" rotWithShape="0">
                    <a:prstClr val="black">
                      <a:alpha val="40000"/>
                    </a:prstClr>
                  </a:outerShdw>
                </a:effectLst>
                <a:latin typeface="Arial"/>
              </a:rPr>
              <a:t>E.G</a:t>
            </a:r>
            <a:r>
              <a:rPr lang="en-US" altLang="ja-JP" sz="1600" dirty="0" smtClean="0">
                <a:solidFill>
                  <a:schemeClr val="tx2">
                    <a:lumMod val="40000"/>
                    <a:lumOff val="60000"/>
                  </a:schemeClr>
                </a:solidFill>
                <a:effectLst>
                  <a:outerShdw blurRad="50800" dist="38100" dir="5400000" algn="t" rotWithShape="0">
                    <a:prstClr val="black">
                      <a:alpha val="40000"/>
                    </a:prstClr>
                  </a:outerShdw>
                </a:effectLst>
                <a:latin typeface="Arial"/>
              </a:rPr>
              <a:t>. White, Review &amp; Herald 1/9/1886</a:t>
            </a:r>
            <a:endParaRPr lang="en-US" sz="1600" dirty="0">
              <a:solidFill>
                <a:schemeClr val="tx2">
                  <a:lumMod val="40000"/>
                  <a:lumOff val="60000"/>
                </a:schemeClr>
              </a:solidFill>
              <a:effectLst>
                <a:outerShdw blurRad="50800" dist="38100" dir="5400000" algn="t" rotWithShape="0">
                  <a:prstClr val="black">
                    <a:alpha val="40000"/>
                  </a:prstClr>
                </a:outerShdw>
              </a:effectLst>
            </a:endParaRPr>
          </a:p>
        </p:txBody>
      </p:sp>
      <p:pic>
        <p:nvPicPr>
          <p:cNvPr id="9" name="Content Placeholder 5" descr="033_Eve_Falls_F.tif"/>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1842"/>
          <a:stretch/>
        </p:blipFill>
        <p:spPr>
          <a:xfrm>
            <a:off x="5029200" y="971550"/>
            <a:ext cx="3505200" cy="3549015"/>
          </a:xfrm>
        </p:spPr>
      </p:pic>
      <p:sp>
        <p:nvSpPr>
          <p:cNvPr id="6" name="TextBox 5"/>
          <p:cNvSpPr txBox="1">
            <a:spLocks noChangeArrowheads="1"/>
          </p:cNvSpPr>
          <p:nvPr/>
        </p:nvSpPr>
        <p:spPr>
          <a:xfrm>
            <a:off x="457200" y="57150"/>
            <a:ext cx="8186530" cy="66675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smtClean="0">
                <a:solidFill>
                  <a:srgbClr val="FFFFCC"/>
                </a:solidFill>
              </a:rPr>
              <a:t>Historic View</a:t>
            </a:r>
          </a:p>
        </p:txBody>
      </p:sp>
      <p:sp>
        <p:nvSpPr>
          <p:cNvPr id="10"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3388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579"/>
            <a:ext cx="8229600" cy="765571"/>
          </a:xfrm>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914400" y="1047750"/>
            <a:ext cx="3733800" cy="3276600"/>
          </a:xfrm>
        </p:spPr>
        <p:txBody>
          <a:bodyPr>
            <a:normAutofit/>
          </a:bodyPr>
          <a:lstStyle/>
          <a:p>
            <a:pPr>
              <a:defRPr/>
            </a:pPr>
            <a:endParaRPr lang="en-US" dirty="0"/>
          </a:p>
        </p:txBody>
      </p:sp>
      <p:sp>
        <p:nvSpPr>
          <p:cNvPr id="4" name="Content Placeholder 3"/>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90406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1"/>
            <a:ext cx="8229600" cy="762000"/>
          </a:xfrm>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143000" y="1047750"/>
            <a:ext cx="2971800" cy="3276600"/>
          </a:xfrm>
        </p:spPr>
        <p:txBody>
          <a:bodyPr>
            <a:normAutofit/>
          </a:bodyPr>
          <a:lstStyle/>
          <a:p>
            <a:pPr>
              <a:lnSpc>
                <a:spcPct val="90000"/>
              </a:lnSpc>
              <a:defRPr/>
            </a:pPr>
            <a:r>
              <a:rPr lang="en-US" dirty="0" smtClean="0">
                <a:effectLst>
                  <a:outerShdw blurRad="50800" dist="38100" dir="5400000" algn="t" rotWithShape="0">
                    <a:prstClr val="black">
                      <a:alpha val="40000"/>
                    </a:prstClr>
                  </a:outerShdw>
                </a:effectLst>
              </a:rPr>
              <a:t>Genesis 3 – the seed of the woman will crush the serpent’s head…</a:t>
            </a:r>
          </a:p>
        </p:txBody>
      </p:sp>
      <p:pic>
        <p:nvPicPr>
          <p:cNvPr id="5" name="Content Placeholder 4" descr="040_Crush_Serpent_Hea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926" r="5791" b="28423"/>
          <a:stretch/>
        </p:blipFill>
        <p:spPr>
          <a:xfrm>
            <a:off x="4089240" y="1200150"/>
            <a:ext cx="5054760" cy="3191421"/>
          </a:xfrm>
        </p:spPr>
      </p:pic>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54212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1"/>
            <a:ext cx="8229600" cy="762000"/>
          </a:xfrm>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143000" y="1047750"/>
            <a:ext cx="2971800" cy="396240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Genesis 3 – the seed of the woman will crush the serpent’s head…</a:t>
            </a:r>
          </a:p>
          <a:p>
            <a:pPr>
              <a:lnSpc>
                <a:spcPct val="90000"/>
              </a:lnSpc>
              <a:defRPr/>
            </a:pPr>
            <a:r>
              <a:rPr lang="en-US" dirty="0" smtClean="0">
                <a:effectLst>
                  <a:outerShdw blurRad="50800" dist="38100" dir="5400000" algn="t" rotWithShape="0">
                    <a:prstClr val="black">
                      <a:alpha val="40000"/>
                    </a:prstClr>
                  </a:outerShdw>
                </a:effectLst>
              </a:rPr>
              <a:t>The Messiah was promised!</a:t>
            </a:r>
            <a:endParaRPr lang="en-US" dirty="0">
              <a:effectLst>
                <a:outerShdw blurRad="50800" dist="38100" dir="5400000" algn="t" rotWithShape="0">
                  <a:prstClr val="black">
                    <a:alpha val="40000"/>
                  </a:prstClr>
                </a:outerShdw>
              </a:effectLst>
            </a:endParaRPr>
          </a:p>
        </p:txBody>
      </p:sp>
      <p:pic>
        <p:nvPicPr>
          <p:cNvPr id="6" name="Content Placeholder 4" descr="040_Crush_Serpent_Hea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926" r="5791" b="28423"/>
          <a:stretch/>
        </p:blipFill>
        <p:spPr>
          <a:xfrm>
            <a:off x="4089240" y="1200150"/>
            <a:ext cx="5054760" cy="3191421"/>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5773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How Did Satan Respond?</a:t>
            </a:r>
            <a:endParaRPr lang="en-US" cap="small" dirty="0"/>
          </a:p>
        </p:txBody>
      </p:sp>
      <p:sp>
        <p:nvSpPr>
          <p:cNvPr id="3" name="Content Placeholder 2"/>
          <p:cNvSpPr>
            <a:spLocks noGrp="1"/>
          </p:cNvSpPr>
          <p:nvPr>
            <p:ph idx="1"/>
          </p:nvPr>
        </p:nvSpPr>
        <p:spPr>
          <a:xfrm>
            <a:off x="1143000" y="1193007"/>
            <a:ext cx="7543800" cy="3378994"/>
          </a:xfrm>
        </p:spPr>
        <p:txBody>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97121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How Did Satan Respond?</a:t>
            </a:r>
            <a:endParaRPr lang="en-US" cap="small" dirty="0"/>
          </a:p>
        </p:txBody>
      </p:sp>
      <p:sp>
        <p:nvSpPr>
          <p:cNvPr id="3" name="Content Placeholder 2"/>
          <p:cNvSpPr>
            <a:spLocks noGrp="1"/>
          </p:cNvSpPr>
          <p:nvPr>
            <p:ph idx="1"/>
          </p:nvPr>
        </p:nvSpPr>
        <p:spPr>
          <a:xfrm>
            <a:off x="1143000" y="1193007"/>
            <a:ext cx="7543800" cy="3378994"/>
          </a:xfrm>
        </p:spPr>
        <p:txBody>
          <a:bodyPr/>
          <a:lstStyle/>
          <a:p>
            <a:pPr>
              <a:defRPr/>
            </a:pPr>
            <a:r>
              <a:rPr lang="en-US" dirty="0" smtClean="0">
                <a:effectLst>
                  <a:outerShdw blurRad="50800" dist="38100" dir="5400000" algn="t" rotWithShape="0">
                    <a:prstClr val="black">
                      <a:alpha val="40000"/>
                    </a:prstClr>
                  </a:outerShdw>
                </a:effectLst>
              </a:rPr>
              <a:t>What strategy could Satan utilize to prevent Christ from coming as man to save us?</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2648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How Did Satan Respond?</a:t>
            </a:r>
            <a:endParaRPr lang="en-US" cap="small" dirty="0"/>
          </a:p>
        </p:txBody>
      </p:sp>
      <p:sp>
        <p:nvSpPr>
          <p:cNvPr id="3" name="Content Placeholder 2"/>
          <p:cNvSpPr>
            <a:spLocks noGrp="1"/>
          </p:cNvSpPr>
          <p:nvPr>
            <p:ph idx="1"/>
          </p:nvPr>
        </p:nvSpPr>
        <p:spPr>
          <a:xfrm>
            <a:off x="1143000" y="1193007"/>
            <a:ext cx="7543800" cy="3378994"/>
          </a:xfrm>
        </p:spPr>
        <p:txBody>
          <a:bodyPr/>
          <a:lstStyle/>
          <a:p>
            <a:pPr>
              <a:defRPr/>
            </a:pPr>
            <a:r>
              <a:rPr lang="en-US" dirty="0" smtClean="0">
                <a:solidFill>
                  <a:srgbClr val="31859C"/>
                </a:solidFill>
                <a:effectLst>
                  <a:outerShdw blurRad="50800" dist="38100" dir="5400000" algn="t" rotWithShape="0">
                    <a:prstClr val="black">
                      <a:alpha val="40000"/>
                    </a:prstClr>
                  </a:outerShdw>
                </a:effectLst>
              </a:rPr>
              <a:t>What strategy could Satan utilize to prevent Christ from coming as man to save us?</a:t>
            </a:r>
          </a:p>
          <a:p>
            <a:pPr>
              <a:defRPr/>
            </a:pPr>
            <a:r>
              <a:rPr lang="en-US" dirty="0" smtClean="0">
                <a:effectLst>
                  <a:outerShdw blurRad="50800" dist="38100" dir="5400000" algn="t" rotWithShape="0">
                    <a:prstClr val="black">
                      <a:alpha val="40000"/>
                    </a:prstClr>
                  </a:outerShdw>
                </a:effectLst>
              </a:rPr>
              <a:t>Would God have baby Jesus born to a woman like Jezebel?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243052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762000"/>
          </a:xfrm>
        </p:spPr>
        <p:txBody>
          <a:bodyPr/>
          <a:lstStyle/>
          <a:p>
            <a:pPr>
              <a:defRPr/>
            </a:pPr>
            <a:r>
              <a:rPr lang="en-US" cap="small" dirty="0" smtClean="0"/>
              <a:t>How Did Satan Respond?</a:t>
            </a:r>
            <a:endParaRPr lang="en-US" cap="small" dirty="0"/>
          </a:p>
        </p:txBody>
      </p:sp>
      <p:sp>
        <p:nvSpPr>
          <p:cNvPr id="3" name="Content Placeholder 2"/>
          <p:cNvSpPr>
            <a:spLocks noGrp="1"/>
          </p:cNvSpPr>
          <p:nvPr>
            <p:ph idx="1"/>
          </p:nvPr>
        </p:nvSpPr>
        <p:spPr>
          <a:xfrm>
            <a:off x="1143000" y="1193007"/>
            <a:ext cx="7543800" cy="3378994"/>
          </a:xfrm>
        </p:spPr>
        <p:txBody>
          <a:bodyPr/>
          <a:lstStyle/>
          <a:p>
            <a:pPr>
              <a:defRPr/>
            </a:pPr>
            <a:r>
              <a:rPr lang="en-US" dirty="0" smtClean="0">
                <a:solidFill>
                  <a:srgbClr val="31859C"/>
                </a:solidFill>
                <a:effectLst>
                  <a:outerShdw blurRad="50800" dist="38100" dir="5400000" algn="t" rotWithShape="0">
                    <a:prstClr val="black">
                      <a:alpha val="40000"/>
                    </a:prstClr>
                  </a:outerShdw>
                </a:effectLst>
              </a:rPr>
              <a:t>What strategy could Satan utilize to prevent Christ from coming as man to save us?</a:t>
            </a:r>
          </a:p>
          <a:p>
            <a:pPr>
              <a:defRPr/>
            </a:pPr>
            <a:r>
              <a:rPr lang="en-US" dirty="0" smtClean="0">
                <a:solidFill>
                  <a:srgbClr val="31859C"/>
                </a:solidFill>
                <a:effectLst>
                  <a:outerShdw blurRad="50800" dist="38100" dir="5400000" algn="t" rotWithShape="0">
                    <a:prstClr val="black">
                      <a:alpha val="40000"/>
                    </a:prstClr>
                  </a:outerShdw>
                </a:effectLst>
              </a:rPr>
              <a:t>Would God have baby Jesus born to a woman like Jezebel? </a:t>
            </a:r>
          </a:p>
          <a:p>
            <a:pPr>
              <a:defRPr/>
            </a:pPr>
            <a:r>
              <a:rPr lang="en-US" dirty="0" smtClean="0">
                <a:effectLst>
                  <a:outerShdw blurRad="50800" dist="38100" dir="5400000" algn="t" rotWithShape="0">
                    <a:prstClr val="black">
                      <a:alpha val="40000"/>
                    </a:prstClr>
                  </a:outerShdw>
                </a:effectLst>
              </a:rPr>
              <a:t>Would God force a woman against her will to be the mother of Jesus? </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6939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043_Lux_Cruel.tif"/>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1" b="-13"/>
          <a:stretch/>
        </p:blipFill>
        <p:spPr>
          <a:xfrm>
            <a:off x="609600" y="0"/>
            <a:ext cx="7924800" cy="5143500"/>
          </a:xfrm>
        </p:spPr>
      </p:pic>
      <p:sp>
        <p:nvSpPr>
          <p:cNvPr id="4" name="Footer Placeholder 3"/>
          <p:cNvSpPr>
            <a:spLocks noGrp="1"/>
          </p:cNvSpPr>
          <p:nvPr>
            <p:ph type="ftr" sz="quarter" idx="11"/>
          </p:nvPr>
        </p:nvSpPr>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58934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idx="1"/>
          </p:nvPr>
        </p:nvSpPr>
        <p:spPr/>
        <p:txBody>
          <a:bodyPr/>
          <a:lstStyle/>
          <a:p>
            <a:pPr>
              <a:defRPr/>
            </a:pPr>
            <a:endParaRPr lang="en-US"/>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704505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sz="3000" cap="small" dirty="0" smtClean="0"/>
              <a:t>What is the Essential Truth We Must Settle Into to be a Spokesperson for God?</a:t>
            </a:r>
            <a:endParaRPr lang="en-US" sz="3000" cap="small" dirty="0"/>
          </a:p>
        </p:txBody>
      </p:sp>
      <p:sp>
        <p:nvSpPr>
          <p:cNvPr id="3" name="Content Placeholder 2"/>
          <p:cNvSpPr>
            <a:spLocks noGrp="1"/>
          </p:cNvSpPr>
          <p:nvPr>
            <p:ph idx="1"/>
          </p:nvPr>
        </p:nvSpPr>
        <p:spPr>
          <a:xfrm>
            <a:off x="1143000" y="1352550"/>
            <a:ext cx="7543800" cy="3546873"/>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The Day of Worship?</a:t>
            </a:r>
          </a:p>
          <a:p>
            <a:pPr>
              <a:defRPr/>
            </a:pPr>
            <a:r>
              <a:rPr lang="en-US" dirty="0" smtClean="0">
                <a:solidFill>
                  <a:srgbClr val="31859C"/>
                </a:solidFill>
                <a:effectLst>
                  <a:outerShdw blurRad="50800" dist="38100" dir="5400000" algn="t" rotWithShape="0">
                    <a:prstClr val="black">
                      <a:alpha val="40000"/>
                    </a:prstClr>
                  </a:outerShdw>
                </a:effectLst>
              </a:rPr>
              <a:t>Mortality or Immortality of the Soul?</a:t>
            </a:r>
          </a:p>
          <a:p>
            <a:pPr>
              <a:defRPr/>
            </a:pPr>
            <a:r>
              <a:rPr lang="en-US" dirty="0" smtClean="0">
                <a:solidFill>
                  <a:srgbClr val="31859C"/>
                </a:solidFill>
                <a:effectLst>
                  <a:outerShdw blurRad="50800" dist="38100" dir="5400000" algn="t" rotWithShape="0">
                    <a:prstClr val="black">
                      <a:alpha val="40000"/>
                    </a:prstClr>
                  </a:outerShdw>
                </a:effectLst>
              </a:rPr>
              <a:t>Method of Baptism?</a:t>
            </a:r>
          </a:p>
          <a:p>
            <a:pPr>
              <a:defRPr/>
            </a:pPr>
            <a:r>
              <a:rPr lang="en-US" dirty="0" smtClean="0">
                <a:effectLst>
                  <a:outerShdw blurRad="50800" dist="38100" dir="5400000" algn="t" rotWithShape="0">
                    <a:prstClr val="black">
                      <a:alpha val="40000"/>
                    </a:prstClr>
                  </a:outerShdw>
                </a:effectLst>
              </a:rPr>
              <a:t>Right Interpretation of Bible Prophecies?</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2656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045_Noah's_Ark_F.tif"/>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1" b="18687"/>
          <a:stretch/>
        </p:blipFill>
        <p:spPr>
          <a:xfrm>
            <a:off x="0" y="0"/>
            <a:ext cx="9749878" cy="5143500"/>
          </a:xfrm>
        </p:spPr>
      </p:pic>
      <p:sp>
        <p:nvSpPr>
          <p:cNvPr id="4" name="Footer Placeholder 3"/>
          <p:cNvSpPr>
            <a:spLocks noGrp="1"/>
          </p:cNvSpPr>
          <p:nvPr>
            <p:ph type="ftr" sz="quarter" idx="11"/>
          </p:nvPr>
        </p:nvSpPr>
        <p:spPr/>
        <p:txBody>
          <a:bodyPr/>
          <a:lstStyle/>
          <a:p>
            <a:pPr>
              <a:defRPr/>
            </a:pPr>
            <a:r>
              <a:rPr lang="en-US" smtClean="0"/>
              <a:t>ComeAndReason.com</a:t>
            </a:r>
            <a:endParaRPr lang="en-US"/>
          </a:p>
        </p:txBody>
      </p:sp>
    </p:spTree>
    <p:extLst>
      <p:ext uri="{BB962C8B-B14F-4D97-AF65-F5344CB8AC3E}">
        <p14:creationId xmlns:p14="http://schemas.microsoft.com/office/powerpoint/2010/main" val="1953624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838200" y="1123950"/>
            <a:ext cx="3886200" cy="3047999"/>
          </a:xfrm>
        </p:spPr>
        <p:txBody>
          <a:bodyPr/>
          <a:lstStyle/>
          <a:p>
            <a:pPr>
              <a:defRPr/>
            </a:pPr>
            <a:endParaRPr lang="en-US" dirty="0"/>
          </a:p>
        </p:txBody>
      </p:sp>
      <p:sp>
        <p:nvSpPr>
          <p:cNvPr id="4" name="Content Placeholder 3"/>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162615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1123950"/>
            <a:ext cx="3200400" cy="3047999"/>
          </a:xfrm>
        </p:spPr>
        <p:txBody>
          <a:bodyPr/>
          <a:lstStyle/>
          <a:p>
            <a:pPr marL="0" indent="0">
              <a:buNone/>
              <a:defRPr/>
            </a:pPr>
            <a:r>
              <a:rPr lang="en-US" dirty="0" smtClean="0">
                <a:effectLst>
                  <a:outerShdw blurRad="50800" dist="38100" dir="5400000" algn="t" rotWithShape="0">
                    <a:prstClr val="black">
                      <a:alpha val="40000"/>
                    </a:prstClr>
                  </a:outerShdw>
                </a:effectLst>
              </a:rPr>
              <a:t>By more lies – interpreting events through the imposed law lens </a:t>
            </a:r>
            <a:endParaRPr lang="en-US" dirty="0">
              <a:effectLst>
                <a:outerShdw blurRad="50800" dist="38100" dir="5400000" algn="t" rotWithShape="0">
                  <a:prstClr val="black">
                    <a:alpha val="40000"/>
                  </a:prstClr>
                </a:outerShdw>
              </a:effectLst>
            </a:endParaRPr>
          </a:p>
        </p:txBody>
      </p:sp>
      <p:pic>
        <p:nvPicPr>
          <p:cNvPr id="5" name="Content Placeholder 4" descr="048_Tower_Of_Babel.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52"/>
          <a:stretch/>
        </p:blipFill>
        <p:spPr>
          <a:xfrm>
            <a:off x="4495799" y="971550"/>
            <a:ext cx="4038601" cy="3549015"/>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86959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p:txBody>
          <a:bodyPr/>
          <a:lstStyle/>
          <a:p>
            <a:pPr>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317582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pic>
        <p:nvPicPr>
          <p:cNvPr id="5" name="Content Placeholder 4" descr="048_Tower_Of_Babel.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52"/>
          <a:stretch/>
        </p:blipFill>
        <p:spPr>
          <a:xfrm>
            <a:off x="4495799" y="971550"/>
            <a:ext cx="4038601" cy="3549015"/>
          </a:xfrm>
        </p:spPr>
      </p:pic>
      <p:sp>
        <p:nvSpPr>
          <p:cNvPr id="8" name="Content Placeholder 2"/>
          <p:cNvSpPr txBox="1">
            <a:spLocks/>
          </p:cNvSpPr>
          <p:nvPr/>
        </p:nvSpPr>
        <p:spPr>
          <a:xfrm>
            <a:off x="1143000" y="1047750"/>
            <a:ext cx="3352800" cy="29670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solidFill>
                <a:effectLst>
                  <a:outerShdw blurRad="50800" dist="38100" dir="18900000" algn="bl" rotWithShape="0">
                    <a:prstClr val="black">
                      <a:alpha val="40000"/>
                    </a:prstClr>
                  </a:outerShdw>
                </a:effectLst>
                <a:latin typeface="Tahoma"/>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FFFF99"/>
                </a:solidFill>
                <a:effectLst>
                  <a:outerShdw blurRad="50800" dist="38100" dir="18900000" algn="bl" rotWithShape="0">
                    <a:prstClr val="black">
                      <a:alpha val="40000"/>
                    </a:prstClr>
                  </a:outerShdw>
                </a:effectLst>
                <a:latin typeface="Tahoma"/>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18900000" algn="bl" rotWithShape="0">
                    <a:prstClr val="black">
                      <a:alpha val="40000"/>
                    </a:prstClr>
                  </a:outerShdw>
                </a:effectLst>
                <a:latin typeface="Tahoma"/>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FFFF99"/>
                </a:solidFill>
                <a:effectLst>
                  <a:outerShdw blurRad="50800" dist="38100" dir="18900000" algn="bl" rotWithShape="0">
                    <a:prstClr val="black">
                      <a:alpha val="40000"/>
                    </a:prstClr>
                  </a:outerShdw>
                </a:effectLst>
                <a:latin typeface="Tahoma"/>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solidFill>
                <a:effectLst>
                  <a:outerShdw blurRad="50800" dist="38100" dir="18900000" algn="bl" rotWithShape="0">
                    <a:prstClr val="black">
                      <a:alpha val="40000"/>
                    </a:prstClr>
                  </a:outerShdw>
                </a:effectLst>
                <a:latin typeface="Tahoma"/>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smtClean="0">
                <a:effectLst>
                  <a:outerShdw blurRad="50800" dist="38100" dir="5400000" algn="t" rotWithShape="0">
                    <a:prstClr val="black">
                      <a:alpha val="40000"/>
                    </a:prstClr>
                  </a:outerShdw>
                </a:effectLst>
              </a:rPr>
              <a:t>Confused their languages</a:t>
            </a:r>
          </a:p>
          <a:p>
            <a:pPr marL="0" indent="0">
              <a:buNone/>
              <a:defRPr/>
            </a:pPr>
            <a:endParaRPr lang="en-US" dirty="0" smtClean="0">
              <a:effectLst>
                <a:outerShdw blurRad="50800" dist="38100" dir="5400000" algn="t" rotWithShape="0">
                  <a:prstClr val="black">
                    <a:alpha val="40000"/>
                  </a:prstClr>
                </a:outerShdw>
              </a:effectLst>
            </a:endParaRPr>
          </a:p>
        </p:txBody>
      </p:sp>
      <p:sp>
        <p:nvSpPr>
          <p:cNvPr id="9"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5482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143000" y="1047750"/>
            <a:ext cx="3581400" cy="3505200"/>
          </a:xfrm>
        </p:spPr>
        <p:txBody>
          <a:bodyPr>
            <a:noAutofit/>
          </a:bodyPr>
          <a:lstStyle/>
          <a:p>
            <a:pPr>
              <a:defRPr/>
            </a:pPr>
            <a:r>
              <a:rPr lang="en-US" dirty="0" smtClean="0">
                <a:solidFill>
                  <a:srgbClr val="31859C"/>
                </a:solidFill>
                <a:effectLst>
                  <a:outerShdw blurRad="50800" dist="38100" dir="5400000" algn="t" rotWithShape="0">
                    <a:prstClr val="black">
                      <a:alpha val="40000"/>
                    </a:prstClr>
                  </a:outerShdw>
                </a:effectLst>
              </a:rPr>
              <a:t>Confused their languages</a:t>
            </a:r>
          </a:p>
          <a:p>
            <a:pPr>
              <a:defRPr/>
            </a:pPr>
            <a:r>
              <a:rPr lang="en-US" dirty="0">
                <a:effectLst>
                  <a:outerShdw blurRad="50800" dist="38100" dir="5400000" algn="t" rotWithShape="0">
                    <a:prstClr val="black">
                      <a:alpha val="40000"/>
                    </a:prstClr>
                  </a:outerShdw>
                </a:effectLst>
              </a:rPr>
              <a:t>Recruited helpers to </a:t>
            </a:r>
            <a:r>
              <a:rPr lang="en-US" dirty="0" smtClean="0">
                <a:effectLst>
                  <a:outerShdw blurRad="50800" dist="38100" dir="5400000" algn="t" rotWithShape="0">
                    <a:prstClr val="black">
                      <a:alpha val="40000"/>
                    </a:prstClr>
                  </a:outerShdw>
                </a:effectLst>
              </a:rPr>
              <a:t>act out the </a:t>
            </a:r>
            <a:r>
              <a:rPr lang="en-US" dirty="0">
                <a:effectLst>
                  <a:outerShdw blurRad="50800" dist="38100" dir="5400000" algn="t" rotWithShape="0">
                    <a:prstClr val="black">
                      <a:alpha val="40000"/>
                    </a:prstClr>
                  </a:outerShdw>
                </a:effectLst>
              </a:rPr>
              <a:t>plan to save mankind </a:t>
            </a:r>
            <a:r>
              <a:rPr lang="en-US" dirty="0" smtClean="0">
                <a:effectLst>
                  <a:outerShdw blurRad="50800" dist="38100" dir="5400000" algn="t" rotWithShape="0">
                    <a:prstClr val="black">
                      <a:alpha val="40000"/>
                    </a:prstClr>
                  </a:outerShdw>
                </a:effectLst>
              </a:rPr>
              <a:t>and through whom Jesus will come!</a:t>
            </a:r>
            <a:endParaRPr lang="en-US" dirty="0">
              <a:effectLst>
                <a:outerShdw blurRad="50800" dist="38100" dir="5400000" algn="t" rotWithShape="0">
                  <a:prstClr val="black">
                    <a:alpha val="40000"/>
                  </a:prstClr>
                </a:outerShdw>
              </a:effectLst>
            </a:endParaRPr>
          </a:p>
          <a:p>
            <a:pPr>
              <a:defRPr/>
            </a:pPr>
            <a:endParaRPr lang="en-US" dirty="0" smtClean="0">
              <a:effectLst>
                <a:outerShdw blurRad="50800" dist="38100" dir="5400000" algn="t" rotWithShape="0">
                  <a:prstClr val="black">
                    <a:alpha val="40000"/>
                  </a:prstClr>
                </a:outerShdw>
              </a:effectLst>
            </a:endParaRPr>
          </a:p>
        </p:txBody>
      </p:sp>
      <p:pic>
        <p:nvPicPr>
          <p:cNvPr id="5" name="Content Placeholder 4" descr="053_Abraham.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60960"/>
          <a:stretch/>
        </p:blipFill>
        <p:spPr>
          <a:xfrm>
            <a:off x="5214939" y="983329"/>
            <a:ext cx="2176461" cy="3588671"/>
          </a:xfrm>
        </p:spPr>
      </p:pic>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5903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4" name="Content Placeholder 3"/>
          <p:cNvSpPr>
            <a:spLocks noGrp="1"/>
          </p:cNvSpPr>
          <p:nvPr>
            <p:ph sz="half" idx="1"/>
          </p:nvPr>
        </p:nvSpPr>
        <p:spPr>
          <a:xfrm>
            <a:off x="1219200" y="1047750"/>
            <a:ext cx="4038600" cy="3352800"/>
          </a:xfrm>
        </p:spPr>
        <p:txBody>
          <a:bodyPr>
            <a:normAutofit/>
          </a:bodyPr>
          <a:lstStyle/>
          <a:p>
            <a:pPr>
              <a:lnSpc>
                <a:spcPct val="120000"/>
              </a:lnSpc>
              <a:defRPr/>
            </a:pPr>
            <a:endParaRPr lang="en-US" dirty="0"/>
          </a:p>
        </p:txBody>
      </p:sp>
      <p:sp>
        <p:nvSpPr>
          <p:cNvPr id="3" name="Content Placeholder 2"/>
          <p:cNvSpPr>
            <a:spLocks noGrp="1"/>
          </p:cNvSpPr>
          <p:nvPr>
            <p:ph sz="half" idx="2"/>
          </p:nvPr>
        </p:nvSpPr>
        <p:spPr/>
        <p:txBody>
          <a:bodyPr>
            <a:normAutofit/>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72897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6" name="Content Placeholder 5" descr="054_Abram's_Family.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8787" r="7715" b="47386"/>
          <a:stretch/>
        </p:blipFill>
        <p:spPr>
          <a:xfrm>
            <a:off x="4982297" y="971551"/>
            <a:ext cx="3552103" cy="3549014"/>
          </a:xfrm>
        </p:spPr>
      </p:pic>
      <p:sp>
        <p:nvSpPr>
          <p:cNvPr id="7" name="Content Placeholder 3"/>
          <p:cNvSpPr>
            <a:spLocks noGrp="1"/>
          </p:cNvSpPr>
          <p:nvPr>
            <p:ph sz="half" idx="1"/>
          </p:nvPr>
        </p:nvSpPr>
        <p:spPr>
          <a:xfrm>
            <a:off x="1143000" y="1047750"/>
            <a:ext cx="3733800" cy="3657600"/>
          </a:xfrm>
        </p:spPr>
        <p:txBody>
          <a:bodyPr>
            <a:normAutofit/>
          </a:bodyPr>
          <a:lstStyle/>
          <a:p>
            <a:pPr>
              <a:lnSpc>
                <a:spcPct val="90000"/>
              </a:lnSpc>
              <a:defRPr/>
            </a:pPr>
            <a:r>
              <a:rPr lang="en-US" sz="2600" dirty="0" smtClean="0">
                <a:effectLst>
                  <a:outerShdw blurRad="50800" dist="38100" dir="5400000" algn="t" rotWithShape="0">
                    <a:prstClr val="black">
                      <a:alpha val="40000"/>
                    </a:prstClr>
                  </a:outerShdw>
                </a:effectLst>
              </a:rPr>
              <a:t>By attacking God’s helpers via inciting selfishness, lust, envy</a:t>
            </a:r>
          </a:p>
        </p:txBody>
      </p:sp>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6254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6" name="Content Placeholder 5" descr="054_Abram's_Family.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8787" r="7715" b="47386"/>
          <a:stretch/>
        </p:blipFill>
        <p:spPr>
          <a:xfrm>
            <a:off x="4982297" y="971551"/>
            <a:ext cx="3552103" cy="3549014"/>
          </a:xfrm>
        </p:spPr>
      </p:pic>
      <p:sp>
        <p:nvSpPr>
          <p:cNvPr id="7" name="Content Placeholder 3"/>
          <p:cNvSpPr>
            <a:spLocks noGrp="1"/>
          </p:cNvSpPr>
          <p:nvPr>
            <p:ph sz="half" idx="1"/>
          </p:nvPr>
        </p:nvSpPr>
        <p:spPr>
          <a:xfrm>
            <a:off x="1143000" y="1047750"/>
            <a:ext cx="3810000" cy="3657600"/>
          </a:xfrm>
        </p:spPr>
        <p:txBody>
          <a:bodyPr>
            <a:noAutofit/>
          </a:bodyPr>
          <a:lstStyle/>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By attacking God’s helpers via inciting selfishness, lust, envy</a:t>
            </a:r>
          </a:p>
          <a:p>
            <a:pPr>
              <a:lnSpc>
                <a:spcPct val="90000"/>
              </a:lnSpc>
              <a:defRPr/>
            </a:pPr>
            <a:r>
              <a:rPr lang="en-US" sz="2600" dirty="0" smtClean="0">
                <a:effectLst>
                  <a:outerShdw blurRad="50800" dist="38100" dir="5400000" algn="t" rotWithShape="0">
                    <a:prstClr val="black">
                      <a:alpha val="40000"/>
                    </a:prstClr>
                  </a:outerShdw>
                </a:effectLst>
              </a:rPr>
              <a:t>Brothers sell Joseph</a:t>
            </a:r>
          </a:p>
        </p:txBody>
      </p:sp>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12255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4" name="Content Placeholder 3"/>
          <p:cNvSpPr>
            <a:spLocks noGrp="1"/>
          </p:cNvSpPr>
          <p:nvPr>
            <p:ph sz="half" idx="1"/>
          </p:nvPr>
        </p:nvSpPr>
        <p:spPr>
          <a:xfrm>
            <a:off x="1143000" y="1047750"/>
            <a:ext cx="3810000" cy="3657600"/>
          </a:xfrm>
        </p:spPr>
        <p:txBody>
          <a:bodyPr>
            <a:normAutofit fontScale="92500" lnSpcReduction="10000"/>
          </a:bodyPr>
          <a:lstStyle/>
          <a:p>
            <a:pPr>
              <a:defRPr/>
            </a:pPr>
            <a:r>
              <a:rPr lang="en-US" dirty="0" smtClean="0">
                <a:solidFill>
                  <a:srgbClr val="31859C"/>
                </a:solidFill>
                <a:effectLst>
                  <a:outerShdw blurRad="50800" dist="38100" dir="5400000" algn="t" rotWithShape="0">
                    <a:prstClr val="black">
                      <a:alpha val="40000"/>
                    </a:prstClr>
                  </a:outerShdw>
                </a:effectLst>
              </a:rPr>
              <a:t>By attacking God’s helpers via inciting selfishness, lust, envy</a:t>
            </a:r>
          </a:p>
          <a:p>
            <a:pPr>
              <a:defRPr/>
            </a:pPr>
            <a:r>
              <a:rPr lang="en-US" dirty="0" smtClean="0">
                <a:solidFill>
                  <a:srgbClr val="31859C"/>
                </a:solidFill>
                <a:effectLst>
                  <a:outerShdw blurRad="50800" dist="38100" dir="5400000" algn="t" rotWithShape="0">
                    <a:prstClr val="black">
                      <a:alpha val="40000"/>
                    </a:prstClr>
                  </a:outerShdw>
                </a:effectLst>
              </a:rPr>
              <a:t>Brothers sell Joseph</a:t>
            </a:r>
          </a:p>
          <a:p>
            <a:pPr>
              <a:defRPr/>
            </a:pPr>
            <a:r>
              <a:rPr lang="en-US" dirty="0" smtClean="0">
                <a:effectLst>
                  <a:outerShdw blurRad="50800" dist="38100" dir="5400000" algn="t" rotWithShape="0">
                    <a:prstClr val="black">
                      <a:alpha val="40000"/>
                    </a:prstClr>
                  </a:outerShdw>
                </a:effectLst>
              </a:rPr>
              <a:t>Causes a famine attempting to destroy God’s helpers &amp; close the avenue for Messiah</a:t>
            </a:r>
            <a:endParaRPr lang="en-US" dirty="0">
              <a:effectLst>
                <a:outerShdw blurRad="50800" dist="38100" dir="5400000" algn="t" rotWithShape="0">
                  <a:prstClr val="black">
                    <a:alpha val="40000"/>
                  </a:prstClr>
                </a:outerShdw>
              </a:effectLst>
            </a:endParaRPr>
          </a:p>
        </p:txBody>
      </p:sp>
      <p:pic>
        <p:nvPicPr>
          <p:cNvPr id="7" name="Content Placeholder 5" descr="054_Abram's_Family.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8787" r="7715" b="47386"/>
          <a:stretch/>
        </p:blipFill>
        <p:spPr>
          <a:xfrm>
            <a:off x="4982297" y="971551"/>
            <a:ext cx="3552103" cy="3549014"/>
          </a:xfrm>
        </p:spPr>
      </p:pic>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17585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sz="3000" cap="small" dirty="0" smtClean="0"/>
              <a:t>What is the Essential Truth We Must Settle Into to be a Spokesperson for God?</a:t>
            </a:r>
            <a:endParaRPr lang="en-US" sz="3000" cap="small" dirty="0"/>
          </a:p>
        </p:txBody>
      </p:sp>
      <p:sp>
        <p:nvSpPr>
          <p:cNvPr id="3" name="Content Placeholder 2"/>
          <p:cNvSpPr>
            <a:spLocks noGrp="1"/>
          </p:cNvSpPr>
          <p:nvPr>
            <p:ph idx="1"/>
          </p:nvPr>
        </p:nvSpPr>
        <p:spPr>
          <a:xfrm>
            <a:off x="1143000" y="1352550"/>
            <a:ext cx="7543800" cy="3546873"/>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The Day of Worship?</a:t>
            </a:r>
          </a:p>
          <a:p>
            <a:pPr>
              <a:defRPr/>
            </a:pPr>
            <a:r>
              <a:rPr lang="en-US" dirty="0" smtClean="0">
                <a:solidFill>
                  <a:srgbClr val="31859C"/>
                </a:solidFill>
                <a:effectLst>
                  <a:outerShdw blurRad="50800" dist="38100" dir="5400000" algn="t" rotWithShape="0">
                    <a:prstClr val="black">
                      <a:alpha val="40000"/>
                    </a:prstClr>
                  </a:outerShdw>
                </a:effectLst>
              </a:rPr>
              <a:t>Mortality or Immortality of the Soul?</a:t>
            </a:r>
          </a:p>
          <a:p>
            <a:pPr>
              <a:defRPr/>
            </a:pPr>
            <a:r>
              <a:rPr lang="en-US" dirty="0" smtClean="0">
                <a:solidFill>
                  <a:srgbClr val="31859C"/>
                </a:solidFill>
                <a:effectLst>
                  <a:outerShdw blurRad="50800" dist="38100" dir="5400000" algn="t" rotWithShape="0">
                    <a:prstClr val="black">
                      <a:alpha val="40000"/>
                    </a:prstClr>
                  </a:outerShdw>
                </a:effectLst>
              </a:rPr>
              <a:t>Method of Baptism?</a:t>
            </a:r>
          </a:p>
          <a:p>
            <a:pPr>
              <a:defRPr/>
            </a:pPr>
            <a:r>
              <a:rPr lang="en-US" dirty="0" smtClean="0">
                <a:solidFill>
                  <a:srgbClr val="31859C"/>
                </a:solidFill>
                <a:effectLst>
                  <a:outerShdw blurRad="50800" dist="38100" dir="5400000" algn="t" rotWithShape="0">
                    <a:prstClr val="black">
                      <a:alpha val="40000"/>
                    </a:prstClr>
                  </a:outerShdw>
                </a:effectLst>
              </a:rPr>
              <a:t>Right Interpretation of Bible Prophecies?</a:t>
            </a:r>
          </a:p>
          <a:p>
            <a:pPr>
              <a:defRPr/>
            </a:pPr>
            <a:r>
              <a:rPr lang="en-US" dirty="0" smtClean="0">
                <a:effectLst>
                  <a:outerShdw blurRad="50800" dist="38100" dir="5400000" algn="t" rotWithShape="0">
                    <a:prstClr val="black">
                      <a:alpha val="40000"/>
                    </a:prstClr>
                  </a:outerShdw>
                </a:effectLst>
              </a:rPr>
              <a:t>Understanding about God’s Temple?</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2701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219200" y="1047750"/>
            <a:ext cx="4038600" cy="3348037"/>
          </a:xfrm>
        </p:spPr>
        <p:txBody>
          <a:bodyPr>
            <a:normAutofit/>
          </a:bodyPr>
          <a:lstStyle/>
          <a:p>
            <a:pPr>
              <a:defRPr/>
            </a:pPr>
            <a:endParaRPr lang="en-US" dirty="0"/>
          </a:p>
        </p:txBody>
      </p:sp>
      <p:sp>
        <p:nvSpPr>
          <p:cNvPr id="4" name="Content Placeholder 3"/>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397065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143000" y="1047750"/>
            <a:ext cx="4114800" cy="3348037"/>
          </a:xfrm>
        </p:spPr>
        <p:txBody>
          <a:bodyPr>
            <a:normAutofit/>
          </a:bodyPr>
          <a:lstStyle/>
          <a:p>
            <a:pPr>
              <a:lnSpc>
                <a:spcPct val="90000"/>
              </a:lnSpc>
              <a:defRPr/>
            </a:pPr>
            <a:r>
              <a:rPr lang="en-US" dirty="0" smtClean="0">
                <a:effectLst>
                  <a:outerShdw blurRad="50800" dist="38100" dir="5400000" algn="t" rotWithShape="0">
                    <a:prstClr val="black">
                      <a:alpha val="40000"/>
                    </a:prstClr>
                  </a:outerShdw>
                </a:effectLst>
              </a:rPr>
              <a:t>By blessing Joseph</a:t>
            </a:r>
          </a:p>
        </p:txBody>
      </p:sp>
      <p:pic>
        <p:nvPicPr>
          <p:cNvPr id="6" name="Content Placeholder 4" descr="055_Joeseph.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2491"/>
          <a:stretch/>
        </p:blipFill>
        <p:spPr>
          <a:xfrm>
            <a:off x="5373642" y="961426"/>
            <a:ext cx="3141707" cy="3559139"/>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3367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143000" y="1047750"/>
            <a:ext cx="4191000" cy="3348037"/>
          </a:xfrm>
        </p:spPr>
        <p:txBody>
          <a:bodyPr>
            <a:normAutofit lnSpcReduction="10000"/>
          </a:bodyPr>
          <a:lstStyle/>
          <a:p>
            <a:pPr>
              <a:defRPr/>
            </a:pPr>
            <a:r>
              <a:rPr lang="en-US" dirty="0" smtClean="0">
                <a:solidFill>
                  <a:srgbClr val="31859C"/>
                </a:solidFill>
                <a:effectLst>
                  <a:outerShdw blurRad="50800" dist="38100" dir="5400000" algn="t" rotWithShape="0">
                    <a:prstClr val="black">
                      <a:alpha val="40000"/>
                    </a:prstClr>
                  </a:outerShdw>
                </a:effectLst>
              </a:rPr>
              <a:t>By blessing Joseph</a:t>
            </a:r>
          </a:p>
          <a:p>
            <a:pPr>
              <a:defRPr/>
            </a:pPr>
            <a:r>
              <a:rPr lang="en-US" dirty="0" smtClean="0">
                <a:effectLst>
                  <a:outerShdw blurRad="50800" dist="38100" dir="5400000" algn="t" rotWithShape="0">
                    <a:prstClr val="black">
                      <a:alpha val="40000"/>
                    </a:prstClr>
                  </a:outerShdw>
                </a:effectLst>
              </a:rPr>
              <a:t>Turning evil to good by using Joseph to protect God’s helpers from the famine and preserve them and keep open the avenue for the Messiah</a:t>
            </a:r>
            <a:endParaRPr lang="en-US" dirty="0">
              <a:effectLst>
                <a:outerShdw blurRad="50800" dist="38100" dir="5400000" algn="t" rotWithShape="0">
                  <a:prstClr val="black">
                    <a:alpha val="40000"/>
                  </a:prstClr>
                </a:outerShdw>
              </a:effectLst>
            </a:endParaRPr>
          </a:p>
        </p:txBody>
      </p:sp>
      <p:pic>
        <p:nvPicPr>
          <p:cNvPr id="5" name="Content Placeholder 4" descr="055_Joeseph.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2491"/>
          <a:stretch/>
        </p:blipFill>
        <p:spPr>
          <a:xfrm>
            <a:off x="5373642" y="961426"/>
            <a:ext cx="3141707" cy="3559139"/>
          </a:xfrm>
        </p:spPr>
      </p:pic>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256394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Satan Respond?</a:t>
            </a:r>
            <a:endParaRPr lang="en-US" cap="small" dirty="0"/>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sp>
        <p:nvSpPr>
          <p:cNvPr id="8" name="Content Placeholder 7"/>
          <p:cNvSpPr>
            <a:spLocks noGrp="1"/>
          </p:cNvSpPr>
          <p:nvPr>
            <p:ph sz="half" idx="1"/>
          </p:nvPr>
        </p:nvSpPr>
        <p:spPr>
          <a:xfrm>
            <a:off x="914400" y="1200150"/>
            <a:ext cx="3733800" cy="2545556"/>
          </a:xfrm>
        </p:spPr>
        <p:txBody>
          <a:bodyPr/>
          <a:lstStyle/>
          <a:p>
            <a:pPr>
              <a:defRPr/>
            </a:pPr>
            <a:endParaRPr lang="en-US" dirty="0"/>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1932082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Satan Respond?</a:t>
            </a:r>
            <a:endParaRPr lang="en-US" cap="small" dirty="0"/>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sp>
        <p:nvSpPr>
          <p:cNvPr id="8" name="Content Placeholder 7"/>
          <p:cNvSpPr>
            <a:spLocks noGrp="1"/>
          </p:cNvSpPr>
          <p:nvPr>
            <p:ph sz="half" idx="1"/>
          </p:nvPr>
        </p:nvSpPr>
        <p:spPr>
          <a:xfrm>
            <a:off x="1143000" y="1047750"/>
            <a:ext cx="3276600" cy="3657600"/>
          </a:xfrm>
        </p:spPr>
        <p:txBody>
          <a:bodyPr/>
          <a:lstStyle/>
          <a:p>
            <a:pPr>
              <a:lnSpc>
                <a:spcPct val="80000"/>
              </a:lnSpc>
              <a:defRPr/>
            </a:pPr>
            <a:r>
              <a:rPr lang="en-US" dirty="0" smtClean="0">
                <a:effectLst>
                  <a:outerShdw blurRad="50800" dist="38100" dir="5400000" algn="t" rotWithShape="0">
                    <a:prstClr val="black">
                      <a:alpha val="40000"/>
                    </a:prstClr>
                  </a:outerShdw>
                </a:effectLst>
              </a:rPr>
              <a:t>By inciting fear and selfishness – seeking to destroy God’s helpers &amp; close the avenue for Jesus</a:t>
            </a:r>
          </a:p>
        </p:txBody>
      </p:sp>
      <p:pic>
        <p:nvPicPr>
          <p:cNvPr id="9" name="Content Placeholder 5" descr="056_Pharaoh's_Anger_F.tif"/>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5921" r="15921" b="17269"/>
          <a:stretch/>
        </p:blipFill>
        <p:spPr>
          <a:xfrm>
            <a:off x="4430775" y="961427"/>
            <a:ext cx="4084574" cy="3559138"/>
          </a:xfrm>
        </p:spPr>
      </p:pic>
    </p:spTree>
    <p:extLst>
      <p:ext uri="{BB962C8B-B14F-4D97-AF65-F5344CB8AC3E}">
        <p14:creationId xmlns:p14="http://schemas.microsoft.com/office/powerpoint/2010/main" val="38717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Satan Respond?</a:t>
            </a:r>
            <a:endParaRPr lang="en-US" cap="small" dirty="0"/>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sp>
        <p:nvSpPr>
          <p:cNvPr id="8" name="Content Placeholder 7"/>
          <p:cNvSpPr>
            <a:spLocks noGrp="1"/>
          </p:cNvSpPr>
          <p:nvPr>
            <p:ph sz="half" idx="1"/>
          </p:nvPr>
        </p:nvSpPr>
        <p:spPr>
          <a:xfrm>
            <a:off x="1143000" y="1047750"/>
            <a:ext cx="3276600" cy="4095750"/>
          </a:xfrm>
        </p:spPr>
        <p:txBody>
          <a:bodyPr>
            <a:normAutofit/>
          </a:bodyPr>
          <a:lstStyle/>
          <a:p>
            <a:pPr>
              <a:lnSpc>
                <a:spcPct val="80000"/>
              </a:lnSpc>
              <a:defRPr/>
            </a:pPr>
            <a:r>
              <a:rPr lang="en-US" dirty="0" smtClean="0">
                <a:solidFill>
                  <a:srgbClr val="31859C"/>
                </a:solidFill>
                <a:effectLst>
                  <a:outerShdw blurRad="50800" dist="38100" dir="5400000" algn="t" rotWithShape="0">
                    <a:prstClr val="black">
                      <a:alpha val="40000"/>
                    </a:prstClr>
                  </a:outerShdw>
                </a:effectLst>
              </a:rPr>
              <a:t>By inciting fear and selfishness – seeking to destroy God’s helpers &amp; close the avenue for Jesus </a:t>
            </a:r>
          </a:p>
          <a:p>
            <a:pPr>
              <a:lnSpc>
                <a:spcPct val="80000"/>
              </a:lnSpc>
              <a:defRPr/>
            </a:pPr>
            <a:r>
              <a:rPr lang="en-US" dirty="0" smtClean="0">
                <a:effectLst>
                  <a:outerShdw blurRad="50800" dist="38100" dir="5400000" algn="t" rotWithShape="0">
                    <a:prstClr val="black">
                      <a:alpha val="40000"/>
                    </a:prstClr>
                  </a:outerShdw>
                </a:effectLst>
              </a:rPr>
              <a:t>Slavery – to crush out the image of God </a:t>
            </a:r>
            <a:endParaRPr lang="en-US" dirty="0">
              <a:effectLst>
                <a:outerShdw blurRad="50800" dist="38100" dir="5400000" algn="t" rotWithShape="0">
                  <a:prstClr val="black">
                    <a:alpha val="40000"/>
                  </a:prstClr>
                </a:outerShdw>
              </a:effectLst>
            </a:endParaRPr>
          </a:p>
        </p:txBody>
      </p:sp>
      <p:pic>
        <p:nvPicPr>
          <p:cNvPr id="10" name="Content Placeholder 5" descr="056_Pharaoh's_Anger_F.tif"/>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5921" r="15921" b="17269"/>
          <a:stretch/>
        </p:blipFill>
        <p:spPr>
          <a:xfrm>
            <a:off x="4430775" y="961427"/>
            <a:ext cx="4084574" cy="3559138"/>
          </a:xfrm>
        </p:spPr>
      </p:pic>
    </p:spTree>
    <p:extLst>
      <p:ext uri="{BB962C8B-B14F-4D97-AF65-F5344CB8AC3E}">
        <p14:creationId xmlns:p14="http://schemas.microsoft.com/office/powerpoint/2010/main" val="951484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914400" y="1123950"/>
            <a:ext cx="4038600" cy="3429000"/>
          </a:xfrm>
        </p:spPr>
        <p:txBody>
          <a:bodyPr>
            <a:normAutofit/>
          </a:bodyPr>
          <a:lstStyle/>
          <a:p>
            <a:pPr>
              <a:defRPr/>
            </a:pPr>
            <a:endParaRPr lang="en-US" dirty="0" smtClean="0"/>
          </a:p>
        </p:txBody>
      </p:sp>
      <p:sp>
        <p:nvSpPr>
          <p:cNvPr id="4" name="Content Placeholder 3"/>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6984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143000" y="1014680"/>
            <a:ext cx="3810000" cy="3581400"/>
          </a:xfrm>
        </p:spPr>
        <p:txBody>
          <a:bodyPr>
            <a:normAutofit/>
          </a:bodyPr>
          <a:lstStyle/>
          <a:p>
            <a:pPr>
              <a:lnSpc>
                <a:spcPct val="90000"/>
              </a:lnSpc>
              <a:defRPr/>
            </a:pPr>
            <a:r>
              <a:rPr lang="en-US" dirty="0" smtClean="0">
                <a:effectLst>
                  <a:outerShdw blurRad="50800" dist="38100" dir="5400000" algn="t" rotWithShape="0">
                    <a:prstClr val="black">
                      <a:alpha val="40000"/>
                    </a:prstClr>
                  </a:outerShdw>
                </a:effectLst>
              </a:rPr>
              <a:t>He meets slaves, level 1 thinkers, where they are and attacks the gods of Egypt, demonstrating they are not Gods </a:t>
            </a:r>
            <a:endParaRPr lang="en-US" dirty="0">
              <a:effectLst>
                <a:outerShdw blurRad="50800" dist="38100" dir="5400000" algn="t" rotWithShape="0">
                  <a:prstClr val="black">
                    <a:alpha val="40000"/>
                  </a:prstClr>
                </a:outerShdw>
              </a:effectLst>
            </a:endParaRPr>
          </a:p>
        </p:txBody>
      </p:sp>
      <p:pic>
        <p:nvPicPr>
          <p:cNvPr id="5" name="Content Placeholder 4" descr="060_Red Sea.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11"/>
          <a:stretch/>
        </p:blipFill>
        <p:spPr>
          <a:xfrm>
            <a:off x="4981576" y="961427"/>
            <a:ext cx="3509476" cy="3557051"/>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749585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143000" y="1014680"/>
            <a:ext cx="3810000" cy="3581400"/>
          </a:xfrm>
        </p:spPr>
        <p:txBody>
          <a:bodyPr>
            <a:normAutofit lnSpcReduction="10000"/>
          </a:bodyPr>
          <a:lstStyle/>
          <a:p>
            <a:pPr>
              <a:defRPr/>
            </a:pPr>
            <a:r>
              <a:rPr lang="en-US" dirty="0" smtClean="0">
                <a:solidFill>
                  <a:srgbClr val="31859C"/>
                </a:solidFill>
                <a:effectLst>
                  <a:outerShdw blurRad="50800" dist="38100" dir="5400000" algn="t" rotWithShape="0">
                    <a:prstClr val="black">
                      <a:alpha val="40000"/>
                    </a:prstClr>
                  </a:outerShdw>
                </a:effectLst>
              </a:rPr>
              <a:t>He meets slaves, level 1 thinkers, where they are and attacks the gods of Egypt, demonstrating they are not Gods</a:t>
            </a:r>
            <a:endParaRPr lang="en-US" dirty="0">
              <a:solidFill>
                <a:srgbClr val="31859C"/>
              </a:solidFill>
              <a:effectLst>
                <a:outerShdw blurRad="50800" dist="38100" dir="5400000" algn="t" rotWithShape="0">
                  <a:prstClr val="black">
                    <a:alpha val="40000"/>
                  </a:prstClr>
                </a:outerShdw>
              </a:effectLst>
            </a:endParaRPr>
          </a:p>
          <a:p>
            <a:pPr>
              <a:defRPr/>
            </a:pPr>
            <a:r>
              <a:rPr lang="en-US" dirty="0" smtClean="0">
                <a:effectLst>
                  <a:outerShdw blurRad="50800" dist="38100" dir="5400000" algn="t" rotWithShape="0">
                    <a:prstClr val="black">
                      <a:alpha val="40000"/>
                    </a:prstClr>
                  </a:outerShdw>
                </a:effectLst>
              </a:rPr>
              <a:t>Frees the people </a:t>
            </a:r>
          </a:p>
        </p:txBody>
      </p:sp>
      <p:pic>
        <p:nvPicPr>
          <p:cNvPr id="6" name="Content Placeholder 4" descr="060_Red Sea.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11"/>
          <a:stretch/>
        </p:blipFill>
        <p:spPr>
          <a:xfrm>
            <a:off x="4981576" y="961427"/>
            <a:ext cx="3509476" cy="3557051"/>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11717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pic>
        <p:nvPicPr>
          <p:cNvPr id="5" name="Content Placeholder 4" descr="062_Decalog_Moses.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3130"/>
          <a:stretch/>
        </p:blipFill>
        <p:spPr>
          <a:xfrm>
            <a:off x="5681281" y="961427"/>
            <a:ext cx="2801358" cy="3557051"/>
          </a:xfrm>
        </p:spPr>
      </p:pic>
      <p:sp>
        <p:nvSpPr>
          <p:cNvPr id="7" name="Content Placeholder 2"/>
          <p:cNvSpPr>
            <a:spLocks noGrp="1"/>
          </p:cNvSpPr>
          <p:nvPr>
            <p:ph sz="half" idx="1"/>
          </p:nvPr>
        </p:nvSpPr>
        <p:spPr>
          <a:xfrm>
            <a:off x="1143000" y="971550"/>
            <a:ext cx="4419600" cy="4191000"/>
          </a:xfrm>
        </p:spPr>
        <p:txBody>
          <a:bodyPr>
            <a:normAutofit/>
          </a:bodyPr>
          <a:lstStyle/>
          <a:p>
            <a:pPr>
              <a:defRPr/>
            </a:pPr>
            <a:r>
              <a:rPr lang="en-US" dirty="0" smtClean="0">
                <a:effectLst>
                  <a:outerShdw blurRad="50800" dist="38100" dir="5400000" algn="t" rotWithShape="0">
                    <a:prstClr val="black">
                      <a:alpha val="40000"/>
                    </a:prstClr>
                  </a:outerShdw>
                </a:effectLst>
              </a:rPr>
              <a:t>He gave them the MRI of the soul – a diagnostic instrument to reveal their sickness of heart and mind and lead them to Christ</a:t>
            </a:r>
          </a:p>
        </p:txBody>
      </p:sp>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491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sz="3000" cap="small" dirty="0" smtClean="0"/>
              <a:t>What is the Essential Truth We Must Settle Into to be a Spokesperson for God?</a:t>
            </a:r>
            <a:endParaRPr lang="en-US" sz="3000" cap="small" dirty="0"/>
          </a:p>
        </p:txBody>
      </p:sp>
      <p:sp>
        <p:nvSpPr>
          <p:cNvPr id="3" name="Content Placeholder 2"/>
          <p:cNvSpPr>
            <a:spLocks noGrp="1"/>
          </p:cNvSpPr>
          <p:nvPr>
            <p:ph idx="1"/>
          </p:nvPr>
        </p:nvSpPr>
        <p:spPr>
          <a:xfrm>
            <a:off x="1143000" y="1352550"/>
            <a:ext cx="7543800" cy="3546873"/>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The Day of Worship?</a:t>
            </a:r>
          </a:p>
          <a:p>
            <a:pPr>
              <a:defRPr/>
            </a:pPr>
            <a:r>
              <a:rPr lang="en-US" dirty="0" smtClean="0">
                <a:solidFill>
                  <a:srgbClr val="31859C"/>
                </a:solidFill>
                <a:effectLst>
                  <a:outerShdw blurRad="50800" dist="38100" dir="5400000" algn="t" rotWithShape="0">
                    <a:prstClr val="black">
                      <a:alpha val="40000"/>
                    </a:prstClr>
                  </a:outerShdw>
                </a:effectLst>
              </a:rPr>
              <a:t>Mortality or Immortality of the Soul?</a:t>
            </a:r>
          </a:p>
          <a:p>
            <a:pPr>
              <a:defRPr/>
            </a:pPr>
            <a:r>
              <a:rPr lang="en-US" dirty="0" smtClean="0">
                <a:solidFill>
                  <a:srgbClr val="31859C"/>
                </a:solidFill>
                <a:effectLst>
                  <a:outerShdw blurRad="50800" dist="38100" dir="5400000" algn="t" rotWithShape="0">
                    <a:prstClr val="black">
                      <a:alpha val="40000"/>
                    </a:prstClr>
                  </a:outerShdw>
                </a:effectLst>
              </a:rPr>
              <a:t>Method of Baptism?</a:t>
            </a:r>
          </a:p>
          <a:p>
            <a:pPr>
              <a:defRPr/>
            </a:pPr>
            <a:r>
              <a:rPr lang="en-US" dirty="0" smtClean="0">
                <a:solidFill>
                  <a:srgbClr val="31859C"/>
                </a:solidFill>
                <a:effectLst>
                  <a:outerShdw blurRad="50800" dist="38100" dir="5400000" algn="t" rotWithShape="0">
                    <a:prstClr val="black">
                      <a:alpha val="40000"/>
                    </a:prstClr>
                  </a:outerShdw>
                </a:effectLst>
              </a:rPr>
              <a:t>Right Interpretation of Bible Prophecies?</a:t>
            </a:r>
          </a:p>
          <a:p>
            <a:pPr>
              <a:defRPr/>
            </a:pPr>
            <a:r>
              <a:rPr lang="en-US" dirty="0" smtClean="0">
                <a:solidFill>
                  <a:srgbClr val="31859C"/>
                </a:solidFill>
                <a:effectLst>
                  <a:outerShdw blurRad="50800" dist="38100" dir="5400000" algn="t" rotWithShape="0">
                    <a:prstClr val="black">
                      <a:alpha val="40000"/>
                    </a:prstClr>
                  </a:outerShdw>
                </a:effectLst>
              </a:rPr>
              <a:t>Understanding about God’s Temple?</a:t>
            </a:r>
          </a:p>
          <a:p>
            <a:pPr>
              <a:defRPr/>
            </a:pPr>
            <a:r>
              <a:rPr lang="en-US" dirty="0" smtClean="0">
                <a:effectLst>
                  <a:outerShdw blurRad="50800" dist="38100" dir="5400000" algn="t" rotWithShape="0">
                    <a:prstClr val="black">
                      <a:alpha val="40000"/>
                    </a:prstClr>
                  </a:outerShdw>
                </a:effectLst>
              </a:rPr>
              <a:t>Pre- or Post-Tribulation Second Coming?</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17746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143000" y="971550"/>
            <a:ext cx="4419600" cy="4191000"/>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He gave them the MRI of the soul – a diagnostic instrument to reveal their sickness of heart and mind and lead them to Christ</a:t>
            </a:r>
          </a:p>
          <a:p>
            <a:pPr>
              <a:defRPr/>
            </a:pPr>
            <a:r>
              <a:rPr lang="en-US" dirty="0" smtClean="0">
                <a:effectLst>
                  <a:outerShdw blurRad="50800" dist="38100" dir="5400000" algn="t" rotWithShape="0">
                    <a:prstClr val="black">
                      <a:alpha val="40000"/>
                    </a:prstClr>
                  </a:outerShdw>
                </a:effectLst>
              </a:rPr>
              <a:t>Reminding them of Design law Creator</a:t>
            </a:r>
            <a:endParaRPr lang="en-US" dirty="0">
              <a:effectLst>
                <a:outerShdw blurRad="50800" dist="38100" dir="5400000" algn="t" rotWithShape="0">
                  <a:prstClr val="black">
                    <a:alpha val="40000"/>
                  </a:prstClr>
                </a:outerShdw>
              </a:effectLst>
            </a:endParaRPr>
          </a:p>
        </p:txBody>
      </p:sp>
      <p:pic>
        <p:nvPicPr>
          <p:cNvPr id="6" name="Content Placeholder 4" descr="062_Decalog_Moses.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3130"/>
          <a:stretch/>
        </p:blipFill>
        <p:spPr>
          <a:xfrm>
            <a:off x="5681281" y="961427"/>
            <a:ext cx="2801358" cy="3557051"/>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592905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1352550"/>
            <a:ext cx="3733800" cy="2815828"/>
          </a:xfrm>
        </p:spPr>
        <p:txBody>
          <a:bodyPr/>
          <a:lstStyle/>
          <a:p>
            <a:pPr>
              <a:defRPr/>
            </a:pPr>
            <a:endParaRPr lang="en-US" dirty="0"/>
          </a:p>
        </p:txBody>
      </p:sp>
      <p:sp>
        <p:nvSpPr>
          <p:cNvPr id="4" name="Content Placeholder 3"/>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0723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971550"/>
            <a:ext cx="2971800" cy="2815828"/>
          </a:xfrm>
        </p:spPr>
        <p:txBody>
          <a:bodyPr/>
          <a:lstStyle/>
          <a:p>
            <a:pPr marL="0" indent="0">
              <a:buNone/>
              <a:defRPr/>
            </a:pPr>
            <a:r>
              <a:rPr lang="en-US" dirty="0" smtClean="0"/>
              <a:t>Incites fear, selfishness, lust and promotes false god concepts</a:t>
            </a:r>
            <a:endParaRPr lang="en-US" dirty="0"/>
          </a:p>
        </p:txBody>
      </p:sp>
      <p:pic>
        <p:nvPicPr>
          <p:cNvPr id="5" name="Content Placeholder 4" descr="064_Calf_Orgy.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926" r="11212" b="23961"/>
          <a:stretch/>
        </p:blipFill>
        <p:spPr>
          <a:xfrm>
            <a:off x="4176189" y="961427"/>
            <a:ext cx="4306450" cy="3557051"/>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752597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295400" y="971550"/>
            <a:ext cx="4038600" cy="3576638"/>
          </a:xfrm>
        </p:spPr>
        <p:txBody>
          <a:bodyPr>
            <a:normAutofit/>
          </a:bodyPr>
          <a:lstStyle/>
          <a:p>
            <a:pPr marL="0" indent="0">
              <a:buNone/>
              <a:defRPr/>
            </a:pPr>
            <a:endParaRPr lang="en-US" dirty="0"/>
          </a:p>
        </p:txBody>
      </p:sp>
      <p:sp>
        <p:nvSpPr>
          <p:cNvPr id="4" name="Content Placeholder 3"/>
          <p:cNvSpPr>
            <a:spLocks noGrp="1"/>
          </p:cNvSpPr>
          <p:nvPr>
            <p:ph sz="half" idx="2"/>
          </p:nvPr>
        </p:nvSpPr>
        <p:spPr/>
        <p:txBody>
          <a:bodyPr>
            <a:normAutofit/>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8509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4" name="Content Placeholder 3"/>
          <p:cNvSpPr>
            <a:spLocks noGrp="1"/>
          </p:cNvSpPr>
          <p:nvPr>
            <p:ph sz="half" idx="2"/>
          </p:nvPr>
        </p:nvSpPr>
        <p:spPr/>
        <p:txBody>
          <a:bodyPr>
            <a:normAutofit/>
          </a:bodyPr>
          <a:lstStyle/>
          <a:p>
            <a:endParaRPr lang="en-US"/>
          </a:p>
        </p:txBody>
      </p:sp>
      <p:sp>
        <p:nvSpPr>
          <p:cNvPr id="6" name="Content Placeholder 2"/>
          <p:cNvSpPr>
            <a:spLocks noGrp="1"/>
          </p:cNvSpPr>
          <p:nvPr>
            <p:ph sz="half" idx="1"/>
          </p:nvPr>
        </p:nvSpPr>
        <p:spPr>
          <a:xfrm>
            <a:off x="1143000" y="971550"/>
            <a:ext cx="4114800" cy="4171950"/>
          </a:xfrm>
        </p:spPr>
        <p:txBody>
          <a:bodyPr>
            <a:normAutofit/>
          </a:bodyPr>
          <a:lstStyle/>
          <a:p>
            <a:pPr>
              <a:defRPr/>
            </a:pPr>
            <a:r>
              <a:rPr lang="en-US" dirty="0" smtClean="0">
                <a:effectLst>
                  <a:outerShdw blurRad="50800" dist="38100" dir="5400000" algn="t" rotWithShape="0">
                    <a:prstClr val="black">
                      <a:alpha val="40000"/>
                    </a:prstClr>
                  </a:outerShdw>
                </a:effectLst>
              </a:rPr>
              <a:t>He had them grind </a:t>
            </a:r>
            <a:r>
              <a:rPr lang="en-US" dirty="0">
                <a:effectLst>
                  <a:outerShdw blurRad="50800" dist="38100" dir="5400000" algn="t" rotWithShape="0">
                    <a:prstClr val="black">
                      <a:alpha val="40000"/>
                    </a:prstClr>
                  </a:outerShdw>
                </a:effectLst>
              </a:rPr>
              <a:t>u</a:t>
            </a:r>
            <a:r>
              <a:rPr lang="en-US" dirty="0" smtClean="0">
                <a:effectLst>
                  <a:outerShdw blurRad="50800" dist="38100" dir="5400000" algn="t" rotWithShape="0">
                    <a:prstClr val="black">
                      <a:alpha val="40000"/>
                    </a:prstClr>
                  </a:outerShdw>
                </a:effectLst>
              </a:rPr>
              <a:t>p their golden god, put it in water and drink it</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25748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143000" y="971550"/>
            <a:ext cx="4114800" cy="4171950"/>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He had them grind </a:t>
            </a:r>
            <a:r>
              <a:rPr lang="en-US" dirty="0">
                <a:solidFill>
                  <a:srgbClr val="31859C"/>
                </a:solidFill>
                <a:effectLst>
                  <a:outerShdw blurRad="50800" dist="38100" dir="5400000" algn="t" rotWithShape="0">
                    <a:prstClr val="black">
                      <a:alpha val="40000"/>
                    </a:prstClr>
                  </a:outerShdw>
                </a:effectLst>
              </a:rPr>
              <a:t>u</a:t>
            </a:r>
            <a:r>
              <a:rPr lang="en-US" dirty="0" smtClean="0">
                <a:solidFill>
                  <a:srgbClr val="31859C"/>
                </a:solidFill>
                <a:effectLst>
                  <a:outerShdw blurRad="50800" dist="38100" dir="5400000" algn="t" rotWithShape="0">
                    <a:prstClr val="black">
                      <a:alpha val="40000"/>
                    </a:prstClr>
                  </a:outerShdw>
                </a:effectLst>
              </a:rPr>
              <a:t>p their golden god, put it in water and drink it</a:t>
            </a:r>
          </a:p>
          <a:p>
            <a:pPr>
              <a:defRPr/>
            </a:pPr>
            <a:r>
              <a:rPr lang="en-US" dirty="0" smtClean="0">
                <a:effectLst>
                  <a:outerShdw blurRad="50800" dist="38100" dir="5400000" algn="t" rotWithShape="0">
                    <a:prstClr val="black">
                      <a:alpha val="40000"/>
                    </a:prstClr>
                  </a:outerShdw>
                </a:effectLst>
              </a:rPr>
              <a:t>Gave them a second version of the MRI of the soul – reminding them that He brought them out of slavery</a:t>
            </a:r>
            <a:endParaRPr lang="en-US" sz="1600" dirty="0">
              <a:effectLst>
                <a:outerShdw blurRad="50800" dist="38100" dir="5400000" algn="t" rotWithShape="0">
                  <a:prstClr val="black">
                    <a:alpha val="40000"/>
                  </a:prstClr>
                </a:outerShdw>
              </a:effectLst>
            </a:endParaRPr>
          </a:p>
        </p:txBody>
      </p:sp>
      <p:pic>
        <p:nvPicPr>
          <p:cNvPr id="6" name="Content Placeholder 4" descr="062_Decalog_Moses.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3130"/>
          <a:stretch/>
        </p:blipFill>
        <p:spPr>
          <a:xfrm>
            <a:off x="5681281" y="961427"/>
            <a:ext cx="2801358" cy="3557051"/>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79340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God Tries to Move them to Level Two</a:t>
            </a:r>
            <a:endParaRPr lang="en-US" cap="small" dirty="0"/>
          </a:p>
        </p:txBody>
      </p:sp>
      <p:sp>
        <p:nvSpPr>
          <p:cNvPr id="3" name="Content Placeholder 2"/>
          <p:cNvSpPr>
            <a:spLocks noGrp="1"/>
          </p:cNvSpPr>
          <p:nvPr>
            <p:ph idx="1"/>
          </p:nvPr>
        </p:nvSpPr>
        <p:spPr/>
        <p:txBody>
          <a:bodyPr/>
          <a:lstStyle/>
          <a:p>
            <a:pPr>
              <a:defRPr/>
            </a:pPr>
            <a:r>
              <a:rPr lang="en-US" dirty="0" smtClean="0">
                <a:effectLst>
                  <a:outerShdw blurRad="50800" dist="38100" dir="5400000" algn="t" rotWithShape="0">
                    <a:prstClr val="black">
                      <a:alpha val="40000"/>
                    </a:prstClr>
                  </a:outerShdw>
                </a:effectLst>
              </a:rPr>
              <a:t>An Eye for an Eye…</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17275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God Tries to Move them to Level Two</a:t>
            </a:r>
            <a:endParaRPr lang="en-US" cap="small" dirty="0"/>
          </a:p>
        </p:txBody>
      </p:sp>
      <p:sp>
        <p:nvSpPr>
          <p:cNvPr id="3" name="Content Placeholder 2"/>
          <p:cNvSpPr>
            <a:spLocks noGrp="1"/>
          </p:cNvSpPr>
          <p:nvPr>
            <p:ph idx="1"/>
          </p:nvPr>
        </p:nvSpPr>
        <p:spPr/>
        <p:txBody>
          <a:bodyPr/>
          <a:lstStyle/>
          <a:p>
            <a:pPr>
              <a:defRPr/>
            </a:pPr>
            <a:r>
              <a:rPr lang="en-US" dirty="0" smtClean="0">
                <a:solidFill>
                  <a:srgbClr val="31859C"/>
                </a:solidFill>
                <a:effectLst>
                  <a:outerShdw blurRad="50800" dist="38100" dir="5400000" algn="t" rotWithShape="0">
                    <a:prstClr val="black">
                      <a:alpha val="40000"/>
                    </a:prstClr>
                  </a:outerShdw>
                </a:effectLst>
              </a:rPr>
              <a:t>An Eye for an Eye…</a:t>
            </a:r>
          </a:p>
          <a:p>
            <a:pPr>
              <a:defRPr/>
            </a:pPr>
            <a:r>
              <a:rPr lang="en-US" dirty="0" smtClean="0">
                <a:effectLst>
                  <a:outerShdw blurRad="50800" dist="38100" dir="5400000" algn="t" rotWithShape="0">
                    <a:prstClr val="black">
                      <a:alpha val="40000"/>
                    </a:prstClr>
                  </a:outerShdw>
                </a:effectLst>
              </a:rPr>
              <a:t>And the People try level two – “all the Lord says we will do.”</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44949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cap="small" dirty="0" smtClean="0"/>
              <a:t>AND God</a:t>
            </a:r>
            <a:endParaRPr lang="en-US" cap="small" dirty="0"/>
          </a:p>
        </p:txBody>
      </p:sp>
      <p:sp>
        <p:nvSpPr>
          <p:cNvPr id="5" name="Content Placeholder 4"/>
          <p:cNvSpPr>
            <a:spLocks noGrp="1"/>
          </p:cNvSpPr>
          <p:nvPr>
            <p:ph sz="half" idx="1"/>
          </p:nvPr>
        </p:nvSpPr>
        <p:spPr>
          <a:xfrm>
            <a:off x="1143000" y="971550"/>
            <a:ext cx="3276600" cy="4171950"/>
          </a:xfrm>
        </p:spPr>
        <p:txBody>
          <a:bodyPr>
            <a:normAutofit/>
          </a:bodyPr>
          <a:lstStyle/>
          <a:p>
            <a:pPr marL="0" indent="0">
              <a:lnSpc>
                <a:spcPct val="90000"/>
              </a:lnSpc>
              <a:buNone/>
              <a:defRPr/>
            </a:pPr>
            <a:r>
              <a:rPr lang="en-US" dirty="0" smtClean="0">
                <a:effectLst>
                  <a:outerShdw blurRad="50800" dist="38100" dir="5400000" algn="t" rotWithShape="0">
                    <a:prstClr val="black">
                      <a:alpha val="40000"/>
                    </a:prstClr>
                  </a:outerShdw>
                </a:effectLst>
              </a:rPr>
              <a:t>He gave them a theater, costumes, props, and a script to act out His plan to cleanse the Spirit Temple and reconcile man back to at-one-</a:t>
            </a:r>
            <a:r>
              <a:rPr lang="en-US" dirty="0" err="1" smtClean="0">
                <a:effectLst>
                  <a:outerShdw blurRad="50800" dist="38100" dir="5400000" algn="t" rotWithShape="0">
                    <a:prstClr val="black">
                      <a:alpha val="40000"/>
                    </a:prstClr>
                  </a:outerShdw>
                </a:effectLst>
              </a:rPr>
              <a:t>ment</a:t>
            </a:r>
            <a:r>
              <a:rPr lang="en-US" dirty="0" smtClean="0">
                <a:effectLst>
                  <a:outerShdw blurRad="50800" dist="38100" dir="5400000" algn="t" rotWithShape="0">
                    <a:prstClr val="black">
                      <a:alpha val="40000"/>
                    </a:prstClr>
                  </a:outerShdw>
                </a:effectLst>
              </a:rPr>
              <a:t> with God.</a:t>
            </a:r>
            <a:endParaRPr lang="en-US" dirty="0">
              <a:effectLst>
                <a:outerShdw blurRad="50800" dist="38100" dir="5400000" algn="t" rotWithShape="0">
                  <a:prstClr val="black">
                    <a:alpha val="40000"/>
                  </a:prstClr>
                </a:outerShdw>
              </a:effectLst>
            </a:endParaRPr>
          </a:p>
        </p:txBody>
      </p:sp>
      <p:pic>
        <p:nvPicPr>
          <p:cNvPr id="7" name="Content Placeholder 6" descr="065_Court_Yar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926" r="15926" b="14294"/>
          <a:stretch/>
        </p:blipFill>
        <p:spPr>
          <a:xfrm>
            <a:off x="4419600" y="961427"/>
            <a:ext cx="4063039" cy="3557051"/>
          </a:xfrm>
        </p:spPr>
      </p:pic>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13606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Satan Respond?</a:t>
            </a:r>
            <a:endParaRPr lang="en-US" cap="small" dirty="0"/>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sp>
        <p:nvSpPr>
          <p:cNvPr id="8" name="Content Placeholder 7"/>
          <p:cNvSpPr>
            <a:spLocks noGrp="1"/>
          </p:cNvSpPr>
          <p:nvPr>
            <p:ph sz="half" idx="1"/>
          </p:nvPr>
        </p:nvSpPr>
        <p:spPr>
          <a:xfrm>
            <a:off x="1219200" y="1276350"/>
            <a:ext cx="3429000" cy="3048000"/>
          </a:xfrm>
        </p:spPr>
        <p:txBody>
          <a:bodyPr/>
          <a:lstStyle/>
          <a:p>
            <a:pPr>
              <a:defRPr/>
            </a:pPr>
            <a:endParaRPr lang="en-US" dirty="0"/>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333971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8754" name="Rectangle 2"/>
          <p:cNvSpPr>
            <a:spLocks noGrp="1" noChangeArrowheads="1"/>
          </p:cNvSpPr>
          <p:nvPr>
            <p:ph type="ctrTitle"/>
          </p:nvPr>
        </p:nvSpPr>
        <p:spPr>
          <a:xfrm>
            <a:off x="762000" y="552450"/>
            <a:ext cx="7772400" cy="1104900"/>
          </a:xfrm>
        </p:spPr>
        <p:txBody>
          <a:bodyPr>
            <a:normAutofit fontScale="90000"/>
          </a:bodyPr>
          <a:lstStyle/>
          <a:p>
            <a:pPr>
              <a:lnSpc>
                <a:spcPct val="80000"/>
              </a:lnSpc>
              <a:defRPr/>
            </a:pPr>
            <a:r>
              <a:rPr lang="en-US" cap="small" dirty="0" smtClean="0">
                <a:solidFill>
                  <a:srgbClr val="B6ADED"/>
                </a:solidFill>
                <a:effectLst/>
                <a:cs typeface="Tw Cen MT"/>
              </a:rPr>
              <a:t>BECOMING A SPOKESPERSON FOR GOD:</a:t>
            </a:r>
            <a:r>
              <a:rPr lang="en-US" cap="small" smtClean="0">
                <a:solidFill>
                  <a:srgbClr val="B6ADED"/>
                </a:solidFill>
                <a:effectLst/>
                <a:cs typeface="Tw Cen MT"/>
              </a:rPr>
              <a:t/>
            </a:r>
            <a:br>
              <a:rPr lang="en-US" cap="small" smtClean="0">
                <a:solidFill>
                  <a:srgbClr val="B6ADED"/>
                </a:solidFill>
                <a:effectLst/>
                <a:cs typeface="Tw Cen MT"/>
              </a:rPr>
            </a:br>
            <a:r>
              <a:rPr lang="en-US" sz="2700" b="0" cap="small" smtClean="0">
                <a:effectLst/>
                <a:cs typeface="Tw Cen MT"/>
              </a:rPr>
              <a:t>the </a:t>
            </a:r>
            <a:r>
              <a:rPr lang="en-US" sz="2700" b="0" cap="small" dirty="0" smtClean="0">
                <a:effectLst/>
                <a:cs typeface="Tw Cen MT"/>
              </a:rPr>
              <a:t>Cosmic Conflict from Beginning to End</a:t>
            </a:r>
            <a:endParaRPr lang="en-US" sz="2700" b="0" cap="small" dirty="0">
              <a:effectLst/>
              <a:cs typeface="Tw Cen MT"/>
            </a:endParaRPr>
          </a:p>
        </p:txBody>
      </p:sp>
      <p:sp>
        <p:nvSpPr>
          <p:cNvPr id="3018755" name="Rectangle 3"/>
          <p:cNvSpPr>
            <a:spLocks noGrp="1" noChangeArrowheads="1"/>
          </p:cNvSpPr>
          <p:nvPr>
            <p:ph type="subTitle" idx="1"/>
          </p:nvPr>
        </p:nvSpPr>
        <p:spPr>
          <a:xfrm>
            <a:off x="0" y="1962150"/>
            <a:ext cx="9039226" cy="2936966"/>
          </a:xfrm>
          <a:effectLst/>
        </p:spPr>
        <p:txBody>
          <a:bodyPr>
            <a:noAutofit/>
          </a:bodyPr>
          <a:lstStyle/>
          <a:p>
            <a:pPr eaLnBrk="1" hangingPunct="1">
              <a:lnSpc>
                <a:spcPct val="80000"/>
              </a:lnSpc>
              <a:defRPr/>
            </a:pPr>
            <a:r>
              <a:rPr lang="en-US" sz="2000" b="1" dirty="0" smtClean="0">
                <a:solidFill>
                  <a:srgbClr val="FFFF99"/>
                </a:solidFill>
                <a:effectLst>
                  <a:outerShdw blurRad="50800" dist="38100" dir="5400000" algn="t" rotWithShape="0">
                    <a:prstClr val="black">
                      <a:alpha val="40000"/>
                    </a:prstClr>
                  </a:outerShdw>
                </a:effectLst>
                <a:cs typeface="Tw Cen MT"/>
              </a:rPr>
              <a:t>Timothy R. Jennings, MD, DFAPA</a:t>
            </a:r>
          </a:p>
          <a:p>
            <a:pPr eaLnBrk="1" hangingPunct="1">
              <a:lnSpc>
                <a:spcPct val="80000"/>
              </a:lnSpc>
              <a:defRPr/>
            </a:pPr>
            <a:r>
              <a:rPr lang="en-US" sz="1800" dirty="0" smtClean="0">
                <a:solidFill>
                  <a:schemeClr val="bg1"/>
                </a:solidFill>
                <a:effectLst>
                  <a:outerShdw blurRad="50800" dist="38100" dir="5400000" algn="t" rotWithShape="0">
                    <a:prstClr val="black">
                      <a:alpha val="40000"/>
                    </a:prstClr>
                  </a:outerShdw>
                </a:effectLst>
                <a:cs typeface="Tw Cen MT"/>
              </a:rPr>
              <a:t>President, TN </a:t>
            </a:r>
            <a:r>
              <a:rPr lang="en-US" sz="1800" dirty="0">
                <a:solidFill>
                  <a:schemeClr val="bg1"/>
                </a:solidFill>
                <a:effectLst>
                  <a:outerShdw blurRad="50800" dist="38100" dir="5400000" algn="t" rotWithShape="0">
                    <a:prstClr val="black">
                      <a:alpha val="40000"/>
                    </a:prstClr>
                  </a:outerShdw>
                </a:effectLst>
                <a:cs typeface="Tw Cen MT"/>
              </a:rPr>
              <a:t>Psychiatric </a:t>
            </a:r>
            <a:r>
              <a:rPr lang="en-US" sz="1800" dirty="0" smtClean="0">
                <a:solidFill>
                  <a:schemeClr val="bg1"/>
                </a:solidFill>
                <a:effectLst>
                  <a:outerShdw blurRad="50800" dist="38100" dir="5400000" algn="t" rotWithShape="0">
                    <a:prstClr val="black">
                      <a:alpha val="40000"/>
                    </a:prstClr>
                  </a:outerShdw>
                </a:effectLst>
                <a:cs typeface="Tw Cen MT"/>
              </a:rPr>
              <a:t>Association</a:t>
            </a:r>
          </a:p>
          <a:p>
            <a:pPr eaLnBrk="1" hangingPunct="1">
              <a:lnSpc>
                <a:spcPct val="80000"/>
              </a:lnSpc>
              <a:defRPr/>
            </a:pPr>
            <a:r>
              <a:rPr lang="en-US" sz="1800" dirty="0" smtClean="0">
                <a:solidFill>
                  <a:schemeClr val="bg1"/>
                </a:solidFill>
                <a:effectLst>
                  <a:outerShdw blurRad="50800" dist="38100" dir="5400000" algn="t" rotWithShape="0">
                    <a:prstClr val="black">
                      <a:alpha val="40000"/>
                    </a:prstClr>
                  </a:outerShdw>
                </a:effectLst>
                <a:cs typeface="Tw Cen MT"/>
              </a:rPr>
              <a:t>President-Elect, Southern Psychiatric Association</a:t>
            </a:r>
            <a:endParaRPr lang="en-US" sz="1800" dirty="0">
              <a:solidFill>
                <a:schemeClr val="bg1"/>
              </a:solidFill>
              <a:effectLst>
                <a:outerShdw blurRad="50800" dist="38100" dir="5400000" algn="t" rotWithShape="0">
                  <a:prstClr val="black">
                    <a:alpha val="40000"/>
                  </a:prstClr>
                </a:outerShdw>
              </a:effectLst>
              <a:cs typeface="Tw Cen MT"/>
            </a:endParaRPr>
          </a:p>
          <a:p>
            <a:pPr eaLnBrk="1" hangingPunct="1">
              <a:lnSpc>
                <a:spcPct val="80000"/>
              </a:lnSpc>
              <a:defRPr/>
            </a:pPr>
            <a:endParaRPr lang="en-US" sz="2000" dirty="0">
              <a:solidFill>
                <a:schemeClr val="bg1"/>
              </a:solidFill>
              <a:effectLst>
                <a:outerShdw blurRad="50800" dist="38100" dir="5400000" algn="t" rotWithShape="0">
                  <a:prstClr val="black">
                    <a:alpha val="40000"/>
                  </a:prstClr>
                </a:outerShdw>
              </a:effectLst>
              <a:cs typeface="Tw Cen MT"/>
            </a:endParaRPr>
          </a:p>
          <a:p>
            <a:pPr eaLnBrk="1" hangingPunct="1">
              <a:lnSpc>
                <a:spcPct val="80000"/>
              </a:lnSpc>
              <a:defRPr/>
            </a:pPr>
            <a:r>
              <a:rPr lang="en-US" sz="1600" dirty="0">
                <a:solidFill>
                  <a:schemeClr val="bg1"/>
                </a:solidFill>
                <a:effectLst>
                  <a:outerShdw blurRad="50800" dist="38100" dir="5400000" algn="t" rotWithShape="0">
                    <a:prstClr val="black">
                      <a:alpha val="40000"/>
                    </a:prstClr>
                  </a:outerShdw>
                </a:effectLst>
                <a:cs typeface="Tw Cen MT"/>
              </a:rPr>
              <a:t>Author: </a:t>
            </a:r>
            <a:r>
              <a:rPr lang="en-US" sz="1600" i="1" dirty="0">
                <a:solidFill>
                  <a:schemeClr val="bg1"/>
                </a:solidFill>
                <a:effectLst>
                  <a:outerShdw blurRad="50800" dist="38100" dir="5400000" algn="t" rotWithShape="0">
                    <a:prstClr val="black">
                      <a:alpha val="40000"/>
                    </a:prstClr>
                  </a:outerShdw>
                </a:effectLst>
                <a:cs typeface="Tw Cen MT"/>
              </a:rPr>
              <a:t>Could It Be This Simple? A Biblical Model for Healing the Mind - 2007</a:t>
            </a:r>
          </a:p>
          <a:p>
            <a:pPr eaLnBrk="1" hangingPunct="1">
              <a:lnSpc>
                <a:spcPct val="80000"/>
              </a:lnSpc>
              <a:defRPr/>
            </a:pPr>
            <a:r>
              <a:rPr lang="en-US" sz="1600" i="1" dirty="0">
                <a:solidFill>
                  <a:schemeClr val="bg1"/>
                </a:solidFill>
                <a:effectLst>
                  <a:outerShdw blurRad="50800" dist="38100" dir="5400000" algn="t" rotWithShape="0">
                    <a:prstClr val="black">
                      <a:alpha val="40000"/>
                    </a:prstClr>
                  </a:outerShdw>
                </a:effectLst>
                <a:cs typeface="Tw Cen MT"/>
              </a:rPr>
              <a:t>The </a:t>
            </a:r>
            <a:r>
              <a:rPr lang="en-US" sz="1600" i="1" dirty="0" smtClean="0">
                <a:solidFill>
                  <a:schemeClr val="bg1"/>
                </a:solidFill>
                <a:effectLst>
                  <a:outerShdw blurRad="50800" dist="38100" dir="5400000" algn="t" rotWithShape="0">
                    <a:prstClr val="black">
                      <a:alpha val="40000"/>
                    </a:prstClr>
                  </a:outerShdw>
                </a:effectLst>
                <a:cs typeface="Tw Cen MT"/>
              </a:rPr>
              <a:t>God-Shaped </a:t>
            </a:r>
            <a:r>
              <a:rPr lang="en-US" sz="1600" i="1" dirty="0">
                <a:solidFill>
                  <a:schemeClr val="bg1"/>
                </a:solidFill>
                <a:effectLst>
                  <a:outerShdw blurRad="50800" dist="38100" dir="5400000" algn="t" rotWithShape="0">
                    <a:prstClr val="black">
                      <a:alpha val="40000"/>
                    </a:prstClr>
                  </a:outerShdw>
                </a:effectLst>
                <a:cs typeface="Tw Cen MT"/>
              </a:rPr>
              <a:t>Brain: How </a:t>
            </a:r>
            <a:r>
              <a:rPr lang="en-US" sz="1600" i="1" dirty="0" smtClean="0">
                <a:solidFill>
                  <a:schemeClr val="bg1"/>
                </a:solidFill>
                <a:effectLst>
                  <a:outerShdw blurRad="50800" dist="38100" dir="5400000" algn="t" rotWithShape="0">
                    <a:prstClr val="black">
                      <a:alpha val="40000"/>
                    </a:prstClr>
                  </a:outerShdw>
                </a:effectLst>
                <a:cs typeface="Tw Cen MT"/>
              </a:rPr>
              <a:t>Changing Your </a:t>
            </a:r>
            <a:r>
              <a:rPr lang="en-US" sz="1600" i="1" dirty="0">
                <a:solidFill>
                  <a:schemeClr val="bg1"/>
                </a:solidFill>
                <a:effectLst>
                  <a:outerShdw blurRad="50800" dist="38100" dir="5400000" algn="t" rotWithShape="0">
                    <a:prstClr val="black">
                      <a:alpha val="40000"/>
                    </a:prstClr>
                  </a:outerShdw>
                </a:effectLst>
                <a:cs typeface="Tw Cen MT"/>
              </a:rPr>
              <a:t>View of God Transforms Your Life </a:t>
            </a:r>
            <a:r>
              <a:rPr lang="en-US" sz="1600" i="1" dirty="0" smtClean="0">
                <a:solidFill>
                  <a:schemeClr val="bg1"/>
                </a:solidFill>
                <a:effectLst>
                  <a:outerShdw blurRad="50800" dist="38100" dir="5400000" algn="t" rotWithShape="0">
                    <a:prstClr val="black">
                      <a:alpha val="40000"/>
                    </a:prstClr>
                  </a:outerShdw>
                </a:effectLst>
                <a:cs typeface="Tw Cen MT"/>
              </a:rPr>
              <a:t>– 2013</a:t>
            </a:r>
          </a:p>
          <a:p>
            <a:pPr eaLnBrk="1" hangingPunct="1">
              <a:lnSpc>
                <a:spcPct val="80000"/>
              </a:lnSpc>
              <a:defRPr/>
            </a:pPr>
            <a:r>
              <a:rPr lang="en-US" sz="1600" i="1" dirty="0" smtClean="0">
                <a:solidFill>
                  <a:schemeClr val="bg1"/>
                </a:solidFill>
                <a:effectLst>
                  <a:outerShdw blurRad="50800" dist="38100" dir="5400000" algn="t" rotWithShape="0">
                    <a:prstClr val="black">
                      <a:alpha val="40000"/>
                    </a:prstClr>
                  </a:outerShdw>
                </a:effectLst>
                <a:cs typeface="Tw Cen MT"/>
              </a:rPr>
              <a:t>The Journal of the Watcher – 2014</a:t>
            </a:r>
          </a:p>
          <a:p>
            <a:pPr eaLnBrk="1" hangingPunct="1">
              <a:lnSpc>
                <a:spcPct val="80000"/>
              </a:lnSpc>
              <a:defRPr/>
            </a:pPr>
            <a:endParaRPr lang="en-US" sz="2000" dirty="0">
              <a:solidFill>
                <a:schemeClr val="bg1"/>
              </a:solidFill>
              <a:effectLst>
                <a:outerShdw blurRad="50800" dist="38100" dir="5400000" algn="t" rotWithShape="0">
                  <a:prstClr val="black">
                    <a:alpha val="40000"/>
                  </a:prstClr>
                </a:outerShdw>
              </a:effectLst>
              <a:cs typeface="Tw Cen MT"/>
            </a:endParaRPr>
          </a:p>
          <a:p>
            <a:pPr eaLnBrk="1" hangingPunct="1">
              <a:lnSpc>
                <a:spcPct val="80000"/>
              </a:lnSpc>
              <a:defRPr/>
            </a:pPr>
            <a:r>
              <a:rPr lang="en-US" sz="2000" dirty="0">
                <a:solidFill>
                  <a:srgbClr val="FFFF99"/>
                </a:solidFill>
                <a:effectLst>
                  <a:outerShdw blurRad="50800" dist="38100" dir="5400000" algn="t" rotWithShape="0">
                    <a:prstClr val="black">
                      <a:alpha val="40000"/>
                    </a:prstClr>
                  </a:outerShdw>
                </a:effectLst>
                <a:cs typeface="Tw Cen MT"/>
              </a:rPr>
              <a:t>www.comeandreason.com</a:t>
            </a:r>
          </a:p>
          <a:p>
            <a:pPr eaLnBrk="1" hangingPunct="1">
              <a:lnSpc>
                <a:spcPct val="80000"/>
              </a:lnSpc>
              <a:defRPr/>
            </a:pPr>
            <a:fld id="{A0CE03D6-429D-4537-BADF-0A8DA4543290}" type="datetime4">
              <a:rPr lang="en-US" sz="2000" smtClean="0">
                <a:solidFill>
                  <a:schemeClr val="bg1"/>
                </a:solidFill>
                <a:effectLst>
                  <a:outerShdw blurRad="50800" dist="38100" dir="5400000" algn="t" rotWithShape="0">
                    <a:prstClr val="black">
                      <a:alpha val="40000"/>
                    </a:prstClr>
                  </a:outerShdw>
                </a:effectLst>
                <a:cs typeface="Tw Cen MT"/>
              </a:rPr>
              <a:pPr eaLnBrk="1" hangingPunct="1">
                <a:lnSpc>
                  <a:spcPct val="80000"/>
                </a:lnSpc>
                <a:defRPr/>
              </a:pPr>
              <a:t>March 20, 2015</a:t>
            </a:fld>
            <a:endParaRPr lang="en-US" sz="2000" dirty="0" smtClean="0">
              <a:solidFill>
                <a:schemeClr val="bg1"/>
              </a:solidFill>
              <a:effectLst>
                <a:outerShdw blurRad="50800" dist="38100" dir="5400000" algn="t" rotWithShape="0">
                  <a:prstClr val="black">
                    <a:alpha val="40000"/>
                  </a:prstClr>
                </a:outerShdw>
              </a:effectLst>
              <a:latin typeface="Tw Cen MT"/>
              <a:cs typeface="Tw Cen MT"/>
            </a:endParaRPr>
          </a:p>
        </p:txBody>
      </p:sp>
    </p:spTree>
    <p:extLst>
      <p:ext uri="{BB962C8B-B14F-4D97-AF65-F5344CB8AC3E}">
        <p14:creationId xmlns:p14="http://schemas.microsoft.com/office/powerpoint/2010/main" val="894675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1143000" y="895350"/>
            <a:ext cx="7315200" cy="3733800"/>
          </a:xfrm>
          <a:prstGeom prst="rect">
            <a:avLst/>
          </a:prstGeom>
          <a:effectLst/>
        </p:spPr>
        <p:txBody>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defRPr/>
            </a:pPr>
            <a:r>
              <a:rPr lang="en-US" sz="2800" dirty="0" smtClean="0">
                <a:solidFill>
                  <a:srgbClr val="FFFFFF"/>
                </a:solidFill>
                <a:effectLst>
                  <a:outerShdw blurRad="50800" dist="38100" dir="5400000" algn="t" rotWithShape="0">
                    <a:prstClr val="black">
                      <a:alpha val="40000"/>
                    </a:prstClr>
                  </a:outerShdw>
                </a:effectLst>
              </a:rPr>
              <a:t>For </a:t>
            </a:r>
            <a:r>
              <a:rPr lang="en-US" sz="2800" dirty="0">
                <a:solidFill>
                  <a:srgbClr val="FFFFFF"/>
                </a:solidFill>
                <a:effectLst>
                  <a:outerShdw blurRad="50800" dist="38100" dir="5400000" algn="t" rotWithShape="0">
                    <a:prstClr val="black">
                      <a:alpha val="40000"/>
                    </a:prstClr>
                  </a:outerShdw>
                </a:effectLst>
              </a:rPr>
              <a:t>though we live in the world, we do not wage </a:t>
            </a:r>
            <a:r>
              <a:rPr lang="en-US" sz="2800" b="1" dirty="0">
                <a:solidFill>
                  <a:srgbClr val="FFFF99"/>
                </a:solidFill>
                <a:effectLst>
                  <a:outerShdw blurRad="50800" dist="38100" dir="5400000" algn="t" rotWithShape="0">
                    <a:prstClr val="black">
                      <a:alpha val="40000"/>
                    </a:prstClr>
                  </a:outerShdw>
                </a:effectLst>
              </a:rPr>
              <a:t>war</a:t>
            </a:r>
            <a:r>
              <a:rPr lang="en-US" sz="2800" dirty="0">
                <a:solidFill>
                  <a:srgbClr val="FFFF99"/>
                </a:solidFill>
                <a:effectLst>
                  <a:outerShdw blurRad="50800" dist="38100" dir="5400000" algn="t" rotWithShape="0">
                    <a:prstClr val="black">
                      <a:alpha val="40000"/>
                    </a:prstClr>
                  </a:outerShdw>
                </a:effectLst>
              </a:rPr>
              <a:t> </a:t>
            </a:r>
            <a:r>
              <a:rPr lang="en-US" sz="2800" dirty="0">
                <a:solidFill>
                  <a:srgbClr val="FFFFFF"/>
                </a:solidFill>
                <a:effectLst>
                  <a:outerShdw blurRad="50800" dist="38100" dir="5400000" algn="t" rotWithShape="0">
                    <a:prstClr val="black">
                      <a:alpha val="40000"/>
                    </a:prstClr>
                  </a:outerShdw>
                </a:effectLst>
              </a:rPr>
              <a:t>as the world does. The weapons we fight with are not the weapons of the world. On the contrary, they have divine power to demolish strongholds. We demolish </a:t>
            </a:r>
            <a:r>
              <a:rPr lang="en-US" sz="2800" b="1" dirty="0">
                <a:solidFill>
                  <a:srgbClr val="FFFF99"/>
                </a:solidFill>
                <a:effectLst>
                  <a:outerShdw blurRad="50800" dist="38100" dir="5400000" algn="t" rotWithShape="0">
                    <a:prstClr val="black">
                      <a:alpha val="40000"/>
                    </a:prstClr>
                  </a:outerShdw>
                </a:effectLst>
              </a:rPr>
              <a:t>arguments</a:t>
            </a:r>
            <a:r>
              <a:rPr lang="en-US" sz="2800" dirty="0">
                <a:solidFill>
                  <a:srgbClr val="FFFF99"/>
                </a:solidFill>
                <a:effectLst>
                  <a:outerShdw blurRad="50800" dist="38100" dir="5400000" algn="t" rotWithShape="0">
                    <a:prstClr val="black">
                      <a:alpha val="40000"/>
                    </a:prstClr>
                  </a:outerShdw>
                </a:effectLst>
              </a:rPr>
              <a:t> </a:t>
            </a:r>
            <a:r>
              <a:rPr lang="en-US" sz="2800" dirty="0">
                <a:solidFill>
                  <a:srgbClr val="FFFFFF"/>
                </a:solidFill>
                <a:effectLst>
                  <a:outerShdw blurRad="50800" dist="38100" dir="5400000" algn="t" rotWithShape="0">
                    <a:prstClr val="black">
                      <a:alpha val="40000"/>
                    </a:prstClr>
                  </a:outerShdw>
                </a:effectLst>
              </a:rPr>
              <a:t>and every </a:t>
            </a:r>
            <a:r>
              <a:rPr lang="en-US" sz="2800" b="1" dirty="0">
                <a:solidFill>
                  <a:srgbClr val="FFFF99"/>
                </a:solidFill>
                <a:effectLst>
                  <a:outerShdw blurRad="50800" dist="38100" dir="5400000" algn="t" rotWithShape="0">
                    <a:prstClr val="black">
                      <a:alpha val="40000"/>
                    </a:prstClr>
                  </a:outerShdw>
                </a:effectLst>
              </a:rPr>
              <a:t>pretension</a:t>
            </a:r>
            <a:r>
              <a:rPr lang="en-US" sz="2800" dirty="0">
                <a:solidFill>
                  <a:srgbClr val="FFFF99"/>
                </a:solidFill>
                <a:effectLst>
                  <a:outerShdw blurRad="50800" dist="38100" dir="5400000" algn="t" rotWithShape="0">
                    <a:prstClr val="black">
                      <a:alpha val="40000"/>
                    </a:prstClr>
                  </a:outerShdw>
                </a:effectLst>
              </a:rPr>
              <a:t> </a:t>
            </a:r>
            <a:r>
              <a:rPr lang="en-US" sz="2800" dirty="0">
                <a:solidFill>
                  <a:srgbClr val="FFFFFF"/>
                </a:solidFill>
                <a:effectLst>
                  <a:outerShdw blurRad="50800" dist="38100" dir="5400000" algn="t" rotWithShape="0">
                    <a:prstClr val="black">
                      <a:alpha val="40000"/>
                    </a:prstClr>
                  </a:outerShdw>
                </a:effectLst>
              </a:rPr>
              <a:t>that sets itself up against </a:t>
            </a:r>
            <a:r>
              <a:rPr lang="en-US" sz="2800" b="1" dirty="0">
                <a:solidFill>
                  <a:srgbClr val="FFFF99"/>
                </a:solidFill>
                <a:effectLst>
                  <a:outerShdw blurRad="50800" dist="38100" dir="5400000" algn="t" rotWithShape="0">
                    <a:prstClr val="black">
                      <a:alpha val="40000"/>
                    </a:prstClr>
                  </a:outerShdw>
                </a:effectLst>
              </a:rPr>
              <a:t>the knowledge of God</a:t>
            </a:r>
            <a:r>
              <a:rPr lang="en-US" sz="2800" dirty="0">
                <a:solidFill>
                  <a:srgbClr val="FFFFFF"/>
                </a:solidFill>
                <a:effectLst>
                  <a:outerShdw blurRad="50800" dist="38100" dir="5400000" algn="t" rotWithShape="0">
                    <a:prstClr val="black">
                      <a:alpha val="40000"/>
                    </a:prstClr>
                  </a:outerShdw>
                </a:effectLst>
              </a:rPr>
              <a:t>, and we take captive every </a:t>
            </a:r>
            <a:r>
              <a:rPr lang="en-US" sz="2800" b="1" dirty="0">
                <a:solidFill>
                  <a:srgbClr val="FFFF99"/>
                </a:solidFill>
                <a:effectLst>
                  <a:outerShdw blurRad="50800" dist="38100" dir="5400000" algn="t" rotWithShape="0">
                    <a:prstClr val="black">
                      <a:alpha val="40000"/>
                    </a:prstClr>
                  </a:outerShdw>
                </a:effectLst>
              </a:rPr>
              <a:t>thought</a:t>
            </a:r>
            <a:r>
              <a:rPr lang="en-US" sz="2800" dirty="0">
                <a:solidFill>
                  <a:srgbClr val="FFFF99"/>
                </a:solidFill>
                <a:effectLst>
                  <a:outerShdw blurRad="50800" dist="38100" dir="5400000" algn="t" rotWithShape="0">
                    <a:prstClr val="black">
                      <a:alpha val="40000"/>
                    </a:prstClr>
                  </a:outerShdw>
                </a:effectLst>
              </a:rPr>
              <a:t> </a:t>
            </a:r>
            <a:r>
              <a:rPr lang="en-US" sz="2800" dirty="0">
                <a:solidFill>
                  <a:srgbClr val="FFFFFF"/>
                </a:solidFill>
                <a:effectLst>
                  <a:outerShdw blurRad="50800" dist="38100" dir="5400000" algn="t" rotWithShape="0">
                    <a:prstClr val="black">
                      <a:alpha val="40000"/>
                    </a:prstClr>
                  </a:outerShdw>
                </a:effectLst>
              </a:rPr>
              <a:t>to make it obedient to Christ.</a:t>
            </a:r>
          </a:p>
        </p:txBody>
      </p:sp>
      <p:sp>
        <p:nvSpPr>
          <p:cNvPr id="4" name="Title 1"/>
          <p:cNvSpPr txBox="1">
            <a:spLocks/>
          </p:cNvSpPr>
          <p:nvPr/>
        </p:nvSpPr>
        <p:spPr>
          <a:xfrm>
            <a:off x="304800" y="0"/>
            <a:ext cx="8432800" cy="10287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200" b="1" i="0" kern="1200"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cap="small" dirty="0" smtClean="0"/>
              <a:t>2 Corinthians 10:3-5</a:t>
            </a:r>
            <a:endParaRPr lang="en-US" cap="small" dirty="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83814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Satan Respond?</a:t>
            </a:r>
            <a:endParaRPr lang="en-US" cap="small" dirty="0"/>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sp>
        <p:nvSpPr>
          <p:cNvPr id="8" name="Content Placeholder 7"/>
          <p:cNvSpPr>
            <a:spLocks noGrp="1"/>
          </p:cNvSpPr>
          <p:nvPr>
            <p:ph sz="half" idx="1"/>
          </p:nvPr>
        </p:nvSpPr>
        <p:spPr>
          <a:xfrm>
            <a:off x="879894" y="997428"/>
            <a:ext cx="3996906" cy="3352800"/>
          </a:xfrm>
        </p:spPr>
        <p:txBody>
          <a:bodyPr>
            <a:normAutofit/>
          </a:bodyPr>
          <a:lstStyle/>
          <a:p>
            <a:pPr marL="0" indent="0">
              <a:buNone/>
              <a:defRPr/>
            </a:pPr>
            <a:r>
              <a:rPr lang="en-US" dirty="0" smtClean="0">
                <a:effectLst>
                  <a:outerShdw blurRad="50800" dist="38100" dir="5400000" algn="t" rotWithShape="0">
                    <a:prstClr val="black">
                      <a:alpha val="40000"/>
                    </a:prstClr>
                  </a:outerShdw>
                </a:effectLst>
              </a:rPr>
              <a:t>Distorted the system and sacrifices to be pagan in nature, i.e. to teach that God must be appeased.</a:t>
            </a:r>
            <a:endParaRPr lang="en-US" dirty="0">
              <a:effectLst>
                <a:outerShdw blurRad="50800" dist="38100" dir="5400000" algn="t" rotWithShape="0">
                  <a:prstClr val="black">
                    <a:alpha val="40000"/>
                  </a:prstClr>
                </a:outerShdw>
              </a:effectLst>
            </a:endParaRPr>
          </a:p>
        </p:txBody>
      </p:sp>
      <p:pic>
        <p:nvPicPr>
          <p:cNvPr id="9" name="Content Placeholder 5" descr="070_Moleck_F.tif"/>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4219"/>
          <a:stretch/>
        </p:blipFill>
        <p:spPr>
          <a:xfrm>
            <a:off x="4876800" y="971550"/>
            <a:ext cx="3592512" cy="3536124"/>
          </a:xfrm>
        </p:spPr>
      </p:pic>
    </p:spTree>
    <p:extLst>
      <p:ext uri="{BB962C8B-B14F-4D97-AF65-F5344CB8AC3E}">
        <p14:creationId xmlns:p14="http://schemas.microsoft.com/office/powerpoint/2010/main" val="3913105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0" y="819150"/>
            <a:ext cx="7696200" cy="4191000"/>
          </a:xfrm>
        </p:spPr>
        <p:txBody>
          <a:bodyPr>
            <a:noAutofit/>
          </a:bodyPr>
          <a:lstStyle/>
          <a:p>
            <a:pPr algn="l">
              <a:lnSpc>
                <a:spcPct val="85000"/>
              </a:lnSpc>
              <a:defRPr/>
            </a:pPr>
            <a:r>
              <a:rPr lang="en-US" sz="2800" b="0" cap="none" dirty="0" smtClean="0">
                <a:solidFill>
                  <a:srgbClr val="FFFFFF"/>
                </a:solidFill>
                <a:effectLst>
                  <a:outerShdw blurRad="50800" dist="38100" dir="5400000" algn="t" rotWithShape="0">
                    <a:prstClr val="black">
                      <a:alpha val="40000"/>
                    </a:prstClr>
                  </a:outerShdw>
                </a:effectLst>
              </a:rPr>
              <a:t>While God has desired to teach men that</a:t>
            </a:r>
            <a:r>
              <a:rPr lang="en-US" sz="2800" b="0" cap="none" dirty="0" smtClean="0">
                <a:effectLst>
                  <a:outerShdw blurRad="50800" dist="38100" dir="5400000" algn="t" rotWithShape="0">
                    <a:prstClr val="black">
                      <a:alpha val="40000"/>
                    </a:prstClr>
                  </a:outerShdw>
                </a:effectLst>
              </a:rPr>
              <a:t> </a:t>
            </a:r>
            <a:r>
              <a:rPr lang="en-US" sz="2800" b="0" cap="none" dirty="0" smtClean="0">
                <a:solidFill>
                  <a:srgbClr val="FFFF99"/>
                </a:solidFill>
                <a:effectLst>
                  <a:outerShdw blurRad="50800" dist="38100" dir="5400000" algn="t" rotWithShape="0">
                    <a:prstClr val="black">
                      <a:alpha val="40000"/>
                    </a:prstClr>
                  </a:outerShdw>
                </a:effectLst>
              </a:rPr>
              <a:t>from His own love </a:t>
            </a:r>
            <a:r>
              <a:rPr lang="en-US" sz="2800" b="0" cap="none" dirty="0" smtClean="0">
                <a:solidFill>
                  <a:srgbClr val="FFFFFF"/>
                </a:solidFill>
                <a:effectLst>
                  <a:outerShdw blurRad="50800" dist="38100" dir="5400000" algn="t" rotWithShape="0">
                    <a:prstClr val="black">
                      <a:alpha val="40000"/>
                    </a:prstClr>
                  </a:outerShdw>
                </a:effectLst>
              </a:rPr>
              <a:t>comes the Gift which</a:t>
            </a:r>
            <a:r>
              <a:rPr lang="en-US" sz="2800" b="0" cap="none" dirty="0" smtClean="0">
                <a:effectLst>
                  <a:outerShdw blurRad="50800" dist="38100" dir="5400000" algn="t" rotWithShape="0">
                    <a:prstClr val="black">
                      <a:alpha val="40000"/>
                    </a:prstClr>
                  </a:outerShdw>
                </a:effectLst>
              </a:rPr>
              <a:t> </a:t>
            </a:r>
            <a:r>
              <a:rPr lang="en-US" sz="2800" b="0" cap="none" dirty="0" smtClean="0">
                <a:solidFill>
                  <a:srgbClr val="FFFF99"/>
                </a:solidFill>
                <a:effectLst>
                  <a:outerShdw blurRad="50800" dist="38100" dir="5400000" algn="t" rotWithShape="0">
                    <a:prstClr val="black">
                      <a:alpha val="40000"/>
                    </a:prstClr>
                  </a:outerShdw>
                </a:effectLst>
              </a:rPr>
              <a:t>reconciles</a:t>
            </a:r>
            <a:r>
              <a:rPr lang="en-US" sz="2800" b="0" cap="none" dirty="0" smtClean="0">
                <a:effectLst>
                  <a:outerShdw blurRad="50800" dist="38100" dir="5400000" algn="t" rotWithShape="0">
                    <a:prstClr val="black">
                      <a:alpha val="40000"/>
                    </a:prstClr>
                  </a:outerShdw>
                </a:effectLst>
              </a:rPr>
              <a:t> </a:t>
            </a:r>
            <a:r>
              <a:rPr lang="en-US" sz="2800" b="0" cap="none" dirty="0" smtClean="0">
                <a:solidFill>
                  <a:srgbClr val="FFFFFF"/>
                </a:solidFill>
                <a:effectLst>
                  <a:outerShdw blurRad="50800" dist="38100" dir="5400000" algn="t" rotWithShape="0">
                    <a:prstClr val="black">
                      <a:alpha val="40000"/>
                    </a:prstClr>
                  </a:outerShdw>
                </a:effectLst>
              </a:rPr>
              <a:t>them to Himself, the </a:t>
            </a:r>
            <a:r>
              <a:rPr lang="en-US" sz="2800" b="0" cap="none" dirty="0" smtClean="0">
                <a:solidFill>
                  <a:srgbClr val="FFFF99"/>
                </a:solidFill>
                <a:effectLst>
                  <a:outerShdw blurRad="50800" dist="38100" dir="5400000" algn="t" rotWithShape="0">
                    <a:prstClr val="black">
                      <a:alpha val="40000"/>
                    </a:prstClr>
                  </a:outerShdw>
                </a:effectLst>
              </a:rPr>
              <a:t>archenemy </a:t>
            </a:r>
            <a:r>
              <a:rPr lang="en-US" sz="2800" b="0" cap="none" dirty="0" smtClean="0">
                <a:solidFill>
                  <a:srgbClr val="FFFFFF"/>
                </a:solidFill>
                <a:effectLst>
                  <a:outerShdw blurRad="50800" dist="38100" dir="5400000" algn="t" rotWithShape="0">
                    <a:prstClr val="black">
                      <a:alpha val="40000"/>
                    </a:prstClr>
                  </a:outerShdw>
                </a:effectLst>
              </a:rPr>
              <a:t>of mankind has endeavored to represent God as one who delights in their destruction. Thus </a:t>
            </a:r>
            <a:r>
              <a:rPr lang="en-US" sz="2800" b="0" cap="none" dirty="0" smtClean="0">
                <a:solidFill>
                  <a:srgbClr val="FFFF99"/>
                </a:solidFill>
                <a:effectLst>
                  <a:outerShdw blurRad="50800" dist="38100" dir="5400000" algn="t" rotWithShape="0">
                    <a:prstClr val="black">
                      <a:alpha val="40000"/>
                    </a:prstClr>
                  </a:outerShdw>
                </a:effectLst>
              </a:rPr>
              <a:t>the sacrifices and the ordinances</a:t>
            </a:r>
            <a:r>
              <a:rPr lang="en-US" sz="2800" b="0" cap="none" dirty="0" smtClean="0">
                <a:solidFill>
                  <a:srgbClr val="FF0000"/>
                </a:solidFill>
                <a:effectLst>
                  <a:outerShdw blurRad="50800" dist="38100" dir="5400000" algn="t" rotWithShape="0">
                    <a:prstClr val="black">
                      <a:alpha val="40000"/>
                    </a:prstClr>
                  </a:outerShdw>
                </a:effectLst>
              </a:rPr>
              <a:t> </a:t>
            </a:r>
            <a:r>
              <a:rPr lang="en-US" sz="2800" b="0" cap="none" dirty="0" smtClean="0">
                <a:solidFill>
                  <a:srgbClr val="FFFFFF"/>
                </a:solidFill>
                <a:effectLst>
                  <a:outerShdw blurRad="50800" dist="38100" dir="5400000" algn="t" rotWithShape="0">
                    <a:prstClr val="black">
                      <a:alpha val="40000"/>
                    </a:prstClr>
                  </a:outerShdw>
                </a:effectLst>
              </a:rPr>
              <a:t>designed of Heaven to </a:t>
            </a:r>
            <a:r>
              <a:rPr lang="en-US" sz="2800" b="0" cap="none" dirty="0" smtClean="0">
                <a:solidFill>
                  <a:srgbClr val="FFFF99"/>
                </a:solidFill>
                <a:effectLst>
                  <a:outerShdw blurRad="50800" dist="38100" dir="5400000" algn="t" rotWithShape="0">
                    <a:prstClr val="black">
                      <a:alpha val="40000"/>
                    </a:prstClr>
                  </a:outerShdw>
                </a:effectLst>
              </a:rPr>
              <a:t>reveal divine love</a:t>
            </a:r>
            <a:r>
              <a:rPr lang="en-US" sz="2800" b="0" cap="none" dirty="0" smtClean="0">
                <a:effectLst>
                  <a:outerShdw blurRad="50800" dist="38100" dir="5400000" algn="t" rotWithShape="0">
                    <a:prstClr val="black">
                      <a:alpha val="40000"/>
                    </a:prstClr>
                  </a:outerShdw>
                </a:effectLst>
              </a:rPr>
              <a:t> </a:t>
            </a:r>
            <a:r>
              <a:rPr lang="en-US" sz="2800" b="0" cap="none" dirty="0" smtClean="0">
                <a:solidFill>
                  <a:srgbClr val="FFFFFF"/>
                </a:solidFill>
                <a:effectLst>
                  <a:outerShdw blurRad="50800" dist="38100" dir="5400000" algn="t" rotWithShape="0">
                    <a:prstClr val="black">
                      <a:alpha val="40000"/>
                    </a:prstClr>
                  </a:outerShdw>
                </a:effectLst>
              </a:rPr>
              <a:t>have been </a:t>
            </a:r>
            <a:r>
              <a:rPr lang="en-US" sz="2800" b="0" cap="none" dirty="0" smtClean="0">
                <a:solidFill>
                  <a:srgbClr val="FFFF99"/>
                </a:solidFill>
                <a:effectLst>
                  <a:outerShdw blurRad="50800" dist="38100" dir="5400000" algn="t" rotWithShape="0">
                    <a:prstClr val="black">
                      <a:alpha val="40000"/>
                    </a:prstClr>
                  </a:outerShdw>
                </a:effectLst>
              </a:rPr>
              <a:t>perverted </a:t>
            </a:r>
            <a:r>
              <a:rPr lang="en-US" sz="2800" b="0" cap="none" dirty="0" smtClean="0">
                <a:solidFill>
                  <a:srgbClr val="FFFFFF"/>
                </a:solidFill>
                <a:effectLst>
                  <a:outerShdw blurRad="50800" dist="38100" dir="5400000" algn="t" rotWithShape="0">
                    <a:prstClr val="black">
                      <a:alpha val="40000"/>
                    </a:prstClr>
                  </a:outerShdw>
                </a:effectLst>
              </a:rPr>
              <a:t>to serve </a:t>
            </a:r>
            <a:r>
              <a:rPr lang="en-US" sz="2800" b="0" cap="none" dirty="0" smtClean="0">
                <a:solidFill>
                  <a:srgbClr val="FFFF99"/>
                </a:solidFill>
                <a:effectLst>
                  <a:outerShdw blurRad="50800" dist="38100" dir="5400000" algn="t" rotWithShape="0">
                    <a:prstClr val="black">
                      <a:alpha val="40000"/>
                    </a:prstClr>
                  </a:outerShdw>
                </a:effectLst>
              </a:rPr>
              <a:t>as means whereby sinners have vainly hoped to propitiate, with gifts and good works, the wrath of an offended God.</a:t>
            </a:r>
            <a:r>
              <a:rPr lang="en-US" sz="2800" b="0" dirty="0" smtClean="0">
                <a:solidFill>
                  <a:srgbClr val="FFFF99"/>
                </a:solidFill>
                <a:effectLst>
                  <a:outerShdw blurRad="50800" dist="38100" dir="5400000" algn="t" rotWithShape="0">
                    <a:prstClr val="black">
                      <a:alpha val="40000"/>
                    </a:prstClr>
                  </a:outerShdw>
                </a:effectLst>
              </a:rPr>
              <a:t> </a:t>
            </a:r>
            <a:r>
              <a:rPr lang="en-US" sz="1600" b="0" dirty="0" smtClean="0">
                <a:solidFill>
                  <a:schemeClr val="tx2">
                    <a:lumMod val="40000"/>
                    <a:lumOff val="60000"/>
                  </a:schemeClr>
                </a:solidFill>
                <a:effectLst>
                  <a:outerShdw blurRad="50800" dist="38100" dir="5400000" algn="t" rotWithShape="0">
                    <a:prstClr val="black">
                      <a:alpha val="40000"/>
                    </a:prstClr>
                  </a:outerShdw>
                </a:effectLst>
              </a:rPr>
              <a:t>E.G</a:t>
            </a:r>
            <a:r>
              <a:rPr lang="en-US" sz="1600" b="0" dirty="0" smtClean="0">
                <a:solidFill>
                  <a:schemeClr val="tx2">
                    <a:lumMod val="40000"/>
                    <a:lumOff val="60000"/>
                  </a:schemeClr>
                </a:solidFill>
                <a:effectLst>
                  <a:outerShdw blurRad="50800" dist="38100" dir="5400000" algn="t" rotWithShape="0">
                    <a:prstClr val="black">
                      <a:alpha val="40000"/>
                    </a:prstClr>
                  </a:outerShdw>
                </a:effectLst>
              </a:rPr>
              <a:t>. White, Prophets and Kings 684</a:t>
            </a:r>
            <a:endParaRPr lang="en-US" sz="1600" b="0" dirty="0">
              <a:solidFill>
                <a:schemeClr val="tx2">
                  <a:lumMod val="40000"/>
                  <a:lumOff val="60000"/>
                </a:schemeClr>
              </a:solidFill>
              <a:effectLst>
                <a:outerShdw blurRad="50800" dist="38100" dir="5400000" algn="t" rotWithShape="0">
                  <a:prstClr val="black">
                    <a:alpha val="40000"/>
                  </a:prstClr>
                </a:outerShdw>
              </a:effectLst>
            </a:endParaRPr>
          </a:p>
        </p:txBody>
      </p:sp>
      <p:sp>
        <p:nvSpPr>
          <p:cNvPr id="3" name="Title 1"/>
          <p:cNvSpPr txBox="1">
            <a:spLocks/>
          </p:cNvSpPr>
          <p:nvPr/>
        </p:nvSpPr>
        <p:spPr>
          <a:xfrm>
            <a:off x="457200" y="57150"/>
            <a:ext cx="82296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cap="small" dirty="0" smtClean="0"/>
              <a:t>Historic View</a:t>
            </a:r>
            <a:endParaRPr lang="en-US" cap="small"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41055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God Respond?</a:t>
            </a:r>
            <a:endParaRPr lang="en-US" cap="small" dirty="0"/>
          </a:p>
        </p:txBody>
      </p:sp>
      <p:sp>
        <p:nvSpPr>
          <p:cNvPr id="3" name="Content Placeholder 2"/>
          <p:cNvSpPr>
            <a:spLocks noGrp="1"/>
          </p:cNvSpPr>
          <p:nvPr>
            <p:ph sz="half" idx="1"/>
          </p:nvPr>
        </p:nvSpPr>
        <p:spPr>
          <a:xfrm>
            <a:off x="1295400" y="971550"/>
            <a:ext cx="4038600" cy="3576638"/>
          </a:xfrm>
        </p:spPr>
        <p:txBody>
          <a:bodyPr>
            <a:normAutofit/>
          </a:bodyPr>
          <a:lstStyle/>
          <a:p>
            <a:pPr marL="0" indent="0">
              <a:buNone/>
              <a:defRPr/>
            </a:pPr>
            <a:endParaRPr lang="en-US" dirty="0"/>
          </a:p>
        </p:txBody>
      </p:sp>
      <p:sp>
        <p:nvSpPr>
          <p:cNvPr id="4" name="Content Placeholder 3"/>
          <p:cNvSpPr>
            <a:spLocks noGrp="1"/>
          </p:cNvSpPr>
          <p:nvPr>
            <p:ph sz="half" idx="2"/>
          </p:nvPr>
        </p:nvSpPr>
        <p:spPr/>
        <p:txBody>
          <a:bodyPr>
            <a:normAutofit/>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3146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081_Ezra_Opposes_Idolartry.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52" t="15505" b="-5556"/>
          <a:stretch/>
        </p:blipFill>
        <p:spPr>
          <a:xfrm>
            <a:off x="4438651" y="1276350"/>
            <a:ext cx="4030662" cy="3657600"/>
          </a:xfrm>
        </p:spPr>
      </p:pic>
      <p:sp>
        <p:nvSpPr>
          <p:cNvPr id="8" name="Title 2"/>
          <p:cNvSpPr>
            <a:spLocks noGrp="1"/>
          </p:cNvSpPr>
          <p:nvPr>
            <p:ph type="title"/>
          </p:nvPr>
        </p:nvSpPr>
        <p:spPr>
          <a:xfrm>
            <a:off x="304800" y="133350"/>
            <a:ext cx="8620125" cy="1028700"/>
          </a:xfrm>
        </p:spPr>
        <p:txBody>
          <a:bodyPr>
            <a:noAutofit/>
          </a:bodyPr>
          <a:lstStyle/>
          <a:p>
            <a:pPr>
              <a:lnSpc>
                <a:spcPct val="70000"/>
              </a:lnSpc>
              <a:defRPr/>
            </a:pPr>
            <a:r>
              <a:rPr lang="en-US" sz="3000" cap="small" dirty="0" smtClean="0"/>
              <a:t>He Sent Spokespersons to Tell Them Their Understanding was Wrong</a:t>
            </a:r>
            <a:endParaRPr lang="en-US" sz="3000" cap="small" dirty="0"/>
          </a:p>
        </p:txBody>
      </p:sp>
      <p:sp>
        <p:nvSpPr>
          <p:cNvPr id="12"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48628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081_Ezra_Opposes_Idolartry.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52" t="15505" b="-5556"/>
          <a:stretch/>
        </p:blipFill>
        <p:spPr>
          <a:xfrm>
            <a:off x="4438651" y="1276350"/>
            <a:ext cx="4030662" cy="3657600"/>
          </a:xfrm>
        </p:spPr>
      </p:pic>
      <p:sp>
        <p:nvSpPr>
          <p:cNvPr id="8" name="Title 2"/>
          <p:cNvSpPr>
            <a:spLocks noGrp="1"/>
          </p:cNvSpPr>
          <p:nvPr>
            <p:ph type="title"/>
          </p:nvPr>
        </p:nvSpPr>
        <p:spPr>
          <a:xfrm>
            <a:off x="304800" y="133350"/>
            <a:ext cx="8620125" cy="1028700"/>
          </a:xfrm>
        </p:spPr>
        <p:txBody>
          <a:bodyPr>
            <a:noAutofit/>
          </a:bodyPr>
          <a:lstStyle/>
          <a:p>
            <a:pPr>
              <a:lnSpc>
                <a:spcPct val="70000"/>
              </a:lnSpc>
              <a:defRPr/>
            </a:pPr>
            <a:r>
              <a:rPr lang="en-US" sz="3000" cap="small" dirty="0" smtClean="0"/>
              <a:t>He Sent Spokespersons to Tell Them Their Understanding was Wrong</a:t>
            </a:r>
            <a:endParaRPr lang="en-US" sz="3000" cap="small" dirty="0"/>
          </a:p>
        </p:txBody>
      </p:sp>
      <p:sp>
        <p:nvSpPr>
          <p:cNvPr id="10" name="Content Placeholder 3"/>
          <p:cNvSpPr>
            <a:spLocks noGrp="1"/>
          </p:cNvSpPr>
          <p:nvPr>
            <p:ph sz="half" idx="1"/>
          </p:nvPr>
        </p:nvSpPr>
        <p:spPr>
          <a:xfrm>
            <a:off x="609600" y="1200150"/>
            <a:ext cx="3733800" cy="3810000"/>
          </a:xfrm>
        </p:spPr>
        <p:txBody>
          <a:bodyPr>
            <a:noAutofit/>
          </a:bodyPr>
          <a:lstStyle/>
          <a:p>
            <a:pPr marL="0" indent="0">
              <a:lnSpc>
                <a:spcPct val="90000"/>
              </a:lnSpc>
              <a:buFont typeface="Wingdings" charset="0"/>
              <a:buNone/>
              <a:defRPr/>
            </a:pPr>
            <a:r>
              <a:rPr lang="en-US" sz="2400" dirty="0">
                <a:effectLst>
                  <a:outerShdw blurRad="50800" dist="38100" dir="5400000" algn="t" rotWithShape="0">
                    <a:prstClr val="black">
                      <a:alpha val="40000"/>
                    </a:prstClr>
                  </a:outerShdw>
                </a:effectLst>
              </a:rPr>
              <a:t>With what shall I come before the </a:t>
            </a:r>
            <a:r>
              <a:rPr lang="en-US" sz="2400" cap="small" dirty="0" smtClean="0">
                <a:effectLst>
                  <a:outerShdw blurRad="50800" dist="38100" dir="5400000" algn="t" rotWithShape="0">
                    <a:prstClr val="black">
                      <a:alpha val="40000"/>
                    </a:prstClr>
                  </a:outerShdw>
                </a:effectLst>
              </a:rPr>
              <a:t>Lord</a:t>
            </a:r>
            <a:r>
              <a:rPr lang="en-US" sz="2400" dirty="0">
                <a:effectLst>
                  <a:outerShdw blurRad="50800" dist="38100" dir="5400000" algn="t" rotWithShape="0">
                    <a:prstClr val="black">
                      <a:alpha val="40000"/>
                    </a:prstClr>
                  </a:outerShdw>
                </a:effectLst>
              </a:rPr>
              <a:t> and bow down before the exalted God</a:t>
            </a:r>
            <a:r>
              <a:rPr lang="en-US" sz="2400" dirty="0" smtClean="0">
                <a:effectLst>
                  <a:outerShdw blurRad="50800" dist="38100" dir="5400000" algn="t" rotWithShape="0">
                    <a:prstClr val="black">
                      <a:alpha val="40000"/>
                    </a:prstClr>
                  </a:outerShdw>
                </a:effectLst>
              </a:rPr>
              <a:t>?</a:t>
            </a: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51508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081_Ezra_Opposes_Idolartry.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52" t="15505" b="-5556"/>
          <a:stretch/>
        </p:blipFill>
        <p:spPr>
          <a:xfrm>
            <a:off x="4438651" y="1276350"/>
            <a:ext cx="4030662" cy="3657600"/>
          </a:xfrm>
        </p:spPr>
      </p:pic>
      <p:sp>
        <p:nvSpPr>
          <p:cNvPr id="8" name="Title 2"/>
          <p:cNvSpPr>
            <a:spLocks noGrp="1"/>
          </p:cNvSpPr>
          <p:nvPr>
            <p:ph type="title"/>
          </p:nvPr>
        </p:nvSpPr>
        <p:spPr>
          <a:xfrm>
            <a:off x="304800" y="133350"/>
            <a:ext cx="8620125" cy="1028700"/>
          </a:xfrm>
        </p:spPr>
        <p:txBody>
          <a:bodyPr>
            <a:noAutofit/>
          </a:bodyPr>
          <a:lstStyle/>
          <a:p>
            <a:pPr>
              <a:lnSpc>
                <a:spcPct val="70000"/>
              </a:lnSpc>
              <a:defRPr/>
            </a:pPr>
            <a:r>
              <a:rPr lang="en-US" sz="3000" cap="small" dirty="0" smtClean="0"/>
              <a:t>He Sent Spokespersons to Tell Them Their Understanding was Wrong</a:t>
            </a:r>
            <a:endParaRPr lang="en-US" sz="3000" cap="small" dirty="0"/>
          </a:p>
        </p:txBody>
      </p:sp>
      <p:sp>
        <p:nvSpPr>
          <p:cNvPr id="10" name="Content Placeholder 3"/>
          <p:cNvSpPr>
            <a:spLocks noGrp="1"/>
          </p:cNvSpPr>
          <p:nvPr>
            <p:ph sz="half" idx="1"/>
          </p:nvPr>
        </p:nvSpPr>
        <p:spPr>
          <a:xfrm>
            <a:off x="609600" y="1200150"/>
            <a:ext cx="3733800" cy="3810000"/>
          </a:xfrm>
        </p:spPr>
        <p:txBody>
          <a:bodyPr>
            <a:noAutofit/>
          </a:bodyPr>
          <a:lstStyle/>
          <a:p>
            <a:pPr marL="0" indent="0">
              <a:lnSpc>
                <a:spcPct val="90000"/>
              </a:lnSpc>
              <a:buFont typeface="Wingdings" charset="0"/>
              <a:buNone/>
              <a:defRPr/>
            </a:pPr>
            <a:r>
              <a:rPr lang="en-US" sz="2400" dirty="0">
                <a:solidFill>
                  <a:srgbClr val="31859C"/>
                </a:solidFill>
                <a:effectLst>
                  <a:outerShdw blurRad="50800" dist="38100" dir="5400000" algn="t" rotWithShape="0">
                    <a:prstClr val="black">
                      <a:alpha val="40000"/>
                    </a:prstClr>
                  </a:outerShdw>
                </a:effectLst>
              </a:rPr>
              <a:t>With what shall I come before the </a:t>
            </a:r>
            <a:r>
              <a:rPr lang="en-US" sz="2400" cap="small" dirty="0" smtClean="0">
                <a:solidFill>
                  <a:srgbClr val="31859C"/>
                </a:solidFill>
                <a:effectLst>
                  <a:outerShdw blurRad="50800" dist="38100" dir="5400000" algn="t" rotWithShape="0">
                    <a:prstClr val="black">
                      <a:alpha val="40000"/>
                    </a:prstClr>
                  </a:outerShdw>
                </a:effectLst>
              </a:rPr>
              <a:t>Lord</a:t>
            </a:r>
            <a:r>
              <a:rPr lang="en-US" sz="2400" dirty="0">
                <a:solidFill>
                  <a:srgbClr val="31859C"/>
                </a:solidFill>
                <a:effectLst>
                  <a:outerShdw blurRad="50800" dist="38100" dir="5400000" algn="t" rotWithShape="0">
                    <a:prstClr val="black">
                      <a:alpha val="40000"/>
                    </a:prstClr>
                  </a:outerShdw>
                </a:effectLst>
              </a:rPr>
              <a:t> and bow down before the exalted God</a:t>
            </a:r>
            <a:r>
              <a:rPr lang="en-US" sz="2400" dirty="0" smtClean="0">
                <a:solidFill>
                  <a:srgbClr val="31859C"/>
                </a:solidFill>
                <a:effectLst>
                  <a:outerShdw blurRad="50800" dist="38100" dir="5400000" algn="t" rotWithShape="0">
                    <a:prstClr val="black">
                      <a:alpha val="40000"/>
                    </a:prstClr>
                  </a:outerShdw>
                </a:effectLst>
              </a:rPr>
              <a:t>?</a:t>
            </a:r>
          </a:p>
          <a:p>
            <a:pPr marL="0" indent="0">
              <a:lnSpc>
                <a:spcPct val="90000"/>
              </a:lnSpc>
              <a:buFont typeface="Wingdings" charset="0"/>
              <a:buNone/>
              <a:defRPr/>
            </a:pPr>
            <a:r>
              <a:rPr lang="en-US" sz="2400" dirty="0">
                <a:effectLst>
                  <a:outerShdw blurRad="50800" dist="38100" dir="5400000" algn="t" rotWithShape="0">
                    <a:prstClr val="black">
                      <a:alpha val="40000"/>
                    </a:prstClr>
                  </a:outerShdw>
                </a:effectLst>
              </a:rPr>
              <a:t>Shall I come before him with burnt offerings, with calves a year old? Will the </a:t>
            </a:r>
            <a:r>
              <a:rPr lang="en-US" sz="2400" cap="small" dirty="0">
                <a:effectLst>
                  <a:outerShdw blurRad="50800" dist="38100" dir="5400000" algn="t" rotWithShape="0">
                    <a:prstClr val="black">
                      <a:alpha val="40000"/>
                    </a:prstClr>
                  </a:outerShdw>
                </a:effectLst>
              </a:rPr>
              <a:t>Lord</a:t>
            </a:r>
            <a:r>
              <a:rPr lang="en-US" sz="2400" dirty="0">
                <a:effectLst>
                  <a:outerShdw blurRad="50800" dist="38100" dir="5400000" algn="t" rotWithShape="0">
                    <a:prstClr val="black">
                      <a:alpha val="40000"/>
                    </a:prstClr>
                  </a:outerShdw>
                </a:effectLst>
              </a:rPr>
              <a:t> be pleased with thousands of rams, with ten thousand rivers of olive oil?</a:t>
            </a:r>
            <a:r>
              <a:rPr lang="en-US" sz="2400" dirty="0">
                <a:solidFill>
                  <a:srgbClr val="E6B9B8"/>
                </a:solidFill>
                <a:effectLst>
                  <a:outerShdw blurRad="50800" dist="38100" dir="5400000" algn="t" rotWithShape="0">
                    <a:prstClr val="black">
                      <a:alpha val="40000"/>
                    </a:prstClr>
                  </a:outerShdw>
                </a:effectLst>
              </a:rPr>
              <a:t/>
            </a:r>
            <a:br>
              <a:rPr lang="en-US" sz="2400" dirty="0">
                <a:solidFill>
                  <a:srgbClr val="E6B9B8"/>
                </a:solidFill>
                <a:effectLst>
                  <a:outerShdw blurRad="50800" dist="38100" dir="5400000" algn="t" rotWithShape="0">
                    <a:prstClr val="black">
                      <a:alpha val="40000"/>
                    </a:prstClr>
                  </a:outerShdw>
                </a:effectLst>
              </a:rPr>
            </a:br>
            <a:endParaRPr lang="en-US" sz="2400" dirty="0">
              <a:solidFill>
                <a:srgbClr val="E6B9B8"/>
              </a:solidFill>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09983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081_Ezra_Opposes_Idolartry.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52" t="15505" b="-5556"/>
          <a:stretch/>
        </p:blipFill>
        <p:spPr>
          <a:xfrm>
            <a:off x="4438651" y="1276350"/>
            <a:ext cx="4030662" cy="3657600"/>
          </a:xfrm>
        </p:spPr>
      </p:pic>
      <p:sp>
        <p:nvSpPr>
          <p:cNvPr id="8" name="Title 2"/>
          <p:cNvSpPr>
            <a:spLocks noGrp="1"/>
          </p:cNvSpPr>
          <p:nvPr>
            <p:ph type="title"/>
          </p:nvPr>
        </p:nvSpPr>
        <p:spPr>
          <a:xfrm>
            <a:off x="304800" y="133350"/>
            <a:ext cx="8620125" cy="1028700"/>
          </a:xfrm>
        </p:spPr>
        <p:txBody>
          <a:bodyPr>
            <a:noAutofit/>
          </a:bodyPr>
          <a:lstStyle/>
          <a:p>
            <a:pPr>
              <a:lnSpc>
                <a:spcPct val="70000"/>
              </a:lnSpc>
              <a:defRPr/>
            </a:pPr>
            <a:r>
              <a:rPr lang="en-US" sz="3000" cap="small" dirty="0" smtClean="0"/>
              <a:t>He Sent Spokespersons to Tell Them Their Understanding was Wrong</a:t>
            </a:r>
            <a:endParaRPr lang="en-US" sz="3000" cap="small" dirty="0"/>
          </a:p>
        </p:txBody>
      </p:sp>
      <p:sp>
        <p:nvSpPr>
          <p:cNvPr id="6" name="Content Placeholder 3"/>
          <p:cNvSpPr>
            <a:spLocks noGrp="1"/>
          </p:cNvSpPr>
          <p:nvPr>
            <p:ph sz="half" idx="1"/>
          </p:nvPr>
        </p:nvSpPr>
        <p:spPr>
          <a:xfrm>
            <a:off x="609600" y="1200150"/>
            <a:ext cx="3810000" cy="3810000"/>
          </a:xfrm>
        </p:spPr>
        <p:txBody>
          <a:bodyPr>
            <a:noAutofit/>
          </a:bodyPr>
          <a:lstStyle/>
          <a:p>
            <a:pPr marL="0" indent="0">
              <a:lnSpc>
                <a:spcPct val="90000"/>
              </a:lnSpc>
              <a:buFont typeface="Wingdings" charset="0"/>
              <a:buNone/>
              <a:defRPr/>
            </a:pPr>
            <a:r>
              <a:rPr lang="en-US" sz="2400" spc="-110" dirty="0" smtClean="0">
                <a:effectLst>
                  <a:outerShdw blurRad="50800" dist="38100" dir="5400000" algn="t" rotWithShape="0">
                    <a:prstClr val="black">
                      <a:alpha val="40000"/>
                    </a:prstClr>
                  </a:outerShdw>
                </a:effectLst>
              </a:rPr>
              <a:t>Shall </a:t>
            </a:r>
            <a:r>
              <a:rPr lang="en-US" sz="2400" spc="-110" dirty="0">
                <a:effectLst>
                  <a:outerShdw blurRad="50800" dist="38100" dir="5400000" algn="t" rotWithShape="0">
                    <a:prstClr val="black">
                      <a:alpha val="40000"/>
                    </a:prstClr>
                  </a:outerShdw>
                </a:effectLst>
              </a:rPr>
              <a:t>I offer my firstborn for my transgression, the fruit of my body for the sin of my soul</a:t>
            </a:r>
            <a:r>
              <a:rPr lang="en-US" sz="2400" spc="-110" dirty="0" smtClean="0">
                <a:effectLst>
                  <a:outerShdw blurRad="50800" dist="38100" dir="5400000" algn="t" rotWithShape="0">
                    <a:prstClr val="black">
                      <a:alpha val="40000"/>
                    </a:prstClr>
                  </a:outerShdw>
                </a:effectLst>
              </a:rPr>
              <a:t>?</a:t>
            </a:r>
          </a:p>
          <a:p>
            <a:pPr marL="0" indent="0">
              <a:lnSpc>
                <a:spcPct val="90000"/>
              </a:lnSpc>
              <a:buFont typeface="Wingdings" charset="0"/>
              <a:buNone/>
              <a:defRPr/>
            </a:pPr>
            <a:r>
              <a:rPr lang="en-US" sz="2400" spc="-110" dirty="0">
                <a:effectLst>
                  <a:outerShdw blurRad="50800" dist="38100" dir="5400000" algn="t" rotWithShape="0">
                    <a:prstClr val="black">
                      <a:alpha val="40000"/>
                    </a:prstClr>
                  </a:outerShdw>
                </a:effectLst>
              </a:rPr>
              <a:t/>
            </a:r>
            <a:br>
              <a:rPr lang="en-US" sz="2400" spc="-110" dirty="0">
                <a:effectLst>
                  <a:outerShdw blurRad="50800" dist="38100" dir="5400000" algn="t" rotWithShape="0">
                    <a:prstClr val="black">
                      <a:alpha val="40000"/>
                    </a:prstClr>
                  </a:outerShdw>
                </a:effectLst>
              </a:rPr>
            </a:br>
            <a:endParaRPr lang="en-US" sz="2400" spc="-110" dirty="0" smtClean="0">
              <a:effectLst>
                <a:outerShdw blurRad="50800" dist="38100" dir="5400000" algn="t" rotWithShape="0">
                  <a:prstClr val="black">
                    <a:alpha val="40000"/>
                  </a:prstClr>
                </a:outerShdw>
              </a:effectLst>
            </a:endParaRPr>
          </a:p>
        </p:txBody>
      </p:sp>
      <p:sp>
        <p:nvSpPr>
          <p:cNvPr id="9"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65743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081_Ezra_Opposes_Idolartry.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52" t="15505" b="-5556"/>
          <a:stretch/>
        </p:blipFill>
        <p:spPr>
          <a:xfrm>
            <a:off x="4438651" y="1276350"/>
            <a:ext cx="4030662" cy="3657600"/>
          </a:xfrm>
        </p:spPr>
      </p:pic>
      <p:sp>
        <p:nvSpPr>
          <p:cNvPr id="8" name="Title 2"/>
          <p:cNvSpPr>
            <a:spLocks noGrp="1"/>
          </p:cNvSpPr>
          <p:nvPr>
            <p:ph type="title"/>
          </p:nvPr>
        </p:nvSpPr>
        <p:spPr>
          <a:xfrm>
            <a:off x="304800" y="133350"/>
            <a:ext cx="8620125" cy="1028700"/>
          </a:xfrm>
        </p:spPr>
        <p:txBody>
          <a:bodyPr>
            <a:noAutofit/>
          </a:bodyPr>
          <a:lstStyle/>
          <a:p>
            <a:pPr>
              <a:lnSpc>
                <a:spcPct val="70000"/>
              </a:lnSpc>
              <a:defRPr/>
            </a:pPr>
            <a:r>
              <a:rPr lang="en-US" sz="3000" cap="small" dirty="0" smtClean="0"/>
              <a:t>He Sent Spokespersons to Tell Them Their Understanding was Wrong</a:t>
            </a:r>
            <a:endParaRPr lang="en-US" sz="3000" cap="small" dirty="0"/>
          </a:p>
        </p:txBody>
      </p:sp>
      <p:sp>
        <p:nvSpPr>
          <p:cNvPr id="10" name="Content Placeholder 3"/>
          <p:cNvSpPr>
            <a:spLocks noGrp="1"/>
          </p:cNvSpPr>
          <p:nvPr>
            <p:ph sz="half" idx="1"/>
          </p:nvPr>
        </p:nvSpPr>
        <p:spPr>
          <a:xfrm>
            <a:off x="609600" y="1200150"/>
            <a:ext cx="3810000" cy="3810000"/>
          </a:xfrm>
        </p:spPr>
        <p:txBody>
          <a:bodyPr>
            <a:noAutofit/>
          </a:bodyPr>
          <a:lstStyle/>
          <a:p>
            <a:pPr marL="0" indent="0">
              <a:lnSpc>
                <a:spcPct val="90000"/>
              </a:lnSpc>
              <a:buFont typeface="Wingdings" charset="0"/>
              <a:buNone/>
              <a:defRPr/>
            </a:pPr>
            <a:r>
              <a:rPr lang="en-US" sz="2400" spc="-110" dirty="0" smtClean="0">
                <a:solidFill>
                  <a:srgbClr val="31859C"/>
                </a:solidFill>
                <a:effectLst>
                  <a:outerShdw blurRad="50800" dist="38100" dir="5400000" algn="t" rotWithShape="0">
                    <a:prstClr val="black">
                      <a:alpha val="40000"/>
                    </a:prstClr>
                  </a:outerShdw>
                </a:effectLst>
              </a:rPr>
              <a:t>Shall </a:t>
            </a:r>
            <a:r>
              <a:rPr lang="en-US" sz="2400" spc="-110" dirty="0">
                <a:solidFill>
                  <a:srgbClr val="31859C"/>
                </a:solidFill>
                <a:effectLst>
                  <a:outerShdw blurRad="50800" dist="38100" dir="5400000" algn="t" rotWithShape="0">
                    <a:prstClr val="black">
                      <a:alpha val="40000"/>
                    </a:prstClr>
                  </a:outerShdw>
                </a:effectLst>
              </a:rPr>
              <a:t>I offer my firstborn for my transgression, the fruit of my body for the sin of my soul</a:t>
            </a:r>
            <a:r>
              <a:rPr lang="en-US" sz="2400" spc="-110" dirty="0" smtClean="0">
                <a:solidFill>
                  <a:srgbClr val="31859C"/>
                </a:solidFill>
                <a:effectLst>
                  <a:outerShdw blurRad="50800" dist="38100" dir="5400000" algn="t" rotWithShape="0">
                    <a:prstClr val="black">
                      <a:alpha val="40000"/>
                    </a:prstClr>
                  </a:outerShdw>
                </a:effectLst>
              </a:rPr>
              <a:t>?</a:t>
            </a:r>
          </a:p>
          <a:p>
            <a:pPr marL="0" indent="0">
              <a:lnSpc>
                <a:spcPct val="90000"/>
              </a:lnSpc>
              <a:buFont typeface="Wingdings" charset="0"/>
              <a:buNone/>
              <a:defRPr/>
            </a:pPr>
            <a:r>
              <a:rPr lang="en-US" sz="2400" spc="-110" dirty="0">
                <a:effectLst>
                  <a:outerShdw blurRad="50800" dist="38100" dir="5400000" algn="t" rotWithShape="0">
                    <a:prstClr val="black">
                      <a:alpha val="40000"/>
                    </a:prstClr>
                  </a:outerShdw>
                </a:effectLst>
              </a:rPr>
              <a:t>He has shown you, O mortal, what is good. And what does the </a:t>
            </a:r>
            <a:r>
              <a:rPr lang="en-US" sz="2400" cap="small" spc="-110" dirty="0">
                <a:effectLst>
                  <a:outerShdw blurRad="50800" dist="38100" dir="5400000" algn="t" rotWithShape="0">
                    <a:prstClr val="black">
                      <a:alpha val="40000"/>
                    </a:prstClr>
                  </a:outerShdw>
                </a:effectLst>
              </a:rPr>
              <a:t>Lord</a:t>
            </a:r>
            <a:r>
              <a:rPr lang="en-US" sz="2400" spc="-110" dirty="0">
                <a:effectLst>
                  <a:outerShdw blurRad="50800" dist="38100" dir="5400000" algn="t" rotWithShape="0">
                    <a:prstClr val="black">
                      <a:alpha val="40000"/>
                    </a:prstClr>
                  </a:outerShdw>
                </a:effectLst>
              </a:rPr>
              <a:t> </a:t>
            </a:r>
            <a:r>
              <a:rPr lang="en-US" sz="2400" i="1" spc="-110" dirty="0">
                <a:solidFill>
                  <a:srgbClr val="FFFF99"/>
                </a:solidFill>
                <a:effectLst>
                  <a:outerShdw blurRad="50800" dist="38100" dir="5400000" algn="t" rotWithShape="0">
                    <a:prstClr val="black">
                      <a:alpha val="40000"/>
                    </a:prstClr>
                  </a:outerShdw>
                </a:effectLst>
              </a:rPr>
              <a:t>require</a:t>
            </a:r>
            <a:r>
              <a:rPr lang="en-US" sz="2400" spc="-110" dirty="0">
                <a:solidFill>
                  <a:srgbClr val="FFFF99"/>
                </a:solidFill>
                <a:effectLst>
                  <a:outerShdw blurRad="50800" dist="38100" dir="5400000" algn="t" rotWithShape="0">
                    <a:prstClr val="black">
                      <a:alpha val="40000"/>
                    </a:prstClr>
                  </a:outerShdw>
                </a:effectLst>
              </a:rPr>
              <a:t> </a:t>
            </a:r>
            <a:r>
              <a:rPr lang="en-US" sz="2400" spc="-110" dirty="0">
                <a:effectLst>
                  <a:outerShdw blurRad="50800" dist="38100" dir="5400000" algn="t" rotWithShape="0">
                    <a:prstClr val="black">
                      <a:alpha val="40000"/>
                    </a:prstClr>
                  </a:outerShdw>
                </a:effectLst>
              </a:rPr>
              <a:t>of you?</a:t>
            </a:r>
            <a:br>
              <a:rPr lang="en-US" sz="2400" spc="-110" dirty="0">
                <a:effectLst>
                  <a:outerShdw blurRad="50800" dist="38100" dir="5400000" algn="t" rotWithShape="0">
                    <a:prstClr val="black">
                      <a:alpha val="40000"/>
                    </a:prstClr>
                  </a:outerShdw>
                </a:effectLst>
              </a:rPr>
            </a:br>
            <a:r>
              <a:rPr lang="en-US" sz="2400" spc="-110" dirty="0">
                <a:solidFill>
                  <a:srgbClr val="FFFF99"/>
                </a:solidFill>
                <a:effectLst>
                  <a:outerShdw blurRad="50800" dist="38100" dir="5400000" algn="t" rotWithShape="0">
                    <a:prstClr val="black">
                      <a:alpha val="40000"/>
                    </a:prstClr>
                  </a:outerShdw>
                </a:effectLst>
              </a:rPr>
              <a:t>To act justly and to love mercy and to walk humbly</a:t>
            </a:r>
            <a:r>
              <a:rPr lang="en-US" sz="2400" spc="-110" baseline="30000" dirty="0">
                <a:solidFill>
                  <a:srgbClr val="FFFF99"/>
                </a:solidFill>
                <a:effectLst>
                  <a:outerShdw blurRad="50800" dist="38100" dir="5400000" algn="t" rotWithShape="0">
                    <a:prstClr val="black">
                      <a:alpha val="40000"/>
                    </a:prstClr>
                  </a:outerShdw>
                </a:effectLst>
              </a:rPr>
              <a:t> </a:t>
            </a:r>
            <a:r>
              <a:rPr lang="en-US" sz="2400" spc="-110" dirty="0">
                <a:solidFill>
                  <a:srgbClr val="FFFF99"/>
                </a:solidFill>
                <a:effectLst>
                  <a:outerShdw blurRad="50800" dist="38100" dir="5400000" algn="t" rotWithShape="0">
                    <a:prstClr val="black">
                      <a:alpha val="40000"/>
                    </a:prstClr>
                  </a:outerShdw>
                </a:effectLst>
              </a:rPr>
              <a:t>with your God. </a:t>
            </a:r>
            <a:r>
              <a:rPr lang="en-US" sz="2400" spc="-110" dirty="0" smtClean="0">
                <a:solidFill>
                  <a:srgbClr val="FFFF99"/>
                </a:solidFill>
                <a:effectLst>
                  <a:outerShdw blurRad="50800" dist="38100" dir="5400000" algn="t" rotWithShape="0">
                    <a:prstClr val="black">
                      <a:alpha val="40000"/>
                    </a:prstClr>
                  </a:outerShdw>
                </a:effectLst>
              </a:rPr>
              <a:t>         </a:t>
            </a:r>
            <a:r>
              <a:rPr lang="en-US" sz="1600" spc="-110" dirty="0" smtClean="0">
                <a:solidFill>
                  <a:schemeClr val="tx2">
                    <a:lumMod val="40000"/>
                    <a:lumOff val="60000"/>
                  </a:schemeClr>
                </a:solidFill>
                <a:effectLst>
                  <a:outerShdw blurRad="50800" dist="38100" dir="5400000" algn="t" rotWithShape="0">
                    <a:prstClr val="black">
                      <a:alpha val="40000"/>
                    </a:prstClr>
                  </a:outerShdw>
                </a:effectLst>
              </a:rPr>
              <a:t>Micah </a:t>
            </a:r>
            <a:r>
              <a:rPr lang="en-US" sz="1600" spc="-110" dirty="0">
                <a:solidFill>
                  <a:schemeClr val="tx2">
                    <a:lumMod val="40000"/>
                    <a:lumOff val="60000"/>
                  </a:schemeClr>
                </a:solidFill>
                <a:effectLst>
                  <a:outerShdw blurRad="50800" dist="38100" dir="5400000" algn="t" rotWithShape="0">
                    <a:prstClr val="black">
                      <a:alpha val="40000"/>
                    </a:prstClr>
                  </a:outerShdw>
                </a:effectLst>
              </a:rPr>
              <a:t>6:6-8</a:t>
            </a:r>
          </a:p>
          <a:p>
            <a:pPr marL="0" indent="0">
              <a:lnSpc>
                <a:spcPct val="90000"/>
              </a:lnSpc>
              <a:buFont typeface="Wingdings" charset="0"/>
              <a:buNone/>
              <a:defRPr/>
            </a:pPr>
            <a:r>
              <a:rPr lang="en-US" sz="2400" spc="-110" dirty="0">
                <a:effectLst>
                  <a:outerShdw blurRad="50800" dist="38100" dir="5400000" algn="t" rotWithShape="0">
                    <a:prstClr val="black">
                      <a:alpha val="40000"/>
                    </a:prstClr>
                  </a:outerShdw>
                </a:effectLst>
              </a:rPr>
              <a:t/>
            </a:r>
            <a:br>
              <a:rPr lang="en-US" sz="2400" spc="-110" dirty="0">
                <a:effectLst>
                  <a:outerShdw blurRad="50800" dist="38100" dir="5400000" algn="t" rotWithShape="0">
                    <a:prstClr val="black">
                      <a:alpha val="40000"/>
                    </a:prstClr>
                  </a:outerShdw>
                </a:effectLst>
              </a:rPr>
            </a:br>
            <a:endParaRPr lang="en-US" sz="2400" spc="-110" dirty="0" smtClean="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58735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219200" y="1123950"/>
            <a:ext cx="4219575" cy="3505200"/>
          </a:xfrm>
        </p:spPr>
        <p:txBody>
          <a:bodyPr>
            <a:noAutofit/>
          </a:bodyPr>
          <a:lstStyle/>
          <a:p>
            <a:pPr>
              <a:lnSpc>
                <a:spcPct val="90000"/>
              </a:lnSpc>
              <a:defRPr/>
            </a:pPr>
            <a:endParaRPr lang="en-US" sz="2600" dirty="0"/>
          </a:p>
        </p:txBody>
      </p:sp>
      <p:sp>
        <p:nvSpPr>
          <p:cNvPr id="4" name="Content Placeholder 3"/>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12054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0" y="1047750"/>
            <a:ext cx="4295775" cy="3505200"/>
          </a:xfrm>
        </p:spPr>
        <p:txBody>
          <a:bodyPr>
            <a:noAutofit/>
          </a:bodyPr>
          <a:lstStyle/>
          <a:p>
            <a:pPr>
              <a:lnSpc>
                <a:spcPct val="90000"/>
              </a:lnSpc>
              <a:defRPr/>
            </a:pPr>
            <a:r>
              <a:rPr lang="en-US" sz="2600" dirty="0" smtClean="0">
                <a:effectLst>
                  <a:outerShdw blurRad="50800" dist="38100" dir="5400000" algn="t" rotWithShape="0">
                    <a:prstClr val="black">
                      <a:alpha val="40000"/>
                    </a:prstClr>
                  </a:outerShdw>
                </a:effectLst>
              </a:rPr>
              <a:t>Baal Worship</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590946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cap="small" dirty="0" smtClean="0"/>
              <a:t>The Essential Truth We Must Settle Into to be a Spokesperson for God</a:t>
            </a:r>
            <a:endParaRPr lang="en-US" cap="small" dirty="0"/>
          </a:p>
        </p:txBody>
      </p:sp>
      <p:sp>
        <p:nvSpPr>
          <p:cNvPr id="3" name="Content Placeholder 2"/>
          <p:cNvSpPr>
            <a:spLocks noGrp="1"/>
          </p:cNvSpPr>
          <p:nvPr>
            <p:ph idx="1"/>
          </p:nvPr>
        </p:nvSpPr>
        <p:spPr>
          <a:xfrm>
            <a:off x="1219200" y="971550"/>
            <a:ext cx="7696200" cy="3962400"/>
          </a:xfrm>
        </p:spPr>
        <p:txBody>
          <a:bodyPr>
            <a:normAutofit/>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6903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0" y="1047750"/>
            <a:ext cx="4295775" cy="3505200"/>
          </a:xfrm>
        </p:spPr>
        <p:txBody>
          <a:bodyPr>
            <a:noAutofit/>
          </a:bodyPr>
          <a:lstStyle/>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Baal Worship</a:t>
            </a:r>
          </a:p>
          <a:p>
            <a:pPr>
              <a:lnSpc>
                <a:spcPct val="90000"/>
              </a:lnSpc>
              <a:defRPr/>
            </a:pPr>
            <a:r>
              <a:rPr lang="en-US" sz="2600" dirty="0" smtClean="0">
                <a:effectLst>
                  <a:outerShdw blurRad="50800" dist="38100" dir="5400000" algn="t" rotWithShape="0">
                    <a:prstClr val="black">
                      <a:alpha val="40000"/>
                    </a:prstClr>
                  </a:outerShdw>
                </a:effectLst>
              </a:rPr>
              <a:t>Son of El</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579418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0" y="1047750"/>
            <a:ext cx="4295775" cy="3505200"/>
          </a:xfrm>
        </p:spPr>
        <p:txBody>
          <a:bodyPr>
            <a:noAutofit/>
          </a:bodyPr>
          <a:lstStyle/>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Baal Worship</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Son of El</a:t>
            </a:r>
          </a:p>
          <a:p>
            <a:pPr>
              <a:lnSpc>
                <a:spcPct val="90000"/>
              </a:lnSpc>
              <a:defRPr/>
            </a:pPr>
            <a:r>
              <a:rPr lang="en-US" sz="2600" dirty="0" smtClean="0">
                <a:effectLst>
                  <a:outerShdw blurRad="50800" dist="38100" dir="5400000" algn="t" rotWithShape="0">
                    <a:prstClr val="black">
                      <a:alpha val="40000"/>
                    </a:prstClr>
                  </a:outerShdw>
                </a:effectLst>
              </a:rPr>
              <a:t>God of weather</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956726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0" y="1047750"/>
            <a:ext cx="4295775" cy="3505200"/>
          </a:xfrm>
        </p:spPr>
        <p:txBody>
          <a:bodyPr>
            <a:noAutofit/>
          </a:bodyPr>
          <a:lstStyle/>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Baal Worship</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Son of El</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God of weather</a:t>
            </a:r>
          </a:p>
          <a:p>
            <a:pPr>
              <a:lnSpc>
                <a:spcPct val="90000"/>
              </a:lnSpc>
              <a:defRPr/>
            </a:pPr>
            <a:r>
              <a:rPr lang="en-US" sz="2600" dirty="0" smtClean="0">
                <a:effectLst>
                  <a:outerShdw blurRad="50800" dist="38100" dir="5400000" algn="t" rotWithShape="0">
                    <a:prstClr val="black">
                      <a:alpha val="40000"/>
                    </a:prstClr>
                  </a:outerShdw>
                </a:effectLst>
              </a:rPr>
              <a:t>Fought leviathan</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367707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0" y="1047750"/>
            <a:ext cx="4295775" cy="3505200"/>
          </a:xfrm>
        </p:spPr>
        <p:txBody>
          <a:bodyPr>
            <a:noAutofit/>
          </a:bodyPr>
          <a:lstStyle/>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Baal Worship</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Son of El</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God of weather</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Fought leviathan</a:t>
            </a:r>
          </a:p>
          <a:p>
            <a:pPr>
              <a:lnSpc>
                <a:spcPct val="90000"/>
              </a:lnSpc>
              <a:defRPr/>
            </a:pPr>
            <a:r>
              <a:rPr lang="en-US" sz="2600" dirty="0" smtClean="0">
                <a:effectLst>
                  <a:outerShdw blurRad="50800" dist="38100" dir="5400000" algn="t" rotWithShape="0">
                    <a:prstClr val="black">
                      <a:alpha val="40000"/>
                    </a:prstClr>
                  </a:outerShdw>
                </a:effectLst>
              </a:rPr>
              <a:t>Fought Mot</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96198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1" y="1047750"/>
            <a:ext cx="4315484" cy="3505200"/>
          </a:xfrm>
        </p:spPr>
        <p:txBody>
          <a:bodyPr>
            <a:noAutofit/>
          </a:bodyPr>
          <a:lstStyle/>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Baal Worship</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Son of El</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God of weather</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Fought leviathan</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Fought Mot</a:t>
            </a:r>
          </a:p>
          <a:p>
            <a:pPr>
              <a:lnSpc>
                <a:spcPct val="90000"/>
              </a:lnSpc>
              <a:defRPr/>
            </a:pPr>
            <a:r>
              <a:rPr lang="en-US" sz="2600" dirty="0" smtClean="0">
                <a:effectLst>
                  <a:outerShdw blurRad="50800" dist="38100" dir="5400000" algn="t" rotWithShape="0">
                    <a:prstClr val="black">
                      <a:alpha val="40000"/>
                    </a:prstClr>
                  </a:outerShdw>
                </a:effectLst>
              </a:rPr>
              <a:t>Died and rose again</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34116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0" y="1047750"/>
            <a:ext cx="4295775" cy="3505200"/>
          </a:xfrm>
        </p:spPr>
        <p:txBody>
          <a:bodyPr>
            <a:noAutofit/>
          </a:bodyPr>
          <a:lstStyle/>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Baal Worship</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Son of El</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God of weather</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Fought leviathan</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Fought Mot</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Died and rose again</a:t>
            </a:r>
          </a:p>
          <a:p>
            <a:pPr>
              <a:lnSpc>
                <a:spcPct val="90000"/>
              </a:lnSpc>
              <a:defRPr/>
            </a:pPr>
            <a:r>
              <a:rPr lang="en-US" sz="2600" dirty="0" smtClean="0">
                <a:effectLst>
                  <a:outerShdw blurRad="50800" dist="38100" dir="5400000" algn="t" rotWithShape="0">
                    <a:prstClr val="black">
                      <a:alpha val="40000"/>
                    </a:prstClr>
                  </a:outerShdw>
                </a:effectLst>
              </a:rPr>
              <a:t>What was wrong?</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33608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1047750"/>
            <a:ext cx="4295775" cy="3505200"/>
          </a:xfrm>
        </p:spPr>
        <p:txBody>
          <a:bodyPr>
            <a:noAutofit/>
          </a:bodyPr>
          <a:lstStyle/>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Baal Worship</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Son of El</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God of weather</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Fought leviathan</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Fought Mot</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Died and rose again</a:t>
            </a:r>
          </a:p>
          <a:p>
            <a:pPr>
              <a:lnSpc>
                <a:spcPct val="90000"/>
              </a:lnSpc>
              <a:defRPr/>
            </a:pPr>
            <a:r>
              <a:rPr lang="en-US" sz="2600" dirty="0" smtClean="0">
                <a:solidFill>
                  <a:srgbClr val="31859C"/>
                </a:solidFill>
                <a:effectLst>
                  <a:outerShdw blurRad="50800" dist="38100" dir="5400000" algn="t" rotWithShape="0">
                    <a:prstClr val="black">
                      <a:alpha val="40000"/>
                    </a:prstClr>
                  </a:outerShdw>
                </a:effectLst>
              </a:rPr>
              <a:t>What was wrong?</a:t>
            </a:r>
          </a:p>
          <a:p>
            <a:pPr>
              <a:lnSpc>
                <a:spcPct val="90000"/>
              </a:lnSpc>
              <a:defRPr/>
            </a:pPr>
            <a:r>
              <a:rPr lang="en-US" sz="2600" dirty="0" smtClean="0">
                <a:effectLst>
                  <a:outerShdw blurRad="50800" dist="38100" dir="5400000" algn="t" rotWithShape="0">
                    <a:prstClr val="black">
                      <a:alpha val="40000"/>
                    </a:prstClr>
                  </a:outerShdw>
                </a:effectLst>
              </a:rPr>
              <a:t>Required appeasement</a:t>
            </a:r>
            <a:endParaRPr lang="en-US" sz="2600" dirty="0">
              <a:effectLst>
                <a:outerShdw blurRad="50800" dist="38100" dir="5400000" algn="t" rotWithShape="0">
                  <a:prstClr val="black">
                    <a:alpha val="40000"/>
                  </a:prstClr>
                </a:outerShdw>
              </a:effectLst>
            </a:endParaRPr>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018215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0" y="1082254"/>
            <a:ext cx="4572000" cy="3810000"/>
          </a:xfrm>
        </p:spPr>
        <p:txBody>
          <a:bodyPr>
            <a:noAutofit/>
          </a:bodyPr>
          <a:lstStyle/>
          <a:p>
            <a:pPr>
              <a:lnSpc>
                <a:spcPct val="80000"/>
              </a:lnSpc>
              <a:defRPr/>
            </a:pPr>
            <a:r>
              <a:rPr lang="en-US" sz="2600" dirty="0" smtClean="0">
                <a:effectLst>
                  <a:outerShdw blurRad="50800" dist="38100" dir="5400000" algn="t" rotWithShape="0">
                    <a:prstClr val="black">
                      <a:alpha val="40000"/>
                    </a:prstClr>
                  </a:outerShdw>
                </a:effectLst>
              </a:rPr>
              <a:t>Became Zeus to the Greeks</a:t>
            </a:r>
          </a:p>
          <a:p>
            <a:pPr marL="0" indent="0">
              <a:lnSpc>
                <a:spcPct val="80000"/>
              </a:lnSpc>
              <a:buNone/>
              <a:defRPr/>
            </a:pPr>
            <a:endParaRPr lang="en-US" sz="2600" dirty="0" smtClean="0">
              <a:effectLst>
                <a:outerShdw blurRad="50800" dist="38100" dir="5400000" algn="t" rotWithShape="0">
                  <a:prstClr val="black">
                    <a:alpha val="40000"/>
                  </a:prstClr>
                </a:outerShdw>
              </a:effectLst>
            </a:endParaRP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0687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0" y="1082254"/>
            <a:ext cx="4572000" cy="3810000"/>
          </a:xfrm>
        </p:spPr>
        <p:txBody>
          <a:bodyPr>
            <a:noAutofit/>
          </a:bodyPr>
          <a:lstStyle/>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Became Zeus to the Greeks</a:t>
            </a:r>
          </a:p>
          <a:p>
            <a:pPr>
              <a:lnSpc>
                <a:spcPct val="80000"/>
              </a:lnSpc>
              <a:defRPr/>
            </a:pPr>
            <a:r>
              <a:rPr lang="en-US" sz="2600" dirty="0" smtClean="0">
                <a:effectLst>
                  <a:outerShdw blurRad="50800" dist="38100" dir="5400000" algn="t" rotWithShape="0">
                    <a:prstClr val="black">
                      <a:alpha val="40000"/>
                    </a:prstClr>
                  </a:outerShdw>
                </a:effectLst>
              </a:rPr>
              <a:t>Jupiter to the Romans</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538814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Content Placeholder 2"/>
          <p:cNvSpPr>
            <a:spLocks noGrp="1"/>
          </p:cNvSpPr>
          <p:nvPr>
            <p:ph sz="half" idx="1"/>
          </p:nvPr>
        </p:nvSpPr>
        <p:spPr>
          <a:xfrm>
            <a:off x="1143000" y="1082254"/>
            <a:ext cx="4572000" cy="3810000"/>
          </a:xfrm>
        </p:spPr>
        <p:txBody>
          <a:bodyPr>
            <a:noAutofit/>
          </a:bodyPr>
          <a:lstStyle/>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Became Zeus to the Greeks</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Jupiter to the Romans</a:t>
            </a:r>
          </a:p>
          <a:p>
            <a:pPr>
              <a:lnSpc>
                <a:spcPct val="80000"/>
              </a:lnSpc>
              <a:defRPr/>
            </a:pPr>
            <a:r>
              <a:rPr lang="en-US" sz="2600" dirty="0" smtClean="0">
                <a:effectLst>
                  <a:outerShdw blurRad="50800" dist="38100" dir="5400000" algn="t" rotWithShape="0">
                    <a:prstClr val="black">
                      <a:alpha val="40000"/>
                    </a:prstClr>
                  </a:outerShdw>
                </a:effectLst>
              </a:rPr>
              <a:t>Thor to the Norse</a:t>
            </a:r>
          </a:p>
          <a:p>
            <a:pPr>
              <a:lnSpc>
                <a:spcPct val="80000"/>
              </a:lnSpc>
              <a:defRPr/>
            </a:pPr>
            <a:endParaRPr lang="en-US" sz="2600" dirty="0" smtClean="0">
              <a:effectLst>
                <a:outerShdw blurRad="50800" dist="38100" dir="5400000" algn="t" rotWithShape="0">
                  <a:prstClr val="black">
                    <a:alpha val="40000"/>
                  </a:prstClr>
                </a:outerShdw>
              </a:effectLst>
            </a:endParaRP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72247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cap="small" dirty="0" smtClean="0"/>
              <a:t>The Essential Truth We Must Settle Into to be a Spokesperson for God</a:t>
            </a:r>
            <a:endParaRPr lang="en-US" cap="small" dirty="0"/>
          </a:p>
        </p:txBody>
      </p:sp>
      <p:sp>
        <p:nvSpPr>
          <p:cNvPr id="3" name="Content Placeholder 2"/>
          <p:cNvSpPr>
            <a:spLocks noGrp="1"/>
          </p:cNvSpPr>
          <p:nvPr>
            <p:ph idx="1"/>
          </p:nvPr>
        </p:nvSpPr>
        <p:spPr>
          <a:xfrm>
            <a:off x="1143000" y="1200150"/>
            <a:ext cx="7010400" cy="3733800"/>
          </a:xfrm>
        </p:spPr>
        <p:txBody>
          <a:bodyPr>
            <a:normAutofit/>
          </a:bodyPr>
          <a:lstStyle/>
          <a:p>
            <a:pPr>
              <a:defRPr/>
            </a:pPr>
            <a:r>
              <a:rPr lang="en-US" dirty="0" smtClean="0">
                <a:effectLst>
                  <a:outerShdw blurRad="50800" dist="38100" dir="5400000" algn="t" rotWithShape="0">
                    <a:prstClr val="black">
                      <a:alpha val="40000"/>
                    </a:prstClr>
                  </a:outerShdw>
                </a:effectLst>
              </a:rPr>
              <a:t>The truth about God’s character and methods of love in the setting of the cosmic conflict</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68169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1082254"/>
            <a:ext cx="4572000" cy="3810000"/>
          </a:xfrm>
        </p:spPr>
        <p:txBody>
          <a:bodyPr>
            <a:noAutofit/>
          </a:bodyPr>
          <a:lstStyle/>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Became Zeus to the Greeks</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Jupiter to the Romans</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Thor to the Norse</a:t>
            </a:r>
          </a:p>
          <a:p>
            <a:pPr>
              <a:lnSpc>
                <a:spcPct val="80000"/>
              </a:lnSpc>
              <a:defRPr/>
            </a:pPr>
            <a:r>
              <a:rPr lang="en-US" sz="2600" dirty="0" smtClean="0">
                <a:effectLst>
                  <a:outerShdw blurRad="50800" dist="38100" dir="5400000" algn="t" rotWithShape="0">
                    <a:prstClr val="black">
                      <a:alpha val="40000"/>
                    </a:prstClr>
                  </a:outerShdw>
                </a:effectLst>
              </a:rPr>
              <a:t>Jesus to those Christians who worship a god that, like Baal, must be propitiated and appeased, lest he torture and kill.</a:t>
            </a:r>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59212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1082254"/>
            <a:ext cx="4572000" cy="3810000"/>
          </a:xfrm>
        </p:spPr>
        <p:txBody>
          <a:bodyPr>
            <a:noAutofit/>
          </a:bodyPr>
          <a:lstStyle/>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Became Zeus to the Greeks</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Jupiter to the Romans</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Thor to the Norse</a:t>
            </a:r>
          </a:p>
          <a:p>
            <a:pPr>
              <a:lnSpc>
                <a:spcPct val="80000"/>
              </a:lnSpc>
              <a:defRPr/>
            </a:pPr>
            <a:r>
              <a:rPr lang="en-US" sz="2600" dirty="0">
                <a:solidFill>
                  <a:srgbClr val="31859C"/>
                </a:solidFill>
                <a:effectLst>
                  <a:outerShdw blurRad="50800" dist="38100" dir="5400000" algn="t" rotWithShape="0">
                    <a:prstClr val="black">
                      <a:alpha val="40000"/>
                    </a:prstClr>
                  </a:outerShdw>
                </a:effectLst>
              </a:rPr>
              <a:t>Jesus to those Christians who worship a </a:t>
            </a:r>
            <a:r>
              <a:rPr lang="en-US" sz="2600" dirty="0" smtClean="0">
                <a:solidFill>
                  <a:srgbClr val="31859C"/>
                </a:solidFill>
                <a:effectLst>
                  <a:outerShdw blurRad="50800" dist="38100" dir="5400000" algn="t" rotWithShape="0">
                    <a:prstClr val="black">
                      <a:alpha val="40000"/>
                    </a:prstClr>
                  </a:outerShdw>
                </a:effectLst>
              </a:rPr>
              <a:t>god</a:t>
            </a:r>
            <a:r>
              <a:rPr lang="en-US" sz="2600" dirty="0">
                <a:solidFill>
                  <a:srgbClr val="31859C"/>
                </a:solidFill>
                <a:effectLst>
                  <a:outerShdw blurRad="50800" dist="38100" dir="5400000" algn="t" rotWithShape="0">
                    <a:prstClr val="black">
                      <a:alpha val="40000"/>
                    </a:prstClr>
                  </a:outerShdw>
                </a:effectLst>
              </a:rPr>
              <a:t> </a:t>
            </a:r>
            <a:r>
              <a:rPr lang="en-US" sz="2600" dirty="0" smtClean="0">
                <a:solidFill>
                  <a:srgbClr val="31859C"/>
                </a:solidFill>
                <a:effectLst>
                  <a:outerShdw blurRad="50800" dist="38100" dir="5400000" algn="t" rotWithShape="0">
                    <a:prstClr val="black">
                      <a:alpha val="40000"/>
                    </a:prstClr>
                  </a:outerShdw>
                </a:effectLst>
              </a:rPr>
              <a:t>that, </a:t>
            </a:r>
            <a:r>
              <a:rPr lang="en-US" sz="2600" dirty="0">
                <a:solidFill>
                  <a:srgbClr val="31859C"/>
                </a:solidFill>
                <a:effectLst>
                  <a:outerShdw blurRad="50800" dist="38100" dir="5400000" algn="t" rotWithShape="0">
                    <a:prstClr val="black">
                      <a:alpha val="40000"/>
                    </a:prstClr>
                  </a:outerShdw>
                </a:effectLst>
              </a:rPr>
              <a:t>like Baal, must be propitiated and </a:t>
            </a:r>
            <a:r>
              <a:rPr lang="en-US" sz="2600" dirty="0" smtClean="0">
                <a:solidFill>
                  <a:srgbClr val="31859C"/>
                </a:solidFill>
                <a:effectLst>
                  <a:outerShdw blurRad="50800" dist="38100" dir="5400000" algn="t" rotWithShape="0">
                    <a:prstClr val="black">
                      <a:alpha val="40000"/>
                    </a:prstClr>
                  </a:outerShdw>
                </a:effectLst>
              </a:rPr>
              <a:t>appeased, lest he torture and kill.</a:t>
            </a:r>
            <a:endParaRPr lang="en-US" sz="2600" dirty="0">
              <a:solidFill>
                <a:srgbClr val="31859C"/>
              </a:solidFill>
              <a:effectLst>
                <a:outerShdw blurRad="50800" dist="38100" dir="5400000" algn="t" rotWithShape="0">
                  <a:prstClr val="black">
                    <a:alpha val="40000"/>
                  </a:prstClr>
                </a:outerShdw>
              </a:effectLst>
            </a:endParaRPr>
          </a:p>
          <a:p>
            <a:pPr>
              <a:lnSpc>
                <a:spcPct val="80000"/>
              </a:lnSpc>
              <a:defRPr/>
            </a:pPr>
            <a:r>
              <a:rPr lang="en-US" sz="2600" dirty="0" smtClean="0">
                <a:effectLst>
                  <a:outerShdw blurRad="50800" dist="38100" dir="5400000" algn="t" rotWithShape="0">
                    <a:prstClr val="black">
                      <a:alpha val="40000"/>
                    </a:prstClr>
                  </a:outerShdw>
                </a:effectLst>
              </a:rPr>
              <a:t>Elijah must come.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Malachi 4:5</a:t>
            </a:r>
            <a:endParaRPr lang="en-US" sz="1600" dirty="0">
              <a:solidFill>
                <a:schemeClr val="tx2">
                  <a:lumMod val="40000"/>
                  <a:lumOff val="60000"/>
                </a:schemeClr>
              </a:solidFill>
              <a:effectLst>
                <a:outerShdw blurRad="50800" dist="38100" dir="5400000" algn="t" rotWithShape="0">
                  <a:prstClr val="black">
                    <a:alpha val="40000"/>
                  </a:prstClr>
                </a:outerShdw>
              </a:effectLst>
            </a:endParaRPr>
          </a:p>
        </p:txBody>
      </p:sp>
      <p:pic>
        <p:nvPicPr>
          <p:cNvPr id="5"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25210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God Respond?</a:t>
            </a:r>
            <a:endParaRPr lang="en-US" cap="small" dirty="0"/>
          </a:p>
        </p:txBody>
      </p:sp>
      <p:sp>
        <p:nvSpPr>
          <p:cNvPr id="5" name="Content Placeholder 4"/>
          <p:cNvSpPr>
            <a:spLocks noGrp="1"/>
          </p:cNvSpPr>
          <p:nvPr>
            <p:ph sz="half" idx="1"/>
          </p:nvPr>
        </p:nvSpPr>
        <p:spPr>
          <a:xfrm>
            <a:off x="1066800" y="1200150"/>
            <a:ext cx="4038600" cy="2545556"/>
          </a:xfrm>
        </p:spPr>
        <p:txBody>
          <a:bodyPr/>
          <a:lstStyle/>
          <a:p>
            <a:pPr>
              <a:defRPr/>
            </a:pPr>
            <a:endParaRPr lang="en-US" sz="1600" dirty="0">
              <a:solidFill>
                <a:srgbClr val="8EB4E3"/>
              </a:solidFill>
            </a:endParaRPr>
          </a:p>
        </p:txBody>
      </p:sp>
      <p:sp>
        <p:nvSpPr>
          <p:cNvPr id="2" name="Content Placeholder 1"/>
          <p:cNvSpPr>
            <a:spLocks noGrp="1"/>
          </p:cNvSpPr>
          <p:nvPr>
            <p:ph sz="half" idx="2"/>
          </p:nvPr>
        </p:nvSpPr>
        <p:spPr/>
        <p:txBody>
          <a:bodyPr/>
          <a:lstStyle/>
          <a:p>
            <a:endParaRPr lang="en-US"/>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715207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God Respond?</a:t>
            </a:r>
            <a:endParaRPr lang="en-US" cap="small" dirty="0"/>
          </a:p>
        </p:txBody>
      </p:sp>
      <p:sp>
        <p:nvSpPr>
          <p:cNvPr id="5" name="Content Placeholder 4"/>
          <p:cNvSpPr>
            <a:spLocks noGrp="1"/>
          </p:cNvSpPr>
          <p:nvPr>
            <p:ph sz="half" idx="1"/>
          </p:nvPr>
        </p:nvSpPr>
        <p:spPr>
          <a:xfrm>
            <a:off x="1143000" y="1200150"/>
            <a:ext cx="4267200" cy="3581400"/>
          </a:xfrm>
        </p:spPr>
        <p:txBody>
          <a:bodyPr>
            <a:normAutofit/>
          </a:bodyPr>
          <a:lstStyle/>
          <a:p>
            <a:pPr>
              <a:defRPr/>
            </a:pPr>
            <a:r>
              <a:rPr lang="en-US" dirty="0">
                <a:effectLst>
                  <a:outerShdw blurRad="50800" dist="38100" dir="5400000" algn="t" rotWithShape="0">
                    <a:prstClr val="black">
                      <a:alpha val="40000"/>
                    </a:prstClr>
                  </a:outerShdw>
                </a:effectLst>
              </a:rPr>
              <a:t>“Ephraim is joined to idols; leave him alone!” </a:t>
            </a:r>
            <a:r>
              <a:rPr lang="en-US" sz="1800" dirty="0">
                <a:solidFill>
                  <a:schemeClr val="tx2">
                    <a:lumMod val="40000"/>
                    <a:lumOff val="60000"/>
                  </a:schemeClr>
                </a:solidFill>
                <a:effectLst>
                  <a:outerShdw blurRad="50800" dist="38100" dir="5400000" algn="t" rotWithShape="0">
                    <a:prstClr val="black">
                      <a:alpha val="40000"/>
                    </a:prstClr>
                  </a:outerShdw>
                </a:effectLst>
              </a:rPr>
              <a:t>Hosea 4:</a:t>
            </a:r>
            <a:r>
              <a:rPr lang="en-US" sz="1800" dirty="0" smtClean="0">
                <a:solidFill>
                  <a:schemeClr val="tx2">
                    <a:lumMod val="40000"/>
                    <a:lumOff val="60000"/>
                  </a:schemeClr>
                </a:solidFill>
                <a:effectLst>
                  <a:outerShdw blurRad="50800" dist="38100" dir="5400000" algn="t" rotWithShape="0">
                    <a:prstClr val="black">
                      <a:alpha val="40000"/>
                    </a:prstClr>
                  </a:outerShdw>
                </a:effectLst>
              </a:rPr>
              <a:t>17</a:t>
            </a:r>
            <a:endParaRPr lang="en-US" sz="1800" dirty="0">
              <a:solidFill>
                <a:schemeClr val="tx2">
                  <a:lumMod val="40000"/>
                  <a:lumOff val="60000"/>
                </a:schemeClr>
              </a:solidFill>
              <a:effectLst>
                <a:outerShdw blurRad="50800" dist="38100" dir="5400000" algn="t" rotWithShape="0">
                  <a:prstClr val="black">
                    <a:alpha val="40000"/>
                  </a:prstClr>
                </a:outerShdw>
              </a:effectLst>
            </a:endParaRPr>
          </a:p>
        </p:txBody>
      </p:sp>
      <p:pic>
        <p:nvPicPr>
          <p:cNvPr id="6"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53056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God Respond?</a:t>
            </a:r>
            <a:endParaRPr lang="en-US" cap="small" dirty="0"/>
          </a:p>
        </p:txBody>
      </p:sp>
      <p:sp>
        <p:nvSpPr>
          <p:cNvPr id="5" name="Content Placeholder 4"/>
          <p:cNvSpPr>
            <a:spLocks noGrp="1"/>
          </p:cNvSpPr>
          <p:nvPr>
            <p:ph sz="half" idx="1"/>
          </p:nvPr>
        </p:nvSpPr>
        <p:spPr>
          <a:xfrm>
            <a:off x="1143000" y="1200150"/>
            <a:ext cx="4267200" cy="3581400"/>
          </a:xfrm>
        </p:spPr>
        <p:txBody>
          <a:bodyPr>
            <a:normAutofit/>
          </a:bodyPr>
          <a:lstStyle/>
          <a:p>
            <a:pPr>
              <a:defRPr/>
            </a:pPr>
            <a:r>
              <a:rPr lang="en-US" dirty="0">
                <a:solidFill>
                  <a:srgbClr val="31859C"/>
                </a:solidFill>
                <a:effectLst>
                  <a:outerShdw blurRad="50800" dist="38100" dir="5400000" algn="t" rotWithShape="0">
                    <a:prstClr val="black">
                      <a:alpha val="40000"/>
                    </a:prstClr>
                  </a:outerShdw>
                </a:effectLst>
              </a:rPr>
              <a:t>“Ephraim is joined to idols; leave him alone!” </a:t>
            </a:r>
            <a:r>
              <a:rPr lang="en-US" sz="1800" dirty="0">
                <a:solidFill>
                  <a:srgbClr val="31859C"/>
                </a:solidFill>
                <a:effectLst>
                  <a:outerShdw blurRad="50800" dist="38100" dir="5400000" algn="t" rotWithShape="0">
                    <a:prstClr val="black">
                      <a:alpha val="40000"/>
                    </a:prstClr>
                  </a:outerShdw>
                </a:effectLst>
              </a:rPr>
              <a:t>Hosea 4:17</a:t>
            </a:r>
          </a:p>
          <a:p>
            <a:pPr>
              <a:defRPr/>
            </a:pPr>
            <a:r>
              <a:rPr lang="en-US" dirty="0" smtClean="0">
                <a:solidFill>
                  <a:srgbClr val="FFFFFF"/>
                </a:solidFill>
                <a:effectLst>
                  <a:outerShdw blurRad="50800" dist="38100" dir="5400000" algn="t" rotWithShape="0">
                    <a:prstClr val="black">
                      <a:alpha val="40000"/>
                    </a:prstClr>
                  </a:outerShdw>
                </a:effectLst>
              </a:rPr>
              <a:t>He set them free to the care of the god they chose.</a:t>
            </a:r>
          </a:p>
        </p:txBody>
      </p:sp>
      <p:pic>
        <p:nvPicPr>
          <p:cNvPr id="6" name="Content Placeholder 4" descr="P1030205.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026" t="15777" r="898" b="18500"/>
          <a:stretch/>
        </p:blipFill>
        <p:spPr>
          <a:xfrm rot="16200000">
            <a:off x="5403358" y="1664194"/>
            <a:ext cx="3517299" cy="2284412"/>
          </a:xfrm>
        </p:spPr>
      </p:pic>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55592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Satan Respond?</a:t>
            </a:r>
            <a:endParaRPr lang="en-US" cap="small" dirty="0"/>
          </a:p>
        </p:txBody>
      </p:sp>
      <p:sp>
        <p:nvSpPr>
          <p:cNvPr id="5" name="Content Placeholder 4"/>
          <p:cNvSpPr>
            <a:spLocks noGrp="1"/>
          </p:cNvSpPr>
          <p:nvPr>
            <p:ph sz="half" idx="1"/>
          </p:nvPr>
        </p:nvSpPr>
        <p:spPr>
          <a:xfrm>
            <a:off x="1066800" y="1200150"/>
            <a:ext cx="3352800" cy="3581400"/>
          </a:xfrm>
        </p:spPr>
        <p:txBody>
          <a:bodyPr>
            <a:normAutofit/>
          </a:bodyPr>
          <a:lstStyle/>
          <a:p>
            <a:pPr>
              <a:defRPr/>
            </a:pPr>
            <a:endParaRPr lang="en-US" sz="2400" dirty="0" smtClean="0">
              <a:solidFill>
                <a:schemeClr val="accent2">
                  <a:lumMod val="40000"/>
                  <a:lumOff val="60000"/>
                </a:schemeClr>
              </a:solidFill>
              <a:effectLst>
                <a:outerShdw blurRad="38100" dist="38100" dir="2700000" algn="tl">
                  <a:srgbClr val="000000">
                    <a:alpha val="43137"/>
                  </a:srgbClr>
                </a:outerShdw>
              </a:effectLst>
            </a:endParaRPr>
          </a:p>
        </p:txBody>
      </p:sp>
      <p:sp>
        <p:nvSpPr>
          <p:cNvPr id="2" name="Content Placeholder 1"/>
          <p:cNvSpPr>
            <a:spLocks noGrp="1"/>
          </p:cNvSpPr>
          <p:nvPr>
            <p:ph sz="half" idx="2"/>
          </p:nvPr>
        </p:nvSpPr>
        <p:spPr/>
        <p:txBody>
          <a:bodyPr/>
          <a:lstStyle/>
          <a:p>
            <a:endParaRPr lang="en-US"/>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41704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Satan Respond?</a:t>
            </a:r>
            <a:endParaRPr lang="en-US" cap="small" dirty="0"/>
          </a:p>
        </p:txBody>
      </p:sp>
      <p:sp>
        <p:nvSpPr>
          <p:cNvPr id="5" name="Content Placeholder 4"/>
          <p:cNvSpPr>
            <a:spLocks noGrp="1"/>
          </p:cNvSpPr>
          <p:nvPr>
            <p:ph sz="half" idx="1"/>
          </p:nvPr>
        </p:nvSpPr>
        <p:spPr>
          <a:xfrm>
            <a:off x="1143000" y="1200150"/>
            <a:ext cx="6934200" cy="3581400"/>
          </a:xfrm>
        </p:spPr>
        <p:txBody>
          <a:bodyPr>
            <a:normAutofit/>
          </a:bodyPr>
          <a:lstStyle/>
          <a:p>
            <a:pPr marL="0" indent="0" algn="ctr">
              <a:buNone/>
              <a:defRPr/>
            </a:pPr>
            <a:r>
              <a:rPr lang="en-US" sz="2400" dirty="0" smtClean="0">
                <a:effectLst>
                  <a:outerShdw blurRad="50800" dist="38100" dir="5400000" algn="t" rotWithShape="0">
                    <a:prstClr val="black">
                      <a:alpha val="40000"/>
                    </a:prstClr>
                  </a:outerShdw>
                </a:effectLst>
              </a:rPr>
              <a:t>Slavery – which is what sin always does</a:t>
            </a:r>
            <a:endParaRPr lang="en-US" sz="2400" dirty="0">
              <a:effectLst>
                <a:outerShdw blurRad="50800" dist="38100" dir="5400000" algn="t" rotWithShape="0">
                  <a:prstClr val="black">
                    <a:alpha val="40000"/>
                  </a:prstClr>
                </a:outerShdw>
              </a:effectLst>
            </a:endParaRPr>
          </a:p>
        </p:txBody>
      </p:sp>
      <p:pic>
        <p:nvPicPr>
          <p:cNvPr id="4" name="Content Placeholder 3" descr="074_Captives.jpe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4597" r="13208" b="32827"/>
          <a:stretch/>
        </p:blipFill>
        <p:spPr>
          <a:xfrm>
            <a:off x="1143000" y="1688750"/>
            <a:ext cx="6903249" cy="3454750"/>
          </a:xfrm>
        </p:spPr>
      </p:pic>
      <p:sp>
        <p:nvSpPr>
          <p:cNvPr id="2" name="Footer Placeholder 1"/>
          <p:cNvSpPr>
            <a:spLocks noGrp="1"/>
          </p:cNvSpPr>
          <p:nvPr>
            <p:ph type="ftr" sz="quarter" idx="11"/>
          </p:nvPr>
        </p:nvSpPr>
        <p:spPr/>
        <p:txBody>
          <a:bodyPr/>
          <a:lstStyle/>
          <a:p>
            <a:r>
              <a:rPr lang="en-US" smtClean="0"/>
              <a:t>ComeAndReason.com</a:t>
            </a:r>
            <a:endParaRPr lang="en-US"/>
          </a:p>
        </p:txBody>
      </p:sp>
    </p:spTree>
    <p:extLst>
      <p:ext uri="{BB962C8B-B14F-4D97-AF65-F5344CB8AC3E}">
        <p14:creationId xmlns:p14="http://schemas.microsoft.com/office/powerpoint/2010/main" val="315917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God Respond?</a:t>
            </a:r>
            <a:endParaRPr lang="en-US" dirty="0"/>
          </a:p>
        </p:txBody>
      </p:sp>
      <p:sp>
        <p:nvSpPr>
          <p:cNvPr id="3" name="Content Placeholder 2"/>
          <p:cNvSpPr>
            <a:spLocks noGrp="1"/>
          </p:cNvSpPr>
          <p:nvPr>
            <p:ph sz="half" idx="1"/>
          </p:nvPr>
        </p:nvSpPr>
        <p:spPr>
          <a:xfrm>
            <a:off x="914400" y="1428750"/>
            <a:ext cx="3581400" cy="2545556"/>
          </a:xfrm>
        </p:spPr>
        <p:txBody>
          <a:bodyPr/>
          <a:lstStyle/>
          <a:p>
            <a:endParaRPr lang="en-US" dirty="0"/>
          </a:p>
        </p:txBody>
      </p:sp>
      <p:sp>
        <p:nvSpPr>
          <p:cNvPr id="6" name="Content Placeholder 5"/>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5271642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God Respond?</a:t>
            </a:r>
            <a:endParaRPr lang="en-US" dirty="0"/>
          </a:p>
        </p:txBody>
      </p:sp>
      <p:sp>
        <p:nvSpPr>
          <p:cNvPr id="3" name="Content Placeholder 2"/>
          <p:cNvSpPr>
            <a:spLocks noGrp="1"/>
          </p:cNvSpPr>
          <p:nvPr>
            <p:ph sz="half" idx="1"/>
          </p:nvPr>
        </p:nvSpPr>
        <p:spPr>
          <a:xfrm>
            <a:off x="1143000" y="1200150"/>
            <a:ext cx="2286000" cy="3429000"/>
          </a:xfrm>
        </p:spPr>
        <p:txBody>
          <a:bodyPr/>
          <a:lstStyle/>
          <a:p>
            <a:pPr marL="0" indent="0">
              <a:buNone/>
            </a:pPr>
            <a:r>
              <a:rPr lang="en-US" dirty="0" smtClean="0">
                <a:effectLst>
                  <a:outerShdw blurRad="50800" dist="38100" dir="5400000" algn="t" rotWithShape="0">
                    <a:prstClr val="black">
                      <a:alpha val="40000"/>
                    </a:prstClr>
                  </a:outerShdw>
                </a:effectLst>
              </a:rPr>
              <a:t>He stays with His faithful few, protecting them amidst the fires of persecution.</a:t>
            </a:r>
            <a:endParaRPr lang="en-US" dirty="0">
              <a:effectLst>
                <a:outerShdw blurRad="50800" dist="38100" dir="5400000" algn="t" rotWithShape="0">
                  <a:prstClr val="black">
                    <a:alpha val="40000"/>
                  </a:prstClr>
                </a:outerShdw>
              </a:effectLst>
            </a:endParaRPr>
          </a:p>
        </p:txBody>
      </p:sp>
      <p:pic>
        <p:nvPicPr>
          <p:cNvPr id="6" name="Content Placeholder 5" descr="075_Fiery_Furnace.jpe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2264" t="2388" r="6918" b="29882"/>
          <a:stretch/>
        </p:blipFill>
        <p:spPr>
          <a:xfrm>
            <a:off x="3429000" y="1276350"/>
            <a:ext cx="5040313" cy="3422651"/>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982561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God Respond?</a:t>
            </a:r>
            <a:endParaRPr lang="en-US" dirty="0"/>
          </a:p>
        </p:txBody>
      </p:sp>
      <p:sp>
        <p:nvSpPr>
          <p:cNvPr id="3" name="Content Placeholder 2"/>
          <p:cNvSpPr>
            <a:spLocks noGrp="1"/>
          </p:cNvSpPr>
          <p:nvPr>
            <p:ph sz="half" idx="1"/>
          </p:nvPr>
        </p:nvSpPr>
        <p:spPr>
          <a:xfrm>
            <a:off x="1143000" y="1200150"/>
            <a:ext cx="2590800" cy="3505200"/>
          </a:xfrm>
        </p:spPr>
        <p:txBody>
          <a:bodyPr/>
          <a:lstStyle/>
          <a:p>
            <a:pPr marL="0" indent="0">
              <a:buNone/>
            </a:pPr>
            <a:r>
              <a:rPr lang="en-US" dirty="0" err="1" smtClean="0">
                <a:effectLst>
                  <a:outerShdw blurRad="50800" dist="38100" dir="5400000" algn="t" rotWithShape="0">
                    <a:prstClr val="black">
                      <a:alpha val="40000"/>
                    </a:prstClr>
                  </a:outerShdw>
                </a:effectLst>
              </a:rPr>
              <a:t>Artaxerxes</a:t>
            </a:r>
            <a:r>
              <a:rPr lang="en-US" dirty="0" smtClean="0">
                <a:effectLst>
                  <a:outerShdw blurRad="50800" dist="38100" dir="5400000" algn="t" rotWithShape="0">
                    <a:prstClr val="black">
                      <a:alpha val="40000"/>
                    </a:prstClr>
                  </a:outerShdw>
                </a:effectLst>
              </a:rPr>
              <a:t> sets the people free</a:t>
            </a:r>
            <a:endParaRPr lang="en-US" dirty="0">
              <a:effectLst>
                <a:outerShdw blurRad="50800" dist="38100" dir="5400000" algn="t" rotWithShape="0">
                  <a:prstClr val="black">
                    <a:alpha val="40000"/>
                  </a:prstClr>
                </a:outerShdw>
              </a:effectLst>
            </a:endParaRPr>
          </a:p>
        </p:txBody>
      </p:sp>
      <p:pic>
        <p:nvPicPr>
          <p:cNvPr id="5" name="Content Placeholder 4" descr="080_Artaxerxes_Decree.jpe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4597" b="4597"/>
          <a:stretch>
            <a:fillRect/>
          </a:stretch>
        </p:blipFill>
        <p:spPr>
          <a:xfrm>
            <a:off x="3810000" y="1276350"/>
            <a:ext cx="4657725" cy="3440906"/>
          </a:xfrm>
        </p:spPr>
      </p:pic>
      <p:sp>
        <p:nvSpPr>
          <p:cNvPr id="10"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5470458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57250"/>
          </a:xfrm>
        </p:spPr>
        <p:txBody>
          <a:bodyPr>
            <a:noAutofit/>
          </a:bodyPr>
          <a:lstStyle/>
          <a:p>
            <a:pPr>
              <a:lnSpc>
                <a:spcPct val="80000"/>
              </a:lnSpc>
              <a:defRPr/>
            </a:pPr>
            <a:r>
              <a:rPr lang="en-US" cap="small" dirty="0" smtClean="0"/>
              <a:t>The Essential Truth We Must Settle Into to be a Spokesperson for God</a:t>
            </a:r>
            <a:endParaRPr lang="en-US" cap="small" dirty="0"/>
          </a:p>
        </p:txBody>
      </p:sp>
      <p:sp>
        <p:nvSpPr>
          <p:cNvPr id="3" name="Content Placeholder 2"/>
          <p:cNvSpPr>
            <a:spLocks noGrp="1"/>
          </p:cNvSpPr>
          <p:nvPr>
            <p:ph idx="1"/>
          </p:nvPr>
        </p:nvSpPr>
        <p:spPr>
          <a:xfrm>
            <a:off x="1143000" y="1200150"/>
            <a:ext cx="7086600" cy="3733800"/>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The truth about God’s character and methods of love in the setting of the cosmic conflict</a:t>
            </a:r>
          </a:p>
          <a:p>
            <a:pPr>
              <a:defRPr/>
            </a:pPr>
            <a:r>
              <a:rPr lang="en-US" dirty="0" smtClean="0">
                <a:effectLst>
                  <a:outerShdw blurRad="50800" dist="38100" dir="5400000" algn="t" rotWithShape="0">
                    <a:prstClr val="black">
                      <a:alpha val="40000"/>
                    </a:prstClr>
                  </a:outerShdw>
                </a:effectLst>
              </a:rPr>
              <a:t>Why?</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106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Satan Respond?</a:t>
            </a:r>
            <a:endParaRPr lang="en-US" dirty="0"/>
          </a:p>
        </p:txBody>
      </p:sp>
      <p:sp>
        <p:nvSpPr>
          <p:cNvPr id="3" name="Content Placeholder 2"/>
          <p:cNvSpPr>
            <a:spLocks noGrp="1"/>
          </p:cNvSpPr>
          <p:nvPr>
            <p:ph sz="half" idx="1"/>
          </p:nvPr>
        </p:nvSpPr>
        <p:spPr>
          <a:xfrm>
            <a:off x="914400" y="1200150"/>
            <a:ext cx="3657600" cy="2545556"/>
          </a:xfrm>
        </p:spPr>
        <p:txBody>
          <a:bodyPr/>
          <a:lstStyle/>
          <a:p>
            <a:endParaRPr lang="en-US" dirty="0"/>
          </a:p>
        </p:txBody>
      </p:sp>
      <p:sp>
        <p:nvSpPr>
          <p:cNvPr id="6" name="Content Placeholder 5"/>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50360057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Satan Respond?</a:t>
            </a:r>
            <a:endParaRPr lang="en-US" dirty="0"/>
          </a:p>
        </p:txBody>
      </p:sp>
      <p:sp>
        <p:nvSpPr>
          <p:cNvPr id="3" name="Content Placeholder 2"/>
          <p:cNvSpPr>
            <a:spLocks noGrp="1"/>
          </p:cNvSpPr>
          <p:nvPr>
            <p:ph sz="half" idx="1"/>
          </p:nvPr>
        </p:nvSpPr>
        <p:spPr>
          <a:xfrm>
            <a:off x="1143000" y="1200150"/>
            <a:ext cx="3048000" cy="2545556"/>
          </a:xfrm>
        </p:spPr>
        <p:txBody>
          <a:bodyPr/>
          <a:lstStyle/>
          <a:p>
            <a:pPr marL="0" indent="0">
              <a:buNone/>
            </a:pPr>
            <a:r>
              <a:rPr lang="en-US" dirty="0" smtClean="0"/>
              <a:t>Legal-based theology and rigid adherence to the law.</a:t>
            </a:r>
            <a:endParaRPr lang="en-US" dirty="0"/>
          </a:p>
        </p:txBody>
      </p:sp>
      <p:pic>
        <p:nvPicPr>
          <p:cNvPr id="5" name="Content Placeholder 4" descr="082_Prayer_Mishnah.jpe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 t="13715" r="26250" b="-246"/>
          <a:stretch/>
        </p:blipFill>
        <p:spPr>
          <a:xfrm>
            <a:off x="4228444" y="1276350"/>
            <a:ext cx="4240869" cy="3432229"/>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23807891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God Respond?</a:t>
            </a:r>
            <a:endParaRPr lang="en-US" cap="small" dirty="0"/>
          </a:p>
        </p:txBody>
      </p:sp>
      <p:sp>
        <p:nvSpPr>
          <p:cNvPr id="5" name="Content Placeholder 4"/>
          <p:cNvSpPr>
            <a:spLocks noGrp="1"/>
          </p:cNvSpPr>
          <p:nvPr>
            <p:ph sz="half" idx="1"/>
          </p:nvPr>
        </p:nvSpPr>
        <p:spPr>
          <a:xfrm>
            <a:off x="1066800" y="1200150"/>
            <a:ext cx="4038600" cy="2545556"/>
          </a:xfrm>
        </p:spPr>
        <p:txBody>
          <a:bodyPr/>
          <a:lstStyle/>
          <a:p>
            <a:pPr>
              <a:defRPr/>
            </a:pPr>
            <a:endParaRPr lang="en-US" sz="1600" dirty="0">
              <a:solidFill>
                <a:srgbClr val="8EB4E3"/>
              </a:solidFill>
            </a:endParaRPr>
          </a:p>
        </p:txBody>
      </p:sp>
      <p:sp>
        <p:nvSpPr>
          <p:cNvPr id="2" name="Content Placeholder 1"/>
          <p:cNvSpPr>
            <a:spLocks noGrp="1"/>
          </p:cNvSpPr>
          <p:nvPr>
            <p:ph sz="half" idx="2"/>
          </p:nvPr>
        </p:nvSpPr>
        <p:spPr/>
        <p:txBody>
          <a:bodyPr/>
          <a:lstStyle/>
          <a:p>
            <a:endParaRPr lang="en-US"/>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33301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How Did God Respond?</a:t>
            </a:r>
            <a:endParaRPr lang="en-US" cap="small" dirty="0"/>
          </a:p>
        </p:txBody>
      </p:sp>
      <p:sp>
        <p:nvSpPr>
          <p:cNvPr id="5" name="Content Placeholder 4"/>
          <p:cNvSpPr>
            <a:spLocks noGrp="1"/>
          </p:cNvSpPr>
          <p:nvPr>
            <p:ph sz="half" idx="1"/>
          </p:nvPr>
        </p:nvSpPr>
        <p:spPr>
          <a:xfrm>
            <a:off x="1143000" y="1238250"/>
            <a:ext cx="3657600" cy="3543300"/>
          </a:xfrm>
        </p:spPr>
        <p:txBody>
          <a:bodyPr>
            <a:normAutofit/>
          </a:bodyPr>
          <a:lstStyle/>
          <a:p>
            <a:pPr marL="0" indent="0">
              <a:buNone/>
              <a:defRPr/>
            </a:pPr>
            <a:r>
              <a:rPr lang="en-US" dirty="0" smtClean="0">
                <a:effectLst>
                  <a:outerShdw blurRad="50800" dist="38100" dir="5400000" algn="t" rotWithShape="0">
                    <a:prstClr val="black">
                      <a:alpha val="40000"/>
                    </a:prstClr>
                  </a:outerShdw>
                </a:effectLst>
              </a:rPr>
              <a:t>God sent His Son, to reveal the truth about God and His law, “not to condemn the world” but to heal it, to cure what was wrong.    </a:t>
            </a:r>
            <a:r>
              <a:rPr lang="en-US" sz="1600" dirty="0" smtClean="0">
                <a:solidFill>
                  <a:srgbClr val="8EB4E3"/>
                </a:solidFill>
                <a:effectLst>
                  <a:outerShdw blurRad="50800" dist="38100" dir="5400000" algn="t" rotWithShape="0">
                    <a:prstClr val="black">
                      <a:alpha val="40000"/>
                    </a:prstClr>
                  </a:outerShdw>
                </a:effectLst>
              </a:rPr>
              <a:t>John 3:17, 14:7-9</a:t>
            </a:r>
            <a:endParaRPr lang="en-US" sz="1600" dirty="0">
              <a:solidFill>
                <a:srgbClr val="8EB4E3"/>
              </a:solidFill>
              <a:effectLst>
                <a:outerShdw blurRad="50800" dist="38100" dir="5400000" algn="t" rotWithShape="0">
                  <a:prstClr val="black">
                    <a:alpha val="40000"/>
                  </a:prstClr>
                </a:outerShdw>
              </a:effectLst>
            </a:endParaRPr>
          </a:p>
        </p:txBody>
      </p:sp>
      <p:pic>
        <p:nvPicPr>
          <p:cNvPr id="7" name="Content Placeholder 6" descr="088_Manger_Scene.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926" r="15926" b="7973"/>
          <a:stretch/>
        </p:blipFill>
        <p:spPr>
          <a:xfrm>
            <a:off x="4878009" y="1276350"/>
            <a:ext cx="3591304" cy="3416796"/>
          </a:xfrm>
        </p:spPr>
      </p:pic>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3699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914400" y="1123950"/>
            <a:ext cx="4038600" cy="3634979"/>
          </a:xfrm>
        </p:spPr>
        <p:txBody>
          <a:bodyPr>
            <a:normAutofit/>
          </a:bodyPr>
          <a:lstStyle/>
          <a:p>
            <a:pPr>
              <a:defRPr/>
            </a:pPr>
            <a:endParaRPr lang="en-US" dirty="0" smtClean="0"/>
          </a:p>
        </p:txBody>
      </p:sp>
      <p:sp>
        <p:nvSpPr>
          <p:cNvPr id="4" name="Content Placeholder 3"/>
          <p:cNvSpPr>
            <a:spLocks noGrp="1"/>
          </p:cNvSpPr>
          <p:nvPr>
            <p:ph sz="half" idx="2"/>
          </p:nvPr>
        </p:nvSpPr>
        <p:spPr/>
        <p:txBody>
          <a:bodyPr>
            <a:normAutofit/>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12557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1298971"/>
            <a:ext cx="3962400" cy="3939779"/>
          </a:xfrm>
        </p:spPr>
        <p:txBody>
          <a:bodyPr>
            <a:normAutofit/>
          </a:bodyPr>
          <a:lstStyle/>
          <a:p>
            <a:pPr>
              <a:lnSpc>
                <a:spcPct val="80000"/>
              </a:lnSpc>
              <a:defRPr/>
            </a:pPr>
            <a:r>
              <a:rPr lang="en-US" sz="2600" dirty="0" smtClean="0">
                <a:effectLst>
                  <a:outerShdw blurRad="50800" dist="38100" dir="5400000" algn="t" rotWithShape="0">
                    <a:prstClr val="black">
                      <a:alpha val="40000"/>
                    </a:prstClr>
                  </a:outerShdw>
                </a:effectLst>
              </a:rPr>
              <a:t>Herod – tried to kill baby Jesus</a:t>
            </a:r>
          </a:p>
          <a:p>
            <a:pPr>
              <a:lnSpc>
                <a:spcPct val="80000"/>
              </a:lnSpc>
              <a:defRPr/>
            </a:pPr>
            <a:endParaRPr lang="en-US" dirty="0" smtClean="0">
              <a:effectLst>
                <a:outerShdw blurRad="50800" dist="38100" dir="5400000" algn="t" rotWithShape="0">
                  <a:prstClr val="black">
                    <a:alpha val="40000"/>
                  </a:prstClr>
                </a:outerShdw>
              </a:effectLst>
            </a:endParaRPr>
          </a:p>
        </p:txBody>
      </p:sp>
      <p:pic>
        <p:nvPicPr>
          <p:cNvPr id="5" name="Content Placeholder 4" descr="087_King_Hero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520"/>
          <a:stretch/>
        </p:blipFill>
        <p:spPr>
          <a:xfrm>
            <a:off x="5257800" y="1276350"/>
            <a:ext cx="3211513" cy="3423818"/>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8898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1298971"/>
            <a:ext cx="3962400" cy="3939779"/>
          </a:xfrm>
        </p:spPr>
        <p:txBody>
          <a:bodyPr>
            <a:normAutofit/>
          </a:bodyPr>
          <a:lstStyle/>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Herod – tried to kill baby Jesus</a:t>
            </a:r>
          </a:p>
          <a:p>
            <a:pPr>
              <a:lnSpc>
                <a:spcPct val="80000"/>
              </a:lnSpc>
              <a:defRPr/>
            </a:pPr>
            <a:r>
              <a:rPr lang="en-US" sz="2600" dirty="0">
                <a:effectLst>
                  <a:outerShdw blurRad="50800" dist="38100" dir="5400000" algn="t" rotWithShape="0">
                    <a:prstClr val="black">
                      <a:alpha val="40000"/>
                    </a:prstClr>
                  </a:outerShdw>
                </a:effectLst>
              </a:rPr>
              <a:t>If a blood payment of an innocent, sinless, Jesus </a:t>
            </a:r>
            <a:r>
              <a:rPr lang="en-US" sz="2600" dirty="0" smtClean="0">
                <a:effectLst>
                  <a:outerShdw blurRad="50800" dist="38100" dir="5400000" algn="t" rotWithShape="0">
                    <a:prstClr val="black">
                      <a:alpha val="40000"/>
                    </a:prstClr>
                  </a:outerShdw>
                </a:effectLst>
              </a:rPr>
              <a:t>is what was necessary, why did God stop Herod?</a:t>
            </a:r>
          </a:p>
          <a:p>
            <a:pPr>
              <a:lnSpc>
                <a:spcPct val="80000"/>
              </a:lnSpc>
              <a:defRPr/>
            </a:pPr>
            <a:endParaRPr lang="en-US" dirty="0" smtClean="0">
              <a:effectLst>
                <a:outerShdw blurRad="50800" dist="38100" dir="5400000" algn="t" rotWithShape="0">
                  <a:prstClr val="black">
                    <a:alpha val="40000"/>
                  </a:prstClr>
                </a:outerShdw>
              </a:effectLst>
            </a:endParaRPr>
          </a:p>
        </p:txBody>
      </p:sp>
      <p:pic>
        <p:nvPicPr>
          <p:cNvPr id="5" name="Content Placeholder 4" descr="087_King_Hero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520"/>
          <a:stretch/>
        </p:blipFill>
        <p:spPr>
          <a:xfrm>
            <a:off x="5257800" y="1276350"/>
            <a:ext cx="3211513" cy="3423818"/>
          </a:xfrm>
        </p:spPr>
      </p:pic>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263436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1298971"/>
            <a:ext cx="3962400" cy="3939779"/>
          </a:xfrm>
        </p:spPr>
        <p:txBody>
          <a:bodyPr>
            <a:normAutofit/>
          </a:bodyPr>
          <a:lstStyle/>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Herod – tried to kill baby Jesus</a:t>
            </a:r>
          </a:p>
          <a:p>
            <a:pPr>
              <a:lnSpc>
                <a:spcPct val="80000"/>
              </a:lnSpc>
              <a:defRPr/>
            </a:pPr>
            <a:r>
              <a:rPr lang="en-US" sz="2600" dirty="0">
                <a:solidFill>
                  <a:srgbClr val="31859C"/>
                </a:solidFill>
                <a:effectLst>
                  <a:outerShdw blurRad="50800" dist="38100" dir="5400000" algn="t" rotWithShape="0">
                    <a:prstClr val="black">
                      <a:alpha val="40000"/>
                    </a:prstClr>
                  </a:outerShdw>
                </a:effectLst>
              </a:rPr>
              <a:t>If a blood payment of an innocent, sinless, Jesus is what was necessary, why did God stop Herod?</a:t>
            </a:r>
          </a:p>
          <a:p>
            <a:pPr>
              <a:lnSpc>
                <a:spcPct val="80000"/>
              </a:lnSpc>
              <a:defRPr/>
            </a:pPr>
            <a:r>
              <a:rPr lang="en-US" sz="2600" dirty="0">
                <a:effectLst>
                  <a:outerShdw blurRad="50800" dist="38100" dir="5400000" algn="t" rotWithShape="0">
                    <a:prstClr val="black">
                      <a:alpha val="40000"/>
                    </a:prstClr>
                  </a:outerShdw>
                </a:effectLst>
              </a:rPr>
              <a:t>How did God respond?</a:t>
            </a:r>
          </a:p>
          <a:p>
            <a:pPr>
              <a:lnSpc>
                <a:spcPct val="80000"/>
              </a:lnSpc>
              <a:defRPr/>
            </a:pPr>
            <a:endParaRPr lang="en-US" dirty="0" smtClean="0">
              <a:effectLst>
                <a:outerShdw blurRad="50800" dist="38100" dir="5400000" algn="t" rotWithShape="0">
                  <a:prstClr val="black">
                    <a:alpha val="40000"/>
                  </a:prstClr>
                </a:outerShdw>
              </a:effectLst>
            </a:endParaRPr>
          </a:p>
        </p:txBody>
      </p:sp>
      <p:pic>
        <p:nvPicPr>
          <p:cNvPr id="5" name="Content Placeholder 4" descr="087_King_Hero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520"/>
          <a:stretch/>
        </p:blipFill>
        <p:spPr>
          <a:xfrm>
            <a:off x="5257800" y="1276350"/>
            <a:ext cx="3211513" cy="3423818"/>
          </a:xfrm>
        </p:spPr>
      </p:pic>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94904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Satan Respond?</a:t>
            </a:r>
            <a:endParaRPr lang="en-US" cap="small" dirty="0"/>
          </a:p>
        </p:txBody>
      </p:sp>
      <p:sp>
        <p:nvSpPr>
          <p:cNvPr id="3" name="Content Placeholder 2"/>
          <p:cNvSpPr>
            <a:spLocks noGrp="1"/>
          </p:cNvSpPr>
          <p:nvPr>
            <p:ph sz="half" idx="1"/>
          </p:nvPr>
        </p:nvSpPr>
        <p:spPr>
          <a:xfrm>
            <a:off x="1143000" y="1298971"/>
            <a:ext cx="3962400" cy="3939779"/>
          </a:xfrm>
        </p:spPr>
        <p:txBody>
          <a:bodyPr>
            <a:normAutofit/>
          </a:bodyPr>
          <a:lstStyle/>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Herod – tried to kill baby Jesus</a:t>
            </a:r>
          </a:p>
          <a:p>
            <a:pPr>
              <a:lnSpc>
                <a:spcPct val="80000"/>
              </a:lnSpc>
              <a:defRPr/>
            </a:pPr>
            <a:r>
              <a:rPr lang="en-US" sz="2600" dirty="0">
                <a:solidFill>
                  <a:srgbClr val="31859C"/>
                </a:solidFill>
                <a:effectLst>
                  <a:outerShdw blurRad="50800" dist="38100" dir="5400000" algn="t" rotWithShape="0">
                    <a:prstClr val="black">
                      <a:alpha val="40000"/>
                    </a:prstClr>
                  </a:outerShdw>
                </a:effectLst>
              </a:rPr>
              <a:t>If a blood payment of an innocent, sinless, Jesus is what was necessary, why did God stop Herod?</a:t>
            </a:r>
          </a:p>
          <a:p>
            <a:pPr>
              <a:lnSpc>
                <a:spcPct val="80000"/>
              </a:lnSpc>
              <a:defRPr/>
            </a:pPr>
            <a:r>
              <a:rPr lang="en-US" sz="2600" dirty="0">
                <a:solidFill>
                  <a:srgbClr val="31859C"/>
                </a:solidFill>
                <a:effectLst>
                  <a:outerShdw blurRad="50800" dist="38100" dir="5400000" algn="t" rotWithShape="0">
                    <a:prstClr val="black">
                      <a:alpha val="40000"/>
                    </a:prstClr>
                  </a:outerShdw>
                </a:effectLst>
              </a:rPr>
              <a:t>How did God respond?</a:t>
            </a:r>
          </a:p>
          <a:p>
            <a:pPr>
              <a:lnSpc>
                <a:spcPct val="80000"/>
              </a:lnSpc>
              <a:defRPr/>
            </a:pPr>
            <a:r>
              <a:rPr lang="en-US" sz="2600" dirty="0">
                <a:effectLst>
                  <a:outerShdw blurRad="50800" dist="38100" dir="5400000" algn="t" rotWithShape="0">
                    <a:prstClr val="black">
                      <a:alpha val="40000"/>
                    </a:prstClr>
                  </a:outerShdw>
                </a:effectLst>
              </a:rPr>
              <a:t>Had Jesus’ family flee</a:t>
            </a:r>
          </a:p>
          <a:p>
            <a:pPr>
              <a:lnSpc>
                <a:spcPct val="80000"/>
              </a:lnSpc>
              <a:defRPr/>
            </a:pPr>
            <a:endParaRPr lang="en-US" dirty="0" smtClean="0">
              <a:effectLst>
                <a:outerShdw blurRad="50800" dist="38100" dir="5400000" algn="t" rotWithShape="0">
                  <a:prstClr val="black">
                    <a:alpha val="40000"/>
                  </a:prstClr>
                </a:outerShdw>
              </a:effectLst>
            </a:endParaRPr>
          </a:p>
        </p:txBody>
      </p:sp>
      <p:pic>
        <p:nvPicPr>
          <p:cNvPr id="5" name="Content Placeholder 4" descr="087_King_Hero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520"/>
          <a:stretch/>
        </p:blipFill>
        <p:spPr>
          <a:xfrm>
            <a:off x="5257800" y="1276350"/>
            <a:ext cx="3211513" cy="3423818"/>
          </a:xfrm>
        </p:spPr>
      </p:pic>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84357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was Satan’s Next Move?</a:t>
            </a:r>
            <a:endParaRPr lang="en-US" cap="small" dirty="0"/>
          </a:p>
        </p:txBody>
      </p:sp>
      <p:sp>
        <p:nvSpPr>
          <p:cNvPr id="3" name="Content Placeholder 2"/>
          <p:cNvSpPr>
            <a:spLocks noGrp="1"/>
          </p:cNvSpPr>
          <p:nvPr>
            <p:ph sz="half" idx="1"/>
          </p:nvPr>
        </p:nvSpPr>
        <p:spPr>
          <a:xfrm>
            <a:off x="1219200" y="1123950"/>
            <a:ext cx="4038600" cy="3271837"/>
          </a:xfrm>
        </p:spPr>
        <p:txBody>
          <a:bodyPr>
            <a:normAutofit/>
          </a:bodyPr>
          <a:lstStyle/>
          <a:p>
            <a:pPr>
              <a:defRPr/>
            </a:pPr>
            <a:endParaRPr lang="en-US" dirty="0"/>
          </a:p>
        </p:txBody>
      </p:sp>
      <p:sp>
        <p:nvSpPr>
          <p:cNvPr id="4" name="Content Placeholder 3"/>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0432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Where Did Sin Begin?</a:t>
            </a:r>
            <a:endParaRPr lang="en-US" cap="small" dirty="0"/>
          </a:p>
        </p:txBody>
      </p:sp>
      <p:sp>
        <p:nvSpPr>
          <p:cNvPr id="7" name="Content Placeholder 6"/>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spTree>
    <p:extLst>
      <p:ext uri="{BB962C8B-B14F-4D97-AF65-F5344CB8AC3E}">
        <p14:creationId xmlns:p14="http://schemas.microsoft.com/office/powerpoint/2010/main" val="2914612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was Satan’s Next Move?</a:t>
            </a:r>
            <a:endParaRPr lang="en-US" cap="small" dirty="0"/>
          </a:p>
        </p:txBody>
      </p:sp>
      <p:pic>
        <p:nvPicPr>
          <p:cNvPr id="5" name="Content Placeholder 4" descr="093_Bread_Temptation.jpeg"/>
          <p:cNvPicPr>
            <a:picLocks noGrp="1" noChangeAspect="1"/>
          </p:cNvPicPr>
          <p:nvPr>
            <p:ph sz="half" idx="2"/>
          </p:nvPr>
        </p:nvPicPr>
        <p:blipFill>
          <a:blip r:embed="rId2">
            <a:extLst>
              <a:ext uri="{28A0092B-C50C-407E-A947-70E740481C1C}">
                <a14:useLocalDpi xmlns:a14="http://schemas.microsoft.com/office/drawing/2010/main" val="0"/>
              </a:ext>
            </a:extLst>
          </a:blip>
          <a:srcRect l="15926" r="15926"/>
          <a:stretch>
            <a:fillRect/>
          </a:stretch>
        </p:blipFill>
        <p:spPr>
          <a:xfrm>
            <a:off x="5257800" y="1276350"/>
            <a:ext cx="3211513" cy="3424237"/>
          </a:xfrm>
        </p:spPr>
      </p:pic>
      <p:sp>
        <p:nvSpPr>
          <p:cNvPr id="7" name="Content Placeholder 2"/>
          <p:cNvSpPr>
            <a:spLocks noGrp="1"/>
          </p:cNvSpPr>
          <p:nvPr>
            <p:ph sz="half" idx="1"/>
          </p:nvPr>
        </p:nvSpPr>
        <p:spPr>
          <a:xfrm>
            <a:off x="1143000" y="1217402"/>
            <a:ext cx="4114800" cy="3886200"/>
          </a:xfrm>
        </p:spPr>
        <p:txBody>
          <a:bodyPr>
            <a:normAutofit/>
          </a:bodyPr>
          <a:lstStyle/>
          <a:p>
            <a:pPr>
              <a:defRPr/>
            </a:pPr>
            <a:r>
              <a:rPr lang="en-US" sz="2600" dirty="0" smtClean="0">
                <a:effectLst>
                  <a:outerShdw blurRad="50800" dist="38100" dir="5400000" algn="t" rotWithShape="0">
                    <a:prstClr val="black">
                      <a:alpha val="40000"/>
                    </a:prstClr>
                  </a:outerShdw>
                </a:effectLst>
              </a:rPr>
              <a:t>Tempt Jesus through deception and inducements</a:t>
            </a:r>
          </a:p>
        </p:txBody>
      </p:sp>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447823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was Satan’s Next Move?</a:t>
            </a:r>
            <a:endParaRPr lang="en-US" cap="small" dirty="0"/>
          </a:p>
        </p:txBody>
      </p:sp>
      <p:sp>
        <p:nvSpPr>
          <p:cNvPr id="6" name="Content Placeholder 2"/>
          <p:cNvSpPr>
            <a:spLocks noGrp="1"/>
          </p:cNvSpPr>
          <p:nvPr>
            <p:ph sz="half" idx="1"/>
          </p:nvPr>
        </p:nvSpPr>
        <p:spPr>
          <a:xfrm>
            <a:off x="1143000" y="1217402"/>
            <a:ext cx="4114800" cy="3886200"/>
          </a:xfrm>
        </p:spPr>
        <p:txBody>
          <a:bodyPr>
            <a:normAutofit/>
          </a:bodyPr>
          <a:lstStyle/>
          <a:p>
            <a:pPr>
              <a:defRPr/>
            </a:pPr>
            <a:r>
              <a:rPr lang="en-US" sz="2600" dirty="0" smtClean="0">
                <a:solidFill>
                  <a:srgbClr val="31859C"/>
                </a:solidFill>
                <a:effectLst>
                  <a:outerShdw blurRad="50800" dist="38100" dir="5400000" algn="t" rotWithShape="0">
                    <a:prstClr val="black">
                      <a:alpha val="40000"/>
                    </a:prstClr>
                  </a:outerShdw>
                </a:effectLst>
              </a:rPr>
              <a:t>Tempt Jesus through deception and inducements</a:t>
            </a:r>
          </a:p>
          <a:p>
            <a:pPr>
              <a:defRPr/>
            </a:pPr>
            <a:r>
              <a:rPr lang="en-US" sz="2600" dirty="0" smtClean="0">
                <a:effectLst>
                  <a:outerShdw blurRad="50800" dist="38100" dir="5400000" algn="t" rotWithShape="0">
                    <a:prstClr val="black">
                      <a:alpha val="40000"/>
                    </a:prstClr>
                  </a:outerShdw>
                </a:effectLst>
              </a:rPr>
              <a:t>How did Jesus respond?</a:t>
            </a:r>
          </a:p>
        </p:txBody>
      </p:sp>
      <p:pic>
        <p:nvPicPr>
          <p:cNvPr id="8" name="Content Placeholder 4" descr="093_Bread_Temptation.jpeg"/>
          <p:cNvPicPr>
            <a:picLocks noGrp="1" noChangeAspect="1"/>
          </p:cNvPicPr>
          <p:nvPr>
            <p:ph sz="half" idx="2"/>
          </p:nvPr>
        </p:nvPicPr>
        <p:blipFill>
          <a:blip r:embed="rId2">
            <a:extLst>
              <a:ext uri="{28A0092B-C50C-407E-A947-70E740481C1C}">
                <a14:useLocalDpi xmlns:a14="http://schemas.microsoft.com/office/drawing/2010/main" val="0"/>
              </a:ext>
            </a:extLst>
          </a:blip>
          <a:srcRect l="15926" r="15926"/>
          <a:stretch>
            <a:fillRect/>
          </a:stretch>
        </p:blipFill>
        <p:spPr>
          <a:xfrm>
            <a:off x="5257800" y="1276350"/>
            <a:ext cx="3211513" cy="3424237"/>
          </a:xfrm>
        </p:spPr>
      </p:pic>
      <p:sp>
        <p:nvSpPr>
          <p:cNvPr id="9"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1484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was Satan’s Next Move?</a:t>
            </a:r>
            <a:endParaRPr lang="en-US" cap="small" dirty="0"/>
          </a:p>
        </p:txBody>
      </p:sp>
      <p:sp>
        <p:nvSpPr>
          <p:cNvPr id="3" name="Content Placeholder 2"/>
          <p:cNvSpPr>
            <a:spLocks noGrp="1"/>
          </p:cNvSpPr>
          <p:nvPr>
            <p:ph sz="half" idx="1"/>
          </p:nvPr>
        </p:nvSpPr>
        <p:spPr>
          <a:xfrm>
            <a:off x="1143000" y="1217402"/>
            <a:ext cx="4114800" cy="3886200"/>
          </a:xfrm>
        </p:spPr>
        <p:txBody>
          <a:bodyPr>
            <a:normAutofit/>
          </a:bodyPr>
          <a:lstStyle/>
          <a:p>
            <a:pPr>
              <a:defRPr/>
            </a:pPr>
            <a:r>
              <a:rPr lang="en-US" sz="2600" dirty="0" smtClean="0">
                <a:solidFill>
                  <a:srgbClr val="31859C"/>
                </a:solidFill>
                <a:effectLst>
                  <a:outerShdw blurRad="50800" dist="38100" dir="5400000" algn="t" rotWithShape="0">
                    <a:prstClr val="black">
                      <a:alpha val="40000"/>
                    </a:prstClr>
                  </a:outerShdw>
                </a:effectLst>
              </a:rPr>
              <a:t>Tempt Jesus through deception and inducements</a:t>
            </a:r>
          </a:p>
          <a:p>
            <a:pPr>
              <a:defRPr/>
            </a:pPr>
            <a:r>
              <a:rPr lang="en-US" sz="2600" dirty="0" smtClean="0">
                <a:solidFill>
                  <a:srgbClr val="31859C"/>
                </a:solidFill>
                <a:effectLst>
                  <a:outerShdw blurRad="50800" dist="38100" dir="5400000" algn="t" rotWithShape="0">
                    <a:prstClr val="black">
                      <a:alpha val="40000"/>
                    </a:prstClr>
                  </a:outerShdw>
                </a:effectLst>
              </a:rPr>
              <a:t>How did Jesus respond?</a:t>
            </a:r>
          </a:p>
          <a:p>
            <a:pPr>
              <a:defRPr/>
            </a:pPr>
            <a:r>
              <a:rPr lang="en-US" sz="2600" dirty="0" smtClean="0">
                <a:effectLst>
                  <a:outerShdw blurRad="50800" dist="38100" dir="5400000" algn="t" rotWithShape="0">
                    <a:prstClr val="black">
                      <a:alpha val="40000"/>
                    </a:prstClr>
                  </a:outerShdw>
                </a:effectLst>
              </a:rPr>
              <a:t>Integrative, Evidence- Based demonstration of God’s love</a:t>
            </a:r>
            <a:endParaRPr lang="en-US" sz="2600" dirty="0">
              <a:effectLst>
                <a:outerShdw blurRad="50800" dist="38100" dir="5400000" algn="t" rotWithShape="0">
                  <a:prstClr val="black">
                    <a:alpha val="40000"/>
                  </a:prstClr>
                </a:outerShdw>
              </a:effectLst>
            </a:endParaRPr>
          </a:p>
        </p:txBody>
      </p:sp>
      <p:pic>
        <p:nvPicPr>
          <p:cNvPr id="6" name="Content Placeholder 4" descr="093_Bread_Temptation.jpeg"/>
          <p:cNvPicPr>
            <a:picLocks noGrp="1" noChangeAspect="1"/>
          </p:cNvPicPr>
          <p:nvPr>
            <p:ph sz="half" idx="2"/>
          </p:nvPr>
        </p:nvPicPr>
        <p:blipFill>
          <a:blip r:embed="rId2">
            <a:extLst>
              <a:ext uri="{28A0092B-C50C-407E-A947-70E740481C1C}">
                <a14:useLocalDpi xmlns:a14="http://schemas.microsoft.com/office/drawing/2010/main" val="0"/>
              </a:ext>
            </a:extLst>
          </a:blip>
          <a:srcRect l="15926" r="15926"/>
          <a:stretch>
            <a:fillRect/>
          </a:stretch>
        </p:blipFill>
        <p:spPr>
          <a:xfrm>
            <a:off x="5257800" y="1276350"/>
            <a:ext cx="3211513" cy="3424237"/>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75825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Jesus Respond?</a:t>
            </a:r>
            <a:endParaRPr lang="en-US" cap="small" dirty="0"/>
          </a:p>
        </p:txBody>
      </p:sp>
      <p:pic>
        <p:nvPicPr>
          <p:cNvPr id="5" name="Content Placeholder 4" descr="122_Jesus_Heals_Blind_Man.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8987" r="11749"/>
          <a:stretch/>
        </p:blipFill>
        <p:spPr>
          <a:xfrm>
            <a:off x="5638800" y="1276350"/>
            <a:ext cx="2830513" cy="3414712"/>
          </a:xfrm>
        </p:spPr>
      </p:pic>
      <p:sp>
        <p:nvSpPr>
          <p:cNvPr id="7" name="Content Placeholder 2"/>
          <p:cNvSpPr>
            <a:spLocks noGrp="1"/>
          </p:cNvSpPr>
          <p:nvPr>
            <p:ph sz="half" idx="1"/>
          </p:nvPr>
        </p:nvSpPr>
        <p:spPr>
          <a:xfrm>
            <a:off x="1143000" y="1302228"/>
            <a:ext cx="4343400" cy="3886200"/>
          </a:xfrm>
        </p:spPr>
        <p:txBody>
          <a:bodyPr>
            <a:normAutofit/>
          </a:bodyPr>
          <a:lstStyle/>
          <a:p>
            <a:pPr>
              <a:lnSpc>
                <a:spcPct val="80000"/>
              </a:lnSpc>
              <a:defRPr/>
            </a:pPr>
            <a:r>
              <a:rPr lang="en-US" sz="2600" dirty="0" smtClean="0">
                <a:effectLst>
                  <a:outerShdw blurRad="50800" dist="38100" dir="5400000" algn="t" rotWithShape="0">
                    <a:prstClr val="black">
                      <a:alpha val="40000"/>
                    </a:prstClr>
                  </a:outerShdw>
                </a:effectLst>
              </a:rPr>
              <a:t>He used power to heal, to love, to break down prejudice, to build up, to deliver, to restore</a:t>
            </a:r>
          </a:p>
        </p:txBody>
      </p:sp>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66444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Jesus Respond?</a:t>
            </a:r>
            <a:endParaRPr lang="en-US" cap="small" dirty="0"/>
          </a:p>
        </p:txBody>
      </p:sp>
      <p:pic>
        <p:nvPicPr>
          <p:cNvPr id="6" name="Content Placeholder 4" descr="122_Jesus_Heals_Blind_Man.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8987" r="11749"/>
          <a:stretch/>
        </p:blipFill>
        <p:spPr>
          <a:xfrm>
            <a:off x="5638800" y="1276350"/>
            <a:ext cx="2830513" cy="3414712"/>
          </a:xfrm>
        </p:spPr>
      </p:pic>
      <p:sp>
        <p:nvSpPr>
          <p:cNvPr id="8" name="Content Placeholder 2"/>
          <p:cNvSpPr>
            <a:spLocks noGrp="1"/>
          </p:cNvSpPr>
          <p:nvPr>
            <p:ph sz="half" idx="1"/>
          </p:nvPr>
        </p:nvSpPr>
        <p:spPr>
          <a:xfrm>
            <a:off x="1143000" y="1302228"/>
            <a:ext cx="4419600" cy="3886200"/>
          </a:xfrm>
        </p:spPr>
        <p:txBody>
          <a:bodyPr>
            <a:normAutofit/>
          </a:bodyPr>
          <a:lstStyle/>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He used power to heal, to love, to break down prejudice, to build up, to deliver, to restore</a:t>
            </a:r>
          </a:p>
          <a:p>
            <a:pPr>
              <a:lnSpc>
                <a:spcPct val="80000"/>
              </a:lnSpc>
              <a:defRPr/>
            </a:pPr>
            <a:r>
              <a:rPr lang="en-US" sz="2600" dirty="0" smtClean="0">
                <a:effectLst>
                  <a:outerShdw blurRad="50800" dist="38100" dir="5400000" algn="t" rotWithShape="0">
                    <a:prstClr val="black">
                      <a:alpha val="40000"/>
                    </a:prstClr>
                  </a:outerShdw>
                </a:effectLst>
              </a:rPr>
              <a:t>He touched lepers, ate with “sinners,” spoke to prostitutes</a:t>
            </a:r>
          </a:p>
        </p:txBody>
      </p:sp>
      <p:sp>
        <p:nvSpPr>
          <p:cNvPr id="9"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45942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Did Jesus Respond?</a:t>
            </a:r>
            <a:endParaRPr lang="en-US" cap="small" dirty="0"/>
          </a:p>
        </p:txBody>
      </p:sp>
      <p:sp>
        <p:nvSpPr>
          <p:cNvPr id="3" name="Content Placeholder 2"/>
          <p:cNvSpPr>
            <a:spLocks noGrp="1"/>
          </p:cNvSpPr>
          <p:nvPr>
            <p:ph sz="half" idx="1"/>
          </p:nvPr>
        </p:nvSpPr>
        <p:spPr>
          <a:xfrm>
            <a:off x="1143000" y="1302228"/>
            <a:ext cx="4343400" cy="3886200"/>
          </a:xfrm>
        </p:spPr>
        <p:txBody>
          <a:bodyPr>
            <a:normAutofit/>
          </a:bodyPr>
          <a:lstStyle/>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He used power to heal, to love, to break down prejudice, to build up, to deliver, to restore</a:t>
            </a:r>
          </a:p>
          <a:p>
            <a:pPr>
              <a:lnSpc>
                <a:spcPct val="80000"/>
              </a:lnSpc>
              <a:defRPr/>
            </a:pPr>
            <a:r>
              <a:rPr lang="en-US" sz="2600" dirty="0" smtClean="0">
                <a:solidFill>
                  <a:srgbClr val="31859C"/>
                </a:solidFill>
                <a:effectLst>
                  <a:outerShdw blurRad="50800" dist="38100" dir="5400000" algn="t" rotWithShape="0">
                    <a:prstClr val="black">
                      <a:alpha val="40000"/>
                    </a:prstClr>
                  </a:outerShdw>
                </a:effectLst>
              </a:rPr>
              <a:t>He touched lepers, ate with “sinners,” spoke to prostitutes</a:t>
            </a:r>
          </a:p>
          <a:p>
            <a:pPr>
              <a:lnSpc>
                <a:spcPct val="80000"/>
              </a:lnSpc>
              <a:defRPr/>
            </a:pPr>
            <a:r>
              <a:rPr lang="en-US" sz="2600" dirty="0" smtClean="0">
                <a:effectLst>
                  <a:outerShdw blurRad="50800" dist="38100" dir="5400000" algn="t" rotWithShape="0">
                    <a:prstClr val="black">
                      <a:alpha val="40000"/>
                    </a:prstClr>
                  </a:outerShdw>
                </a:effectLst>
              </a:rPr>
              <a:t>He revealed God and God’s law of love perfectly</a:t>
            </a:r>
            <a:endParaRPr lang="en-US" sz="2600" dirty="0">
              <a:effectLst>
                <a:outerShdw blurRad="50800" dist="38100" dir="5400000" algn="t" rotWithShape="0">
                  <a:prstClr val="black">
                    <a:alpha val="40000"/>
                  </a:prstClr>
                </a:outerShdw>
              </a:effectLst>
            </a:endParaRPr>
          </a:p>
        </p:txBody>
      </p:sp>
      <p:pic>
        <p:nvPicPr>
          <p:cNvPr id="6" name="Content Placeholder 4" descr="122_Jesus_Heals_Blind_Man.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8987" r="11749"/>
          <a:stretch/>
        </p:blipFill>
        <p:spPr>
          <a:xfrm>
            <a:off x="5638800" y="1276350"/>
            <a:ext cx="2830513" cy="3414712"/>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973585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was Satan’s Next Move?</a:t>
            </a:r>
            <a:endParaRPr lang="en-US" cap="small" dirty="0"/>
          </a:p>
        </p:txBody>
      </p:sp>
      <p:sp>
        <p:nvSpPr>
          <p:cNvPr id="3" name="Content Placeholder 2"/>
          <p:cNvSpPr>
            <a:spLocks noGrp="1"/>
          </p:cNvSpPr>
          <p:nvPr>
            <p:ph sz="half" idx="1"/>
          </p:nvPr>
        </p:nvSpPr>
        <p:spPr>
          <a:xfrm>
            <a:off x="1295400" y="1276350"/>
            <a:ext cx="4038600" cy="2890837"/>
          </a:xfrm>
        </p:spPr>
        <p:txBody>
          <a:bodyPr/>
          <a:lstStyle/>
          <a:p>
            <a:pPr>
              <a:defRPr/>
            </a:pPr>
            <a:endParaRPr lang="en-US" dirty="0"/>
          </a:p>
        </p:txBody>
      </p:sp>
      <p:sp>
        <p:nvSpPr>
          <p:cNvPr id="4" name="Content Placeholder 3"/>
          <p:cNvSpPr>
            <a:spLocks noGrp="1"/>
          </p:cNvSpPr>
          <p:nvPr>
            <p:ph sz="half" idx="2"/>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417082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was Satan’s Next Move?</a:t>
            </a:r>
            <a:endParaRPr lang="en-US" cap="small" dirty="0"/>
          </a:p>
        </p:txBody>
      </p:sp>
      <p:sp>
        <p:nvSpPr>
          <p:cNvPr id="3" name="Content Placeholder 2"/>
          <p:cNvSpPr>
            <a:spLocks noGrp="1"/>
          </p:cNvSpPr>
          <p:nvPr>
            <p:ph sz="half" idx="1"/>
          </p:nvPr>
        </p:nvSpPr>
        <p:spPr>
          <a:xfrm>
            <a:off x="1143000" y="1276350"/>
            <a:ext cx="4191000" cy="2890837"/>
          </a:xfrm>
        </p:spPr>
        <p:txBody>
          <a:bodyPr/>
          <a:lstStyle/>
          <a:p>
            <a:pPr marL="0" indent="0">
              <a:buNone/>
              <a:defRPr/>
            </a:pPr>
            <a:r>
              <a:rPr lang="en-US" dirty="0" smtClean="0">
                <a:effectLst>
                  <a:outerShdw blurRad="50800" dist="38100" dir="5400000" algn="t" rotWithShape="0">
                    <a:prstClr val="black">
                      <a:alpha val="40000"/>
                    </a:prstClr>
                  </a:outerShdw>
                </a:effectLst>
              </a:rPr>
              <a:t>Betrayal, coercive pressure, temptation to “save self” and, ultimately, execution.</a:t>
            </a:r>
            <a:endParaRPr lang="en-US" dirty="0">
              <a:effectLst>
                <a:outerShdw blurRad="50800" dist="38100" dir="5400000" algn="t" rotWithShape="0">
                  <a:prstClr val="black">
                    <a:alpha val="40000"/>
                  </a:prstClr>
                </a:outerShdw>
              </a:effectLst>
            </a:endParaRPr>
          </a:p>
        </p:txBody>
      </p:sp>
      <p:pic>
        <p:nvPicPr>
          <p:cNvPr id="5" name="Content Placeholder 4" descr="161_Cruxified.ti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37723"/>
          <a:stretch/>
        </p:blipFill>
        <p:spPr>
          <a:xfrm>
            <a:off x="5522442" y="1276350"/>
            <a:ext cx="2946870" cy="3409950"/>
          </a:xfrm>
        </p:spPr>
      </p:pic>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74708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a:xfrm>
            <a:off x="457200" y="157162"/>
            <a:ext cx="8229600" cy="604838"/>
          </a:xfrm>
        </p:spPr>
        <p:txBody>
          <a:bodyPr/>
          <a:lstStyle/>
          <a:p>
            <a:pPr eaLnBrk="1" hangingPunct="1">
              <a:defRPr/>
            </a:pPr>
            <a:r>
              <a:rPr lang="en-US" cap="small" dirty="0" smtClean="0">
                <a:latin typeface="Tahoma" charset="0"/>
                <a:cs typeface="+mj-cs"/>
              </a:rPr>
              <a:t>What Did Jesus Accomplish?</a:t>
            </a:r>
            <a:endParaRPr lang="en-US" cap="small" dirty="0">
              <a:latin typeface="Tahoma" charset="0"/>
              <a:cs typeface="+mj-cs"/>
            </a:endParaRPr>
          </a:p>
        </p:txBody>
      </p:sp>
      <p:sp>
        <p:nvSpPr>
          <p:cNvPr id="4290563" name="Rectangle 3"/>
          <p:cNvSpPr>
            <a:spLocks noGrp="1" noChangeArrowheads="1"/>
          </p:cNvSpPr>
          <p:nvPr>
            <p:ph type="body" idx="1"/>
          </p:nvPr>
        </p:nvSpPr>
        <p:spPr>
          <a:xfrm>
            <a:off x="990600" y="895350"/>
            <a:ext cx="7696200" cy="4114800"/>
          </a:xfrm>
        </p:spPr>
        <p:txBody>
          <a:bodyPr>
            <a:normAutofit/>
          </a:bodyPr>
          <a:lstStyle/>
          <a:p>
            <a:pPr eaLnBrk="1" hangingPunct="1">
              <a:defRPr/>
            </a:pPr>
            <a:endParaRPr lang="en-US" sz="1600" dirty="0">
              <a:solidFill>
                <a:schemeClr val="tx2">
                  <a:lumMod val="40000"/>
                  <a:lumOff val="60000"/>
                </a:schemeClr>
              </a:solidFill>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041870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a:xfrm>
            <a:off x="457200" y="157162"/>
            <a:ext cx="8229600" cy="604838"/>
          </a:xfrm>
        </p:spPr>
        <p:txBody>
          <a:bodyPr/>
          <a:lstStyle/>
          <a:p>
            <a:pPr eaLnBrk="1" hangingPunct="1">
              <a:defRPr/>
            </a:pPr>
            <a:r>
              <a:rPr lang="en-US" cap="small" dirty="0" smtClean="0">
                <a:latin typeface="Tahoma" charset="0"/>
                <a:cs typeface="+mj-cs"/>
              </a:rPr>
              <a:t>What Did Jesus Accomplish?</a:t>
            </a:r>
            <a:endParaRPr lang="en-US" cap="small" dirty="0">
              <a:latin typeface="Tahoma" charset="0"/>
              <a:cs typeface="+mj-cs"/>
            </a:endParaRPr>
          </a:p>
        </p:txBody>
      </p:sp>
      <p:sp>
        <p:nvSpPr>
          <p:cNvPr id="4290563" name="Rectangle 3"/>
          <p:cNvSpPr>
            <a:spLocks noGrp="1" noChangeArrowheads="1"/>
          </p:cNvSpPr>
          <p:nvPr>
            <p:ph type="body" idx="1"/>
          </p:nvPr>
        </p:nvSpPr>
        <p:spPr>
          <a:xfrm>
            <a:off x="1143000" y="895350"/>
            <a:ext cx="7543800" cy="4114800"/>
          </a:xfrm>
        </p:spPr>
        <p:txBody>
          <a:bodyPr>
            <a:normAutofit/>
          </a:bodyPr>
          <a:lstStyle/>
          <a:p>
            <a:pPr>
              <a:defRPr/>
            </a:pPr>
            <a:r>
              <a:rPr lang="en-US" dirty="0" smtClean="0">
                <a:effectLst>
                  <a:outerShdw blurRad="50800" dist="38100" dir="5400000" algn="t" rotWithShape="0">
                    <a:prstClr val="black">
                      <a:alpha val="40000"/>
                    </a:prstClr>
                  </a:outerShdw>
                </a:effectLst>
                <a:latin typeface="Tahoma" charset="0"/>
              </a:rPr>
              <a:t>Levels 1-4 – He paid the penalty to protect us from legal condemnation and God’s wrath.</a:t>
            </a:r>
          </a:p>
          <a:p>
            <a:pPr marL="0" indent="0">
              <a:buNone/>
              <a:defRPr/>
            </a:pPr>
            <a:endParaRPr lang="en-US" dirty="0" smtClean="0">
              <a:solidFill>
                <a:schemeClr val="tx2">
                  <a:lumMod val="40000"/>
                  <a:lumOff val="60000"/>
                </a:schemeClr>
              </a:solidFill>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7839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Where Did Sin Begin?</a:t>
            </a:r>
            <a:endParaRPr lang="en-US" cap="small" dirty="0"/>
          </a:p>
        </p:txBody>
      </p:sp>
      <p:sp>
        <p:nvSpPr>
          <p:cNvPr id="7" name="Content Placeholder 6"/>
          <p:cNvSpPr>
            <a:spLocks noGrp="1"/>
          </p:cNvSpPr>
          <p:nvPr>
            <p:ph idx="1"/>
          </p:nvPr>
        </p:nvSpPr>
        <p:spPr/>
        <p:txBody>
          <a:bodyPr/>
          <a:lstStyle/>
          <a:p>
            <a:pPr>
              <a:defRPr/>
            </a:pPr>
            <a:r>
              <a:rPr lang="en-US" dirty="0" smtClean="0">
                <a:effectLst>
                  <a:outerShdw blurRad="50800" dist="38100" dir="5400000" algn="t" rotWithShape="0">
                    <a:prstClr val="black">
                      <a:alpha val="40000"/>
                    </a:prstClr>
                  </a:outerShdw>
                </a:effectLst>
              </a:rPr>
              <a:t>In Heaven</a:t>
            </a:r>
          </a:p>
          <a:p>
            <a:pPr marL="0" indent="0">
              <a:buNone/>
              <a:defRPr/>
            </a:pPr>
            <a:endParaRPr lang="en-US" dirty="0"/>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spTree>
    <p:extLst>
      <p:ext uri="{BB962C8B-B14F-4D97-AF65-F5344CB8AC3E}">
        <p14:creationId xmlns:p14="http://schemas.microsoft.com/office/powerpoint/2010/main" val="3734829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a:xfrm>
            <a:off x="457200" y="157162"/>
            <a:ext cx="8229600" cy="604838"/>
          </a:xfrm>
        </p:spPr>
        <p:txBody>
          <a:bodyPr/>
          <a:lstStyle/>
          <a:p>
            <a:pPr eaLnBrk="1" hangingPunct="1">
              <a:defRPr/>
            </a:pPr>
            <a:r>
              <a:rPr lang="en-US" cap="small" dirty="0" smtClean="0">
                <a:latin typeface="Tahoma" charset="0"/>
                <a:cs typeface="+mj-cs"/>
              </a:rPr>
              <a:t>What Did Jesus Accomplish?</a:t>
            </a:r>
            <a:endParaRPr lang="en-US" cap="small" dirty="0">
              <a:latin typeface="Tahoma" charset="0"/>
              <a:cs typeface="+mj-cs"/>
            </a:endParaRPr>
          </a:p>
        </p:txBody>
      </p:sp>
      <p:sp>
        <p:nvSpPr>
          <p:cNvPr id="4290563" name="Rectangle 3"/>
          <p:cNvSpPr>
            <a:spLocks noGrp="1" noChangeArrowheads="1"/>
          </p:cNvSpPr>
          <p:nvPr>
            <p:ph type="body" idx="1"/>
          </p:nvPr>
        </p:nvSpPr>
        <p:spPr>
          <a:xfrm>
            <a:off x="1143000" y="895350"/>
            <a:ext cx="7543800" cy="4114800"/>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latin typeface="Tahoma" charset="0"/>
              </a:rPr>
              <a:t>Levels 1-4 – He paid the penalty to protect us from legal condemnation and God’s wrath.</a:t>
            </a:r>
          </a:p>
          <a:p>
            <a:pPr>
              <a:defRPr/>
            </a:pPr>
            <a:r>
              <a:rPr lang="en-US" dirty="0" smtClean="0">
                <a:effectLst>
                  <a:outerShdw blurRad="50800" dist="38100" dir="5400000" algn="t" rotWithShape="0">
                    <a:prstClr val="black">
                      <a:alpha val="40000"/>
                    </a:prstClr>
                  </a:outerShdw>
                </a:effectLst>
                <a:latin typeface="Tahoma" charset="0"/>
              </a:rPr>
              <a:t>Levels 5-7 – Something much more profound. He provides remedy to our condition and restores this creation back to God’s design.</a:t>
            </a:r>
          </a:p>
          <a:p>
            <a:pPr marL="0" indent="0">
              <a:buNone/>
              <a:defRPr/>
            </a:pPr>
            <a:endParaRPr lang="en-US" dirty="0" smtClean="0">
              <a:solidFill>
                <a:schemeClr val="tx2">
                  <a:lumMod val="40000"/>
                  <a:lumOff val="60000"/>
                </a:schemeClr>
              </a:solidFill>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927871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a:xfrm>
            <a:off x="457200" y="157162"/>
            <a:ext cx="8229600" cy="604838"/>
          </a:xfrm>
        </p:spPr>
        <p:txBody>
          <a:bodyPr/>
          <a:lstStyle/>
          <a:p>
            <a:pPr eaLnBrk="1" hangingPunct="1">
              <a:defRPr/>
            </a:pPr>
            <a:r>
              <a:rPr lang="en-US" cap="small" dirty="0" smtClean="0">
                <a:latin typeface="Tahoma" charset="0"/>
                <a:cs typeface="+mj-cs"/>
              </a:rPr>
              <a:t>What Did Jesus Accomplish?</a:t>
            </a:r>
            <a:endParaRPr lang="en-US" cap="small" dirty="0">
              <a:latin typeface="Tahoma" charset="0"/>
              <a:cs typeface="+mj-cs"/>
            </a:endParaRPr>
          </a:p>
        </p:txBody>
      </p:sp>
      <p:sp>
        <p:nvSpPr>
          <p:cNvPr id="4290563" name="Rectangle 3"/>
          <p:cNvSpPr>
            <a:spLocks noGrp="1" noChangeArrowheads="1"/>
          </p:cNvSpPr>
          <p:nvPr>
            <p:ph type="body" idx="1"/>
          </p:nvPr>
        </p:nvSpPr>
        <p:spPr>
          <a:xfrm>
            <a:off x="1143000" y="895350"/>
            <a:ext cx="7543800" cy="4114800"/>
          </a:xfrm>
        </p:spPr>
        <p:txBody>
          <a:bodyPr>
            <a:normAutofit/>
          </a:bodyPr>
          <a:lstStyle/>
          <a:p>
            <a:pPr marL="457200" indent="-457200" eaLnBrk="1" hangingPunct="1">
              <a:buFont typeface="+mj-lt"/>
              <a:buAutoNum type="arabicPeriod"/>
              <a:defRPr/>
            </a:pPr>
            <a:r>
              <a:rPr lang="en-US" dirty="0" smtClean="0">
                <a:effectLst>
                  <a:outerShdw blurRad="50800" dist="38100" dir="5400000" algn="t" rotWithShape="0">
                    <a:prstClr val="black">
                      <a:alpha val="40000"/>
                    </a:prstClr>
                  </a:outerShdw>
                </a:effectLst>
                <a:latin typeface="Tahoma" charset="0"/>
              </a:rPr>
              <a:t>Revealed truth, which exposed Satan as liar, secured the </a:t>
            </a:r>
            <a:r>
              <a:rPr lang="en-US" dirty="0" err="1" smtClean="0">
                <a:effectLst>
                  <a:outerShdw blurRad="50800" dist="38100" dir="5400000" algn="t" rotWithShape="0">
                    <a:prstClr val="black">
                      <a:alpha val="40000"/>
                    </a:prstClr>
                  </a:outerShdw>
                </a:effectLst>
                <a:latin typeface="Tahoma" charset="0"/>
              </a:rPr>
              <a:t>unfallen</a:t>
            </a:r>
            <a:r>
              <a:rPr lang="en-US" dirty="0" smtClean="0">
                <a:effectLst>
                  <a:outerShdw blurRad="50800" dist="38100" dir="5400000" algn="t" rotWithShape="0">
                    <a:prstClr val="black">
                      <a:alpha val="40000"/>
                    </a:prstClr>
                  </a:outerShdw>
                </a:effectLst>
                <a:latin typeface="Tahoma" charset="0"/>
              </a:rPr>
              <a:t> universe &amp; wins humans to trust</a:t>
            </a:r>
            <a:endParaRPr lang="en-US" dirty="0">
              <a:effectLst>
                <a:outerShdw blurRad="50800" dist="38100" dir="5400000" algn="t" rotWithShape="0">
                  <a:prstClr val="black">
                    <a:alpha val="40000"/>
                  </a:prstClr>
                </a:outerShdw>
              </a:effectLst>
              <a:latin typeface="Tahoma" charset="0"/>
            </a:endParaRPr>
          </a:p>
          <a:p>
            <a:pPr lvl="1" eaLnBrk="1" hangingPunct="1">
              <a:defRPr/>
            </a:pPr>
            <a:r>
              <a:rPr lang="en-US" dirty="0">
                <a:solidFill>
                  <a:schemeClr val="bg1"/>
                </a:solidFill>
                <a:effectLst>
                  <a:outerShdw blurRad="50800" dist="38100" dir="5400000" algn="t" rotWithShape="0">
                    <a:prstClr val="black">
                      <a:alpha val="40000"/>
                    </a:prstClr>
                  </a:outerShdw>
                </a:effectLst>
                <a:latin typeface="Tahoma" charset="0"/>
              </a:rPr>
              <a:t>For God was pleased to have all his fullness dwell in him,</a:t>
            </a:r>
            <a:r>
              <a:rPr lang="en-US" baseline="30000" dirty="0">
                <a:solidFill>
                  <a:schemeClr val="bg1"/>
                </a:solidFill>
                <a:effectLst>
                  <a:outerShdw blurRad="50800" dist="38100" dir="5400000" algn="t" rotWithShape="0">
                    <a:prstClr val="black">
                      <a:alpha val="40000"/>
                    </a:prstClr>
                  </a:outerShdw>
                </a:effectLst>
                <a:latin typeface="Tahoma" charset="0"/>
              </a:rPr>
              <a:t> </a:t>
            </a:r>
            <a:r>
              <a:rPr lang="en-US" dirty="0">
                <a:solidFill>
                  <a:schemeClr val="bg1"/>
                </a:solidFill>
                <a:effectLst>
                  <a:outerShdw blurRad="50800" dist="38100" dir="5400000" algn="t" rotWithShape="0">
                    <a:prstClr val="black">
                      <a:alpha val="40000"/>
                    </a:prstClr>
                  </a:outerShdw>
                </a:effectLst>
                <a:latin typeface="Tahoma" charset="0"/>
              </a:rPr>
              <a:t>and through him </a:t>
            </a:r>
            <a:r>
              <a:rPr lang="en-US" dirty="0">
                <a:effectLst>
                  <a:outerShdw blurRad="50800" dist="38100" dir="5400000" algn="t" rotWithShape="0">
                    <a:prstClr val="black">
                      <a:alpha val="40000"/>
                    </a:prstClr>
                  </a:outerShdw>
                </a:effectLst>
                <a:latin typeface="Tahoma" charset="0"/>
              </a:rPr>
              <a:t>to reconcile to himself all things, whether things on earth or things in heaven</a:t>
            </a:r>
            <a:r>
              <a:rPr lang="en-US" dirty="0">
                <a:solidFill>
                  <a:schemeClr val="bg1"/>
                </a:solidFill>
                <a:effectLst>
                  <a:outerShdw blurRad="50800" dist="38100" dir="5400000" algn="t" rotWithShape="0">
                    <a:prstClr val="black">
                      <a:alpha val="40000"/>
                    </a:prstClr>
                  </a:outerShdw>
                </a:effectLst>
                <a:latin typeface="Tahoma" charset="0"/>
              </a:rPr>
              <a:t>, by making peace through his blood, shed on the cross. </a:t>
            </a:r>
            <a:r>
              <a:rPr lang="en-US" sz="1800" dirty="0" smtClean="0">
                <a:solidFill>
                  <a:schemeClr val="tx2">
                    <a:lumMod val="40000"/>
                    <a:lumOff val="60000"/>
                  </a:schemeClr>
                </a:solidFill>
                <a:effectLst>
                  <a:outerShdw blurRad="50800" dist="38100" dir="5400000" algn="t" rotWithShape="0">
                    <a:prstClr val="black">
                      <a:alpha val="40000"/>
                    </a:prstClr>
                  </a:outerShdw>
                </a:effectLst>
                <a:latin typeface="Tahoma" charset="0"/>
              </a:rPr>
              <a:t>Colossians </a:t>
            </a:r>
            <a:r>
              <a:rPr lang="en-US" sz="1800" dirty="0">
                <a:solidFill>
                  <a:schemeClr val="tx2">
                    <a:lumMod val="40000"/>
                    <a:lumOff val="60000"/>
                  </a:schemeClr>
                </a:solidFill>
                <a:effectLst>
                  <a:outerShdw blurRad="50800" dist="38100" dir="5400000" algn="t" rotWithShape="0">
                    <a:prstClr val="black">
                      <a:alpha val="40000"/>
                    </a:prstClr>
                  </a:outerShdw>
                </a:effectLst>
                <a:latin typeface="Tahoma" charset="0"/>
              </a:rPr>
              <a:t>1:19-</a:t>
            </a:r>
            <a:r>
              <a:rPr lang="en-US" sz="1800" dirty="0" smtClean="0">
                <a:solidFill>
                  <a:schemeClr val="tx2">
                    <a:lumMod val="40000"/>
                    <a:lumOff val="60000"/>
                  </a:schemeClr>
                </a:solidFill>
                <a:effectLst>
                  <a:outerShdw blurRad="50800" dist="38100" dir="5400000" algn="t" rotWithShape="0">
                    <a:prstClr val="black">
                      <a:alpha val="40000"/>
                    </a:prstClr>
                  </a:outerShdw>
                </a:effectLst>
                <a:latin typeface="Tahoma" charset="0"/>
              </a:rPr>
              <a:t>20</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741000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a:xfrm>
            <a:off x="457200" y="157162"/>
            <a:ext cx="8229600" cy="604838"/>
          </a:xfrm>
        </p:spPr>
        <p:txBody>
          <a:bodyPr/>
          <a:lstStyle/>
          <a:p>
            <a:pPr eaLnBrk="1" hangingPunct="1">
              <a:defRPr/>
            </a:pPr>
            <a:r>
              <a:rPr lang="en-US" cap="small" dirty="0" smtClean="0">
                <a:latin typeface="Tahoma" charset="0"/>
                <a:cs typeface="+mj-cs"/>
              </a:rPr>
              <a:t>What Did Jesus Accomplish?</a:t>
            </a:r>
            <a:endParaRPr lang="en-US" cap="small" dirty="0">
              <a:latin typeface="Tahoma" charset="0"/>
              <a:cs typeface="+mj-cs"/>
            </a:endParaRPr>
          </a:p>
        </p:txBody>
      </p:sp>
      <p:sp>
        <p:nvSpPr>
          <p:cNvPr id="4290563" name="Rectangle 3"/>
          <p:cNvSpPr>
            <a:spLocks noGrp="1" noChangeArrowheads="1"/>
          </p:cNvSpPr>
          <p:nvPr>
            <p:ph type="body" idx="1"/>
          </p:nvPr>
        </p:nvSpPr>
        <p:spPr>
          <a:xfrm>
            <a:off x="1143000" y="895350"/>
            <a:ext cx="7543800" cy="4114800"/>
          </a:xfrm>
        </p:spPr>
        <p:txBody>
          <a:bodyPr>
            <a:noAutofit/>
          </a:bodyPr>
          <a:lstStyle/>
          <a:p>
            <a:pPr marL="457200" indent="-457200" eaLnBrk="1" hangingPunct="1">
              <a:buFont typeface="+mj-lt"/>
              <a:buAutoNum type="arabicPeriod" startAt="2"/>
              <a:defRPr/>
            </a:pPr>
            <a:r>
              <a:rPr lang="en-US" dirty="0" smtClean="0">
                <a:effectLst>
                  <a:outerShdw blurRad="50800" dist="38100" dir="5400000" algn="t" rotWithShape="0">
                    <a:prstClr val="black">
                      <a:alpha val="40000"/>
                    </a:prstClr>
                  </a:outerShdw>
                </a:effectLst>
                <a:latin typeface="Tahoma" charset="0"/>
              </a:rPr>
              <a:t>Destroyed Satan and His power</a:t>
            </a:r>
          </a:p>
          <a:p>
            <a:pPr lvl="1" eaLnBrk="1" hangingPunct="1">
              <a:defRPr/>
            </a:pPr>
            <a:r>
              <a:rPr lang="en-US" sz="2800" dirty="0" smtClean="0">
                <a:solidFill>
                  <a:schemeClr val="bg1"/>
                </a:solidFill>
                <a:effectLst>
                  <a:outerShdw blurRad="50800" dist="38100" dir="5400000" algn="t" rotWithShape="0">
                    <a:prstClr val="black">
                      <a:alpha val="40000"/>
                    </a:prstClr>
                  </a:outerShdw>
                </a:effectLst>
                <a:latin typeface="Tahoma" charset="0"/>
              </a:rPr>
              <a:t>Since the children have flesh and blood, he too shared in their humanity so that by his death he might </a:t>
            </a:r>
            <a:r>
              <a:rPr lang="en-US" sz="2800" dirty="0" smtClean="0">
                <a:effectLst>
                  <a:outerShdw blurRad="50800" dist="38100" dir="5400000" algn="t" rotWithShape="0">
                    <a:prstClr val="black">
                      <a:alpha val="40000"/>
                    </a:prstClr>
                  </a:outerShdw>
                </a:effectLst>
                <a:latin typeface="Tahoma" charset="0"/>
              </a:rPr>
              <a:t>destroy him who holds the power of death—that is, the devil. </a:t>
            </a:r>
            <a:r>
              <a:rPr lang="en-US" sz="1800" dirty="0" smtClean="0">
                <a:solidFill>
                  <a:schemeClr val="tx2">
                    <a:lumMod val="40000"/>
                    <a:lumOff val="60000"/>
                  </a:schemeClr>
                </a:solidFill>
                <a:effectLst>
                  <a:outerShdw blurRad="50800" dist="38100" dir="5400000" algn="t" rotWithShape="0">
                    <a:prstClr val="black">
                      <a:alpha val="40000"/>
                    </a:prstClr>
                  </a:outerShdw>
                </a:effectLst>
                <a:latin typeface="Tahoma" charset="0"/>
              </a:rPr>
              <a:t>Hebrews 2:14</a:t>
            </a:r>
            <a:endParaRPr lang="en-US" sz="1800" dirty="0">
              <a:solidFill>
                <a:schemeClr val="tx2">
                  <a:lumMod val="40000"/>
                  <a:lumOff val="60000"/>
                </a:schemeClr>
              </a:solidFill>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5206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02" name="Rectangle 2"/>
          <p:cNvSpPr>
            <a:spLocks noGrp="1" noChangeArrowheads="1"/>
          </p:cNvSpPr>
          <p:nvPr>
            <p:ph type="title"/>
          </p:nvPr>
        </p:nvSpPr>
        <p:spPr/>
        <p:txBody>
          <a:bodyPr/>
          <a:lstStyle/>
          <a:p>
            <a:pPr eaLnBrk="1" hangingPunct="1">
              <a:defRPr/>
            </a:pPr>
            <a:r>
              <a:rPr lang="en-US" cap="small" dirty="0">
                <a:latin typeface="Tahoma" charset="0"/>
                <a:cs typeface="+mj-cs"/>
              </a:rPr>
              <a:t>Satan</a:t>
            </a:r>
            <a:r>
              <a:rPr lang="ja-JP" altLang="en-US" cap="small" dirty="0">
                <a:latin typeface="Tahoma" charset="0"/>
                <a:cs typeface="+mj-cs"/>
              </a:rPr>
              <a:t>’</a:t>
            </a:r>
            <a:r>
              <a:rPr lang="en-US" cap="small" dirty="0">
                <a:latin typeface="Tahoma" charset="0"/>
                <a:cs typeface="+mj-cs"/>
              </a:rPr>
              <a:t>s Power</a:t>
            </a:r>
          </a:p>
        </p:txBody>
      </p:sp>
      <p:sp>
        <p:nvSpPr>
          <p:cNvPr id="4352003" name="Rectangle 3"/>
          <p:cNvSpPr>
            <a:spLocks noGrp="1" noChangeArrowheads="1"/>
          </p:cNvSpPr>
          <p:nvPr>
            <p:ph type="body" idx="1"/>
          </p:nvPr>
        </p:nvSpPr>
        <p:spPr/>
        <p:txBody>
          <a:bodyPr/>
          <a:lstStyle/>
          <a:p>
            <a:pPr eaLnBrk="1" hangingPunct="1">
              <a:defRPr/>
            </a:pPr>
            <a:endParaRPr lang="en-US" dirty="0">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274444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02" name="Rectangle 2"/>
          <p:cNvSpPr>
            <a:spLocks noGrp="1" noChangeArrowheads="1"/>
          </p:cNvSpPr>
          <p:nvPr>
            <p:ph type="title"/>
          </p:nvPr>
        </p:nvSpPr>
        <p:spPr/>
        <p:txBody>
          <a:bodyPr/>
          <a:lstStyle/>
          <a:p>
            <a:pPr eaLnBrk="1" hangingPunct="1">
              <a:defRPr/>
            </a:pPr>
            <a:r>
              <a:rPr lang="en-US" cap="small" dirty="0">
                <a:latin typeface="Tahoma" charset="0"/>
                <a:cs typeface="+mj-cs"/>
              </a:rPr>
              <a:t>Satan</a:t>
            </a:r>
            <a:r>
              <a:rPr lang="ja-JP" altLang="en-US" cap="small" dirty="0">
                <a:latin typeface="Tahoma" charset="0"/>
                <a:cs typeface="+mj-cs"/>
              </a:rPr>
              <a:t>’</a:t>
            </a:r>
            <a:r>
              <a:rPr lang="en-US" cap="small" dirty="0">
                <a:latin typeface="Tahoma" charset="0"/>
                <a:cs typeface="+mj-cs"/>
              </a:rPr>
              <a:t>s Power</a:t>
            </a:r>
          </a:p>
        </p:txBody>
      </p:sp>
      <p:sp>
        <p:nvSpPr>
          <p:cNvPr id="4352003" name="Rectangle 3"/>
          <p:cNvSpPr>
            <a:spLocks noGrp="1" noChangeArrowheads="1"/>
          </p:cNvSpPr>
          <p:nvPr>
            <p:ph type="body" idx="1"/>
          </p:nvPr>
        </p:nvSpPr>
        <p:spPr/>
        <p:txBody>
          <a:bodyPr/>
          <a:lstStyle/>
          <a:p>
            <a:pPr eaLnBrk="1" hangingPunct="1">
              <a:defRPr/>
            </a:pPr>
            <a:r>
              <a:rPr lang="en-US" dirty="0">
                <a:effectLst>
                  <a:outerShdw blurRad="50800" dist="38100" dir="5400000" algn="t" rotWithShape="0">
                    <a:prstClr val="black">
                      <a:alpha val="40000"/>
                    </a:prstClr>
                  </a:outerShdw>
                </a:effectLst>
                <a:latin typeface="Tahoma" charset="0"/>
                <a:cs typeface="+mn-cs"/>
              </a:rPr>
              <a:t>Lies – Satan is the father of </a:t>
            </a:r>
            <a:r>
              <a:rPr lang="en-US" dirty="0" smtClean="0">
                <a:effectLst>
                  <a:outerShdw blurRad="50800" dist="38100" dir="5400000" algn="t" rotWithShape="0">
                    <a:prstClr val="black">
                      <a:alpha val="40000"/>
                    </a:prstClr>
                  </a:outerShdw>
                </a:effectLst>
                <a:latin typeface="Tahoma" charset="0"/>
                <a:cs typeface="+mn-cs"/>
              </a:rPr>
              <a:t>lies. </a:t>
            </a:r>
            <a:r>
              <a:rPr lang="en-US" sz="1600" dirty="0" smtClean="0">
                <a:solidFill>
                  <a:schemeClr val="tx2">
                    <a:lumMod val="40000"/>
                    <a:lumOff val="60000"/>
                  </a:schemeClr>
                </a:solidFill>
                <a:effectLst>
                  <a:outerShdw blurRad="50800" dist="38100" dir="5400000" algn="t" rotWithShape="0">
                    <a:prstClr val="black">
                      <a:alpha val="40000"/>
                    </a:prstClr>
                  </a:outerShdw>
                </a:effectLst>
                <a:latin typeface="Tahoma" charset="0"/>
                <a:cs typeface="+mn-cs"/>
              </a:rPr>
              <a:t>John 8:44</a:t>
            </a:r>
            <a:endParaRPr lang="en-US" dirty="0">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7782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02" name="Rectangle 2"/>
          <p:cNvSpPr>
            <a:spLocks noGrp="1" noChangeArrowheads="1"/>
          </p:cNvSpPr>
          <p:nvPr>
            <p:ph type="title"/>
          </p:nvPr>
        </p:nvSpPr>
        <p:spPr/>
        <p:txBody>
          <a:bodyPr/>
          <a:lstStyle/>
          <a:p>
            <a:pPr eaLnBrk="1" hangingPunct="1">
              <a:defRPr/>
            </a:pPr>
            <a:r>
              <a:rPr lang="en-US" cap="small" dirty="0">
                <a:latin typeface="Tahoma" charset="0"/>
                <a:cs typeface="+mj-cs"/>
              </a:rPr>
              <a:t>Satan</a:t>
            </a:r>
            <a:r>
              <a:rPr lang="ja-JP" altLang="en-US" cap="small" dirty="0">
                <a:latin typeface="Tahoma" charset="0"/>
                <a:cs typeface="+mj-cs"/>
              </a:rPr>
              <a:t>’</a:t>
            </a:r>
            <a:r>
              <a:rPr lang="en-US" cap="small" dirty="0">
                <a:latin typeface="Tahoma" charset="0"/>
                <a:cs typeface="+mj-cs"/>
              </a:rPr>
              <a:t>s Power</a:t>
            </a:r>
          </a:p>
        </p:txBody>
      </p:sp>
      <p:sp>
        <p:nvSpPr>
          <p:cNvPr id="4352003" name="Rectangle 3"/>
          <p:cNvSpPr>
            <a:spLocks noGrp="1" noChangeArrowheads="1"/>
          </p:cNvSpPr>
          <p:nvPr>
            <p:ph type="body" idx="1"/>
          </p:nvPr>
        </p:nvSpPr>
        <p:spPr/>
        <p:txBody>
          <a:bodyPr/>
          <a:lstStyle/>
          <a:p>
            <a:pPr>
              <a:defRPr/>
            </a:pPr>
            <a:r>
              <a:rPr lang="en-US" dirty="0">
                <a:solidFill>
                  <a:srgbClr val="31859C"/>
                </a:solidFill>
                <a:effectLst>
                  <a:outerShdw blurRad="50800" dist="38100" dir="5400000" algn="t" rotWithShape="0">
                    <a:prstClr val="black">
                      <a:alpha val="40000"/>
                    </a:prstClr>
                  </a:outerShdw>
                </a:effectLst>
                <a:latin typeface="Tahoma" charset="0"/>
                <a:cs typeface="+mn-cs"/>
              </a:rPr>
              <a:t>Lies – Satan is the father of </a:t>
            </a:r>
            <a:r>
              <a:rPr lang="en-US" dirty="0" smtClean="0">
                <a:solidFill>
                  <a:srgbClr val="31859C"/>
                </a:solidFill>
                <a:effectLst>
                  <a:outerShdw blurRad="50800" dist="38100" dir="5400000" algn="t" rotWithShape="0">
                    <a:prstClr val="black">
                      <a:alpha val="40000"/>
                    </a:prstClr>
                  </a:outerShdw>
                </a:effectLst>
                <a:latin typeface="Tahoma" charset="0"/>
                <a:cs typeface="+mn-cs"/>
              </a:rPr>
              <a:t>lies.</a:t>
            </a:r>
            <a:r>
              <a:rPr lang="en-US" dirty="0">
                <a:solidFill>
                  <a:srgbClr val="31859C"/>
                </a:solidFill>
                <a:effectLst>
                  <a:outerShdw blurRad="50800" dist="38100" dir="5400000" algn="t" rotWithShape="0">
                    <a:prstClr val="black">
                      <a:alpha val="40000"/>
                    </a:prstClr>
                  </a:outerShdw>
                </a:effectLst>
                <a:latin typeface="Tahoma" charset="0"/>
              </a:rPr>
              <a:t> </a:t>
            </a:r>
            <a:r>
              <a:rPr lang="en-US" sz="1600" dirty="0">
                <a:solidFill>
                  <a:srgbClr val="31859C"/>
                </a:solidFill>
                <a:effectLst>
                  <a:outerShdw blurRad="50800" dist="38100" dir="5400000" algn="t" rotWithShape="0">
                    <a:prstClr val="black">
                      <a:alpha val="40000"/>
                    </a:prstClr>
                  </a:outerShdw>
                </a:effectLst>
                <a:latin typeface="Tahoma" charset="0"/>
              </a:rPr>
              <a:t>John 8:44</a:t>
            </a:r>
            <a:endParaRPr lang="en-US" dirty="0">
              <a:solidFill>
                <a:srgbClr val="31859C"/>
              </a:solidFill>
              <a:effectLst>
                <a:outerShdw blurRad="50800" dist="38100" dir="5400000" algn="t" rotWithShape="0">
                  <a:prstClr val="black">
                    <a:alpha val="40000"/>
                  </a:prstClr>
                </a:outerShdw>
              </a:effectLst>
              <a:latin typeface="Tahoma" charset="0"/>
            </a:endParaRPr>
          </a:p>
          <a:p>
            <a:pPr eaLnBrk="1" hangingPunct="1">
              <a:defRPr/>
            </a:pPr>
            <a:r>
              <a:rPr lang="en-US" dirty="0">
                <a:effectLst>
                  <a:outerShdw blurRad="50800" dist="38100" dir="5400000" algn="t" rotWithShape="0">
                    <a:prstClr val="black">
                      <a:alpha val="40000"/>
                    </a:prstClr>
                  </a:outerShdw>
                </a:effectLst>
                <a:latin typeface="Tahoma" charset="0"/>
                <a:cs typeface="+mn-cs"/>
              </a:rPr>
              <a:t>Life eternal is knowing </a:t>
            </a:r>
            <a:r>
              <a:rPr lang="en-US" dirty="0" smtClean="0">
                <a:effectLst>
                  <a:outerShdw blurRad="50800" dist="38100" dir="5400000" algn="t" rotWithShape="0">
                    <a:prstClr val="black">
                      <a:alpha val="40000"/>
                    </a:prstClr>
                  </a:outerShdw>
                </a:effectLst>
                <a:latin typeface="Tahoma" charset="0"/>
                <a:cs typeface="+mn-cs"/>
              </a:rPr>
              <a:t>God.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John </a:t>
            </a:r>
            <a:r>
              <a:rPr lang="en-US" sz="1600" dirty="0">
                <a:solidFill>
                  <a:srgbClr val="8EB4E3"/>
                </a:solidFill>
                <a:effectLst>
                  <a:outerShdw blurRad="50800" dist="38100" dir="5400000" algn="t" rotWithShape="0">
                    <a:prstClr val="black">
                      <a:alpha val="40000"/>
                    </a:prstClr>
                  </a:outerShdw>
                </a:effectLst>
                <a:latin typeface="Tahoma" charset="0"/>
                <a:cs typeface="+mn-cs"/>
              </a:rPr>
              <a:t>17:</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3</a:t>
            </a:r>
            <a:endParaRPr lang="en-US" sz="1600" dirty="0">
              <a:solidFill>
                <a:srgbClr val="8EB4E3"/>
              </a:solidFill>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92718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02" name="Rectangle 2"/>
          <p:cNvSpPr>
            <a:spLocks noGrp="1" noChangeArrowheads="1"/>
          </p:cNvSpPr>
          <p:nvPr>
            <p:ph type="title"/>
          </p:nvPr>
        </p:nvSpPr>
        <p:spPr/>
        <p:txBody>
          <a:bodyPr/>
          <a:lstStyle/>
          <a:p>
            <a:pPr eaLnBrk="1" hangingPunct="1">
              <a:defRPr/>
            </a:pPr>
            <a:r>
              <a:rPr lang="en-US" cap="small" dirty="0">
                <a:latin typeface="Tahoma" charset="0"/>
                <a:cs typeface="+mj-cs"/>
              </a:rPr>
              <a:t>Satan</a:t>
            </a:r>
            <a:r>
              <a:rPr lang="ja-JP" altLang="en-US" cap="small" dirty="0">
                <a:latin typeface="Tahoma" charset="0"/>
                <a:cs typeface="+mj-cs"/>
              </a:rPr>
              <a:t>’</a:t>
            </a:r>
            <a:r>
              <a:rPr lang="en-US" cap="small" dirty="0">
                <a:latin typeface="Tahoma" charset="0"/>
                <a:cs typeface="+mj-cs"/>
              </a:rPr>
              <a:t>s Power</a:t>
            </a:r>
          </a:p>
        </p:txBody>
      </p:sp>
      <p:sp>
        <p:nvSpPr>
          <p:cNvPr id="4352003" name="Rectangle 3"/>
          <p:cNvSpPr>
            <a:spLocks noGrp="1" noChangeArrowheads="1"/>
          </p:cNvSpPr>
          <p:nvPr>
            <p:ph type="body" idx="1"/>
          </p:nvPr>
        </p:nvSpPr>
        <p:spPr/>
        <p:txBody>
          <a:bodyPr/>
          <a:lstStyle/>
          <a:p>
            <a:pPr>
              <a:defRPr/>
            </a:pPr>
            <a:r>
              <a:rPr lang="en-US" dirty="0">
                <a:solidFill>
                  <a:srgbClr val="31859C"/>
                </a:solidFill>
                <a:effectLst>
                  <a:outerShdw blurRad="50800" dist="38100" dir="5400000" algn="t" rotWithShape="0">
                    <a:prstClr val="black">
                      <a:alpha val="40000"/>
                    </a:prstClr>
                  </a:outerShdw>
                </a:effectLst>
                <a:latin typeface="Tahoma" charset="0"/>
                <a:cs typeface="+mn-cs"/>
              </a:rPr>
              <a:t>Lies – Satan is the father of </a:t>
            </a:r>
            <a:r>
              <a:rPr lang="en-US" dirty="0" smtClean="0">
                <a:solidFill>
                  <a:srgbClr val="31859C"/>
                </a:solidFill>
                <a:effectLst>
                  <a:outerShdw blurRad="50800" dist="38100" dir="5400000" algn="t" rotWithShape="0">
                    <a:prstClr val="black">
                      <a:alpha val="40000"/>
                    </a:prstClr>
                  </a:outerShdw>
                </a:effectLst>
                <a:latin typeface="Tahoma" charset="0"/>
                <a:cs typeface="+mn-cs"/>
              </a:rPr>
              <a:t>lies. </a:t>
            </a:r>
            <a:r>
              <a:rPr lang="en-US" sz="1600" dirty="0" smtClean="0">
                <a:solidFill>
                  <a:srgbClr val="31859C"/>
                </a:solidFill>
                <a:effectLst>
                  <a:outerShdw blurRad="50800" dist="38100" dir="5400000" algn="t" rotWithShape="0">
                    <a:prstClr val="black">
                      <a:alpha val="40000"/>
                    </a:prstClr>
                  </a:outerShdw>
                </a:effectLst>
                <a:latin typeface="Tahoma" charset="0"/>
              </a:rPr>
              <a:t>John </a:t>
            </a:r>
            <a:r>
              <a:rPr lang="en-US" sz="1600" dirty="0">
                <a:solidFill>
                  <a:srgbClr val="31859C"/>
                </a:solidFill>
                <a:effectLst>
                  <a:outerShdw blurRad="50800" dist="38100" dir="5400000" algn="t" rotWithShape="0">
                    <a:prstClr val="black">
                      <a:alpha val="40000"/>
                    </a:prstClr>
                  </a:outerShdw>
                </a:effectLst>
                <a:latin typeface="Tahoma" charset="0"/>
              </a:rPr>
              <a:t>8:44</a:t>
            </a:r>
            <a:endParaRPr lang="en-US" dirty="0">
              <a:solidFill>
                <a:srgbClr val="31859C"/>
              </a:solidFill>
              <a:effectLst>
                <a:outerShdw blurRad="50800" dist="38100" dir="5400000" algn="t" rotWithShape="0">
                  <a:prstClr val="black">
                    <a:alpha val="40000"/>
                  </a:prstClr>
                </a:outerShdw>
              </a:effectLst>
              <a:latin typeface="Tahoma" charset="0"/>
            </a:endParaRPr>
          </a:p>
          <a:p>
            <a:pPr eaLnBrk="1" hangingPunct="1">
              <a:defRPr/>
            </a:pPr>
            <a:r>
              <a:rPr lang="en-US" dirty="0">
                <a:effectLst>
                  <a:outerShdw blurRad="50800" dist="38100" dir="5400000" algn="t" rotWithShape="0">
                    <a:prstClr val="black">
                      <a:alpha val="40000"/>
                    </a:prstClr>
                  </a:outerShdw>
                </a:effectLst>
                <a:latin typeface="Tahoma" charset="0"/>
                <a:cs typeface="+mn-cs"/>
              </a:rPr>
              <a:t>Life eternal is knowing </a:t>
            </a:r>
            <a:r>
              <a:rPr lang="en-US" dirty="0" smtClean="0">
                <a:effectLst>
                  <a:outerShdw blurRad="50800" dist="38100" dir="5400000" algn="t" rotWithShape="0">
                    <a:prstClr val="black">
                      <a:alpha val="40000"/>
                    </a:prstClr>
                  </a:outerShdw>
                </a:effectLst>
                <a:latin typeface="Tahoma" charset="0"/>
                <a:cs typeface="+mn-cs"/>
              </a:rPr>
              <a:t>God.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John </a:t>
            </a:r>
            <a:r>
              <a:rPr lang="en-US" sz="1600" dirty="0">
                <a:solidFill>
                  <a:srgbClr val="8EB4E3"/>
                </a:solidFill>
                <a:effectLst>
                  <a:outerShdw blurRad="50800" dist="38100" dir="5400000" algn="t" rotWithShape="0">
                    <a:prstClr val="black">
                      <a:alpha val="40000"/>
                    </a:prstClr>
                  </a:outerShdw>
                </a:effectLst>
                <a:latin typeface="Tahoma" charset="0"/>
                <a:cs typeface="+mn-cs"/>
              </a:rPr>
              <a:t>17:</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3</a:t>
            </a:r>
            <a:endParaRPr lang="en-US" sz="1600" dirty="0">
              <a:solidFill>
                <a:srgbClr val="8EB4E3"/>
              </a:solidFill>
              <a:effectLst>
                <a:outerShdw blurRad="50800" dist="38100" dir="5400000" algn="t" rotWithShape="0">
                  <a:prstClr val="black">
                    <a:alpha val="40000"/>
                  </a:prstClr>
                </a:outerShdw>
              </a:effectLst>
              <a:latin typeface="Tahoma" charset="0"/>
              <a:cs typeface="+mn-cs"/>
            </a:endParaRPr>
          </a:p>
          <a:p>
            <a:pPr lvl="1" eaLnBrk="1" hangingPunct="1">
              <a:defRPr/>
            </a:pPr>
            <a:r>
              <a:rPr lang="en-US" dirty="0">
                <a:effectLst>
                  <a:outerShdw blurRad="50800" dist="38100" dir="5400000" algn="t" rotWithShape="0">
                    <a:prstClr val="black">
                      <a:alpha val="40000"/>
                    </a:prstClr>
                  </a:outerShdw>
                </a:effectLst>
                <a:latin typeface="Tahoma" charset="0"/>
              </a:rPr>
              <a:t>Eternal death is not knowing </a:t>
            </a:r>
            <a:r>
              <a:rPr lang="en-US" dirty="0" smtClean="0">
                <a:effectLst>
                  <a:outerShdw blurRad="50800" dist="38100" dir="5400000" algn="t" rotWithShape="0">
                    <a:prstClr val="black">
                      <a:alpha val="40000"/>
                    </a:prstClr>
                  </a:outerShdw>
                </a:effectLst>
                <a:latin typeface="Tahoma" charset="0"/>
              </a:rPr>
              <a:t>God.</a:t>
            </a: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393332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02" name="Rectangle 2"/>
          <p:cNvSpPr>
            <a:spLocks noGrp="1" noChangeArrowheads="1"/>
          </p:cNvSpPr>
          <p:nvPr>
            <p:ph type="title"/>
          </p:nvPr>
        </p:nvSpPr>
        <p:spPr/>
        <p:txBody>
          <a:bodyPr/>
          <a:lstStyle/>
          <a:p>
            <a:pPr eaLnBrk="1" hangingPunct="1">
              <a:defRPr/>
            </a:pPr>
            <a:r>
              <a:rPr lang="en-US" cap="small" dirty="0">
                <a:latin typeface="Tahoma" charset="0"/>
                <a:cs typeface="+mj-cs"/>
              </a:rPr>
              <a:t>Satan</a:t>
            </a:r>
            <a:r>
              <a:rPr lang="ja-JP" altLang="en-US" cap="small" dirty="0">
                <a:latin typeface="Tahoma" charset="0"/>
                <a:cs typeface="+mj-cs"/>
              </a:rPr>
              <a:t>’</a:t>
            </a:r>
            <a:r>
              <a:rPr lang="en-US" cap="small" dirty="0">
                <a:latin typeface="Tahoma" charset="0"/>
                <a:cs typeface="+mj-cs"/>
              </a:rPr>
              <a:t>s Power</a:t>
            </a:r>
          </a:p>
        </p:txBody>
      </p:sp>
      <p:sp>
        <p:nvSpPr>
          <p:cNvPr id="4352003" name="Rectangle 3"/>
          <p:cNvSpPr>
            <a:spLocks noGrp="1" noChangeArrowheads="1"/>
          </p:cNvSpPr>
          <p:nvPr>
            <p:ph type="body" idx="1"/>
          </p:nvPr>
        </p:nvSpPr>
        <p:spPr/>
        <p:txBody>
          <a:bodyPr/>
          <a:lstStyle/>
          <a:p>
            <a:pPr>
              <a:defRPr/>
            </a:pPr>
            <a:r>
              <a:rPr lang="en-US" dirty="0">
                <a:solidFill>
                  <a:srgbClr val="31859C"/>
                </a:solidFill>
                <a:effectLst>
                  <a:outerShdw blurRad="50800" dist="38100" dir="5400000" algn="t" rotWithShape="0">
                    <a:prstClr val="black">
                      <a:alpha val="40000"/>
                    </a:prstClr>
                  </a:outerShdw>
                </a:effectLst>
                <a:latin typeface="Tahoma" charset="0"/>
                <a:cs typeface="+mn-cs"/>
              </a:rPr>
              <a:t>Lies – Satan is the father of </a:t>
            </a:r>
            <a:r>
              <a:rPr lang="en-US" dirty="0" smtClean="0">
                <a:solidFill>
                  <a:srgbClr val="31859C"/>
                </a:solidFill>
                <a:effectLst>
                  <a:outerShdw blurRad="50800" dist="38100" dir="5400000" algn="t" rotWithShape="0">
                    <a:prstClr val="black">
                      <a:alpha val="40000"/>
                    </a:prstClr>
                  </a:outerShdw>
                </a:effectLst>
                <a:latin typeface="Tahoma" charset="0"/>
                <a:cs typeface="+mn-cs"/>
              </a:rPr>
              <a:t>lies. </a:t>
            </a:r>
            <a:r>
              <a:rPr lang="en-US" sz="1600" dirty="0" smtClean="0">
                <a:solidFill>
                  <a:srgbClr val="31859C"/>
                </a:solidFill>
                <a:effectLst>
                  <a:outerShdw blurRad="50800" dist="38100" dir="5400000" algn="t" rotWithShape="0">
                    <a:prstClr val="black">
                      <a:alpha val="40000"/>
                    </a:prstClr>
                  </a:outerShdw>
                </a:effectLst>
                <a:latin typeface="Tahoma" charset="0"/>
              </a:rPr>
              <a:t>John </a:t>
            </a:r>
            <a:r>
              <a:rPr lang="en-US" sz="1600" dirty="0">
                <a:solidFill>
                  <a:srgbClr val="31859C"/>
                </a:solidFill>
                <a:effectLst>
                  <a:outerShdw blurRad="50800" dist="38100" dir="5400000" algn="t" rotWithShape="0">
                    <a:prstClr val="black">
                      <a:alpha val="40000"/>
                    </a:prstClr>
                  </a:outerShdw>
                </a:effectLst>
                <a:latin typeface="Tahoma" charset="0"/>
              </a:rPr>
              <a:t>8:44</a:t>
            </a:r>
            <a:endParaRPr lang="en-US" dirty="0">
              <a:solidFill>
                <a:srgbClr val="31859C"/>
              </a:solidFill>
              <a:effectLst>
                <a:outerShdw blurRad="50800" dist="38100" dir="5400000" algn="t" rotWithShape="0">
                  <a:prstClr val="black">
                    <a:alpha val="40000"/>
                  </a:prstClr>
                </a:outerShdw>
              </a:effectLst>
              <a:latin typeface="Tahoma" charset="0"/>
            </a:endParaRPr>
          </a:p>
          <a:p>
            <a:pPr eaLnBrk="1" hangingPunct="1">
              <a:defRPr/>
            </a:pPr>
            <a:r>
              <a:rPr lang="en-US" dirty="0">
                <a:effectLst>
                  <a:outerShdw blurRad="50800" dist="38100" dir="5400000" algn="t" rotWithShape="0">
                    <a:prstClr val="black">
                      <a:alpha val="40000"/>
                    </a:prstClr>
                  </a:outerShdw>
                </a:effectLst>
                <a:latin typeface="Tahoma" charset="0"/>
                <a:cs typeface="+mn-cs"/>
              </a:rPr>
              <a:t>Life eternal is knowing </a:t>
            </a:r>
            <a:r>
              <a:rPr lang="en-US" dirty="0" smtClean="0">
                <a:effectLst>
                  <a:outerShdw blurRad="50800" dist="38100" dir="5400000" algn="t" rotWithShape="0">
                    <a:prstClr val="black">
                      <a:alpha val="40000"/>
                    </a:prstClr>
                  </a:outerShdw>
                </a:effectLst>
                <a:latin typeface="Tahoma" charset="0"/>
                <a:cs typeface="+mn-cs"/>
              </a:rPr>
              <a:t>God.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John </a:t>
            </a:r>
            <a:r>
              <a:rPr lang="en-US" sz="1600" dirty="0">
                <a:solidFill>
                  <a:srgbClr val="8EB4E3"/>
                </a:solidFill>
                <a:effectLst>
                  <a:outerShdw blurRad="50800" dist="38100" dir="5400000" algn="t" rotWithShape="0">
                    <a:prstClr val="black">
                      <a:alpha val="40000"/>
                    </a:prstClr>
                  </a:outerShdw>
                </a:effectLst>
                <a:latin typeface="Tahoma" charset="0"/>
                <a:cs typeface="+mn-cs"/>
              </a:rPr>
              <a:t>17:</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3</a:t>
            </a:r>
            <a:endParaRPr lang="en-US" sz="1600" dirty="0">
              <a:solidFill>
                <a:srgbClr val="8EB4E3"/>
              </a:solidFill>
              <a:effectLst>
                <a:outerShdw blurRad="50800" dist="38100" dir="5400000" algn="t" rotWithShape="0">
                  <a:prstClr val="black">
                    <a:alpha val="40000"/>
                  </a:prstClr>
                </a:outerShdw>
              </a:effectLst>
              <a:latin typeface="Tahoma" charset="0"/>
              <a:cs typeface="+mn-cs"/>
            </a:endParaRPr>
          </a:p>
          <a:p>
            <a:pPr lvl="1" eaLnBrk="1" hangingPunct="1">
              <a:defRPr/>
            </a:pPr>
            <a:r>
              <a:rPr lang="en-US" dirty="0">
                <a:solidFill>
                  <a:srgbClr val="31859C"/>
                </a:solidFill>
                <a:effectLst>
                  <a:outerShdw blurRad="50800" dist="38100" dir="5400000" algn="t" rotWithShape="0">
                    <a:prstClr val="black">
                      <a:alpha val="40000"/>
                    </a:prstClr>
                  </a:outerShdw>
                </a:effectLst>
                <a:latin typeface="Tahoma" charset="0"/>
              </a:rPr>
              <a:t>Eternal death is not knowing </a:t>
            </a:r>
            <a:r>
              <a:rPr lang="en-US" dirty="0" smtClean="0">
                <a:solidFill>
                  <a:srgbClr val="31859C"/>
                </a:solidFill>
                <a:effectLst>
                  <a:outerShdw blurRad="50800" dist="38100" dir="5400000" algn="t" rotWithShape="0">
                    <a:prstClr val="black">
                      <a:alpha val="40000"/>
                    </a:prstClr>
                  </a:outerShdw>
                </a:effectLst>
                <a:latin typeface="Tahoma" charset="0"/>
              </a:rPr>
              <a:t>God.</a:t>
            </a:r>
            <a:endParaRPr lang="en-US" dirty="0">
              <a:solidFill>
                <a:srgbClr val="31859C"/>
              </a:solidFill>
              <a:effectLst>
                <a:outerShdw blurRad="50800" dist="38100" dir="5400000" algn="t" rotWithShape="0">
                  <a:prstClr val="black">
                    <a:alpha val="40000"/>
                  </a:prstClr>
                </a:outerShdw>
              </a:effectLst>
              <a:latin typeface="Tahoma" charset="0"/>
            </a:endParaRPr>
          </a:p>
          <a:p>
            <a:pPr lvl="1" eaLnBrk="1" hangingPunct="1">
              <a:defRPr/>
            </a:pPr>
            <a:r>
              <a:rPr lang="en-US" dirty="0" smtClean="0">
                <a:effectLst>
                  <a:outerShdw blurRad="50800" dist="38100" dir="5400000" algn="t" rotWithShape="0">
                    <a:prstClr val="black">
                      <a:alpha val="40000"/>
                    </a:prstClr>
                  </a:outerShdw>
                </a:effectLst>
                <a:latin typeface="Tahoma" charset="0"/>
              </a:rPr>
              <a:t>Satan’s </a:t>
            </a:r>
            <a:r>
              <a:rPr lang="en-US" dirty="0">
                <a:effectLst>
                  <a:outerShdw blurRad="50800" dist="38100" dir="5400000" algn="t" rotWithShape="0">
                    <a:prstClr val="black">
                      <a:alpha val="40000"/>
                    </a:prstClr>
                  </a:outerShdw>
                </a:effectLst>
                <a:latin typeface="Tahoma" charset="0"/>
              </a:rPr>
              <a:t>power </a:t>
            </a:r>
            <a:r>
              <a:rPr lang="en-US" dirty="0" smtClean="0">
                <a:effectLst>
                  <a:outerShdw blurRad="50800" dist="38100" dir="5400000" algn="t" rotWithShape="0">
                    <a:prstClr val="black">
                      <a:alpha val="40000"/>
                    </a:prstClr>
                  </a:outerShdw>
                </a:effectLst>
                <a:latin typeface="Tahoma" charset="0"/>
              </a:rPr>
              <a:t>is the </a:t>
            </a:r>
            <a:r>
              <a:rPr lang="en-US" dirty="0">
                <a:effectLst>
                  <a:outerShdw blurRad="50800" dist="38100" dir="5400000" algn="t" rotWithShape="0">
                    <a:prstClr val="black">
                      <a:alpha val="40000"/>
                    </a:prstClr>
                  </a:outerShdw>
                </a:effectLst>
                <a:latin typeface="Tahoma" charset="0"/>
              </a:rPr>
              <a:t>lies he tells about God that we believe that keep us from knowing </a:t>
            </a:r>
            <a:r>
              <a:rPr lang="en-US" dirty="0" smtClean="0">
                <a:effectLst>
                  <a:outerShdw blurRad="50800" dist="38100" dir="5400000" algn="t" rotWithShape="0">
                    <a:prstClr val="black">
                      <a:alpha val="40000"/>
                    </a:prstClr>
                  </a:outerShdw>
                </a:effectLst>
                <a:latin typeface="Tahoma" charset="0"/>
              </a:rPr>
              <a:t>Him.</a:t>
            </a: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94139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02" name="Rectangle 2"/>
          <p:cNvSpPr>
            <a:spLocks noGrp="1" noChangeArrowheads="1"/>
          </p:cNvSpPr>
          <p:nvPr>
            <p:ph type="title"/>
          </p:nvPr>
        </p:nvSpPr>
        <p:spPr/>
        <p:txBody>
          <a:bodyPr/>
          <a:lstStyle/>
          <a:p>
            <a:pPr eaLnBrk="1" hangingPunct="1">
              <a:defRPr/>
            </a:pPr>
            <a:r>
              <a:rPr lang="en-US" cap="small" dirty="0">
                <a:latin typeface="Tahoma" charset="0"/>
                <a:cs typeface="+mj-cs"/>
              </a:rPr>
              <a:t>Satan</a:t>
            </a:r>
            <a:r>
              <a:rPr lang="ja-JP" altLang="en-US" cap="small" dirty="0">
                <a:latin typeface="Tahoma" charset="0"/>
                <a:cs typeface="+mj-cs"/>
              </a:rPr>
              <a:t>’</a:t>
            </a:r>
            <a:r>
              <a:rPr lang="en-US" cap="small" dirty="0">
                <a:latin typeface="Tahoma" charset="0"/>
                <a:cs typeface="+mj-cs"/>
              </a:rPr>
              <a:t>s Power</a:t>
            </a:r>
          </a:p>
        </p:txBody>
      </p:sp>
      <p:sp>
        <p:nvSpPr>
          <p:cNvPr id="4352003" name="Rectangle 3"/>
          <p:cNvSpPr>
            <a:spLocks noGrp="1" noChangeArrowheads="1"/>
          </p:cNvSpPr>
          <p:nvPr>
            <p:ph type="body" idx="1"/>
          </p:nvPr>
        </p:nvSpPr>
        <p:spPr/>
        <p:txBody>
          <a:bodyPr/>
          <a:lstStyle/>
          <a:p>
            <a:pPr>
              <a:defRPr/>
            </a:pPr>
            <a:r>
              <a:rPr lang="en-US" dirty="0">
                <a:solidFill>
                  <a:srgbClr val="31859C"/>
                </a:solidFill>
                <a:effectLst>
                  <a:outerShdw blurRad="50800" dist="38100" dir="5400000" algn="t" rotWithShape="0">
                    <a:prstClr val="black">
                      <a:alpha val="40000"/>
                    </a:prstClr>
                  </a:outerShdw>
                </a:effectLst>
                <a:latin typeface="Tahoma" charset="0"/>
                <a:cs typeface="+mn-cs"/>
              </a:rPr>
              <a:t>Lies – Satan is the father of </a:t>
            </a:r>
            <a:r>
              <a:rPr lang="en-US" dirty="0" smtClean="0">
                <a:solidFill>
                  <a:srgbClr val="31859C"/>
                </a:solidFill>
                <a:effectLst>
                  <a:outerShdw blurRad="50800" dist="38100" dir="5400000" algn="t" rotWithShape="0">
                    <a:prstClr val="black">
                      <a:alpha val="40000"/>
                    </a:prstClr>
                  </a:outerShdw>
                </a:effectLst>
                <a:latin typeface="Tahoma" charset="0"/>
                <a:cs typeface="+mn-cs"/>
              </a:rPr>
              <a:t>lies.</a:t>
            </a:r>
            <a:r>
              <a:rPr lang="en-US" dirty="0">
                <a:solidFill>
                  <a:srgbClr val="31859C"/>
                </a:solidFill>
                <a:effectLst>
                  <a:outerShdw blurRad="50800" dist="38100" dir="5400000" algn="t" rotWithShape="0">
                    <a:prstClr val="black">
                      <a:alpha val="40000"/>
                    </a:prstClr>
                  </a:outerShdw>
                </a:effectLst>
                <a:latin typeface="Tahoma" charset="0"/>
              </a:rPr>
              <a:t> </a:t>
            </a:r>
            <a:r>
              <a:rPr lang="en-US" sz="1600" dirty="0">
                <a:solidFill>
                  <a:srgbClr val="31859C"/>
                </a:solidFill>
                <a:effectLst>
                  <a:outerShdw blurRad="50800" dist="38100" dir="5400000" algn="t" rotWithShape="0">
                    <a:prstClr val="black">
                      <a:alpha val="40000"/>
                    </a:prstClr>
                  </a:outerShdw>
                </a:effectLst>
                <a:latin typeface="Tahoma" charset="0"/>
              </a:rPr>
              <a:t>John 8:44</a:t>
            </a:r>
            <a:endParaRPr lang="en-US" dirty="0">
              <a:solidFill>
                <a:srgbClr val="31859C"/>
              </a:solidFill>
              <a:effectLst>
                <a:outerShdw blurRad="50800" dist="38100" dir="5400000" algn="t" rotWithShape="0">
                  <a:prstClr val="black">
                    <a:alpha val="40000"/>
                  </a:prstClr>
                </a:outerShdw>
              </a:effectLst>
              <a:latin typeface="Tahoma" charset="0"/>
            </a:endParaRPr>
          </a:p>
          <a:p>
            <a:pPr eaLnBrk="1" hangingPunct="1">
              <a:defRPr/>
            </a:pPr>
            <a:r>
              <a:rPr lang="en-US" dirty="0">
                <a:effectLst>
                  <a:outerShdw blurRad="50800" dist="38100" dir="5400000" algn="t" rotWithShape="0">
                    <a:prstClr val="black">
                      <a:alpha val="40000"/>
                    </a:prstClr>
                  </a:outerShdw>
                </a:effectLst>
                <a:latin typeface="Tahoma" charset="0"/>
                <a:cs typeface="+mn-cs"/>
              </a:rPr>
              <a:t>Life eternal is knowing </a:t>
            </a:r>
            <a:r>
              <a:rPr lang="en-US" dirty="0" smtClean="0">
                <a:effectLst>
                  <a:outerShdw blurRad="50800" dist="38100" dir="5400000" algn="t" rotWithShape="0">
                    <a:prstClr val="black">
                      <a:alpha val="40000"/>
                    </a:prstClr>
                  </a:outerShdw>
                </a:effectLst>
                <a:latin typeface="Tahoma" charset="0"/>
                <a:cs typeface="+mn-cs"/>
              </a:rPr>
              <a:t>God.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John </a:t>
            </a:r>
            <a:r>
              <a:rPr lang="en-US" sz="1600" dirty="0">
                <a:solidFill>
                  <a:srgbClr val="8EB4E3"/>
                </a:solidFill>
                <a:effectLst>
                  <a:outerShdw blurRad="50800" dist="38100" dir="5400000" algn="t" rotWithShape="0">
                    <a:prstClr val="black">
                      <a:alpha val="40000"/>
                    </a:prstClr>
                  </a:outerShdw>
                </a:effectLst>
                <a:latin typeface="Tahoma" charset="0"/>
                <a:cs typeface="+mn-cs"/>
              </a:rPr>
              <a:t>17:</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3</a:t>
            </a:r>
            <a:endParaRPr lang="en-US" sz="1600" dirty="0">
              <a:solidFill>
                <a:srgbClr val="8EB4E3"/>
              </a:solidFill>
              <a:effectLst>
                <a:outerShdw blurRad="50800" dist="38100" dir="5400000" algn="t" rotWithShape="0">
                  <a:prstClr val="black">
                    <a:alpha val="40000"/>
                  </a:prstClr>
                </a:outerShdw>
              </a:effectLst>
              <a:latin typeface="Tahoma" charset="0"/>
              <a:cs typeface="+mn-cs"/>
            </a:endParaRPr>
          </a:p>
          <a:p>
            <a:pPr lvl="1" eaLnBrk="1" hangingPunct="1">
              <a:defRPr/>
            </a:pPr>
            <a:r>
              <a:rPr lang="en-US" dirty="0">
                <a:solidFill>
                  <a:srgbClr val="31859C"/>
                </a:solidFill>
                <a:effectLst>
                  <a:outerShdw blurRad="50800" dist="38100" dir="5400000" algn="t" rotWithShape="0">
                    <a:prstClr val="black">
                      <a:alpha val="40000"/>
                    </a:prstClr>
                  </a:outerShdw>
                </a:effectLst>
                <a:latin typeface="Tahoma" charset="0"/>
              </a:rPr>
              <a:t>Eternal death is not knowing </a:t>
            </a:r>
            <a:r>
              <a:rPr lang="en-US" dirty="0" smtClean="0">
                <a:solidFill>
                  <a:srgbClr val="31859C"/>
                </a:solidFill>
                <a:effectLst>
                  <a:outerShdw blurRad="50800" dist="38100" dir="5400000" algn="t" rotWithShape="0">
                    <a:prstClr val="black">
                      <a:alpha val="40000"/>
                    </a:prstClr>
                  </a:outerShdw>
                </a:effectLst>
                <a:latin typeface="Tahoma" charset="0"/>
              </a:rPr>
              <a:t>God.</a:t>
            </a:r>
            <a:endParaRPr lang="en-US" dirty="0">
              <a:solidFill>
                <a:srgbClr val="31859C"/>
              </a:solidFill>
              <a:effectLst>
                <a:outerShdw blurRad="50800" dist="38100" dir="5400000" algn="t" rotWithShape="0">
                  <a:prstClr val="black">
                    <a:alpha val="40000"/>
                  </a:prstClr>
                </a:outerShdw>
              </a:effectLst>
              <a:latin typeface="Tahoma" charset="0"/>
            </a:endParaRPr>
          </a:p>
          <a:p>
            <a:pPr lvl="1" eaLnBrk="1" hangingPunct="1">
              <a:defRPr/>
            </a:pPr>
            <a:r>
              <a:rPr lang="en-US" dirty="0" smtClean="0">
                <a:solidFill>
                  <a:srgbClr val="31859C"/>
                </a:solidFill>
                <a:effectLst>
                  <a:outerShdw blurRad="50800" dist="38100" dir="5400000" algn="t" rotWithShape="0">
                    <a:prstClr val="black">
                      <a:alpha val="40000"/>
                    </a:prstClr>
                  </a:outerShdw>
                </a:effectLst>
                <a:latin typeface="Tahoma" charset="0"/>
              </a:rPr>
              <a:t>Satan’s </a:t>
            </a:r>
            <a:r>
              <a:rPr lang="en-US" dirty="0">
                <a:solidFill>
                  <a:srgbClr val="31859C"/>
                </a:solidFill>
                <a:effectLst>
                  <a:outerShdw blurRad="50800" dist="38100" dir="5400000" algn="t" rotWithShape="0">
                    <a:prstClr val="black">
                      <a:alpha val="40000"/>
                    </a:prstClr>
                  </a:outerShdw>
                </a:effectLst>
                <a:latin typeface="Tahoma" charset="0"/>
              </a:rPr>
              <a:t>power </a:t>
            </a:r>
            <a:r>
              <a:rPr lang="en-US" dirty="0" smtClean="0">
                <a:solidFill>
                  <a:srgbClr val="31859C"/>
                </a:solidFill>
                <a:effectLst>
                  <a:outerShdw blurRad="50800" dist="38100" dir="5400000" algn="t" rotWithShape="0">
                    <a:prstClr val="black">
                      <a:alpha val="40000"/>
                    </a:prstClr>
                  </a:outerShdw>
                </a:effectLst>
                <a:latin typeface="Tahoma" charset="0"/>
              </a:rPr>
              <a:t>is the </a:t>
            </a:r>
            <a:r>
              <a:rPr lang="en-US" dirty="0">
                <a:solidFill>
                  <a:srgbClr val="31859C"/>
                </a:solidFill>
                <a:effectLst>
                  <a:outerShdw blurRad="50800" dist="38100" dir="5400000" algn="t" rotWithShape="0">
                    <a:prstClr val="black">
                      <a:alpha val="40000"/>
                    </a:prstClr>
                  </a:outerShdw>
                </a:effectLst>
                <a:latin typeface="Tahoma" charset="0"/>
              </a:rPr>
              <a:t>lies he tells about God that we believe that keep us from knowing </a:t>
            </a:r>
            <a:r>
              <a:rPr lang="en-US" dirty="0" smtClean="0">
                <a:solidFill>
                  <a:srgbClr val="31859C"/>
                </a:solidFill>
                <a:effectLst>
                  <a:outerShdw blurRad="50800" dist="38100" dir="5400000" algn="t" rotWithShape="0">
                    <a:prstClr val="black">
                      <a:alpha val="40000"/>
                    </a:prstClr>
                  </a:outerShdw>
                </a:effectLst>
                <a:latin typeface="Tahoma" charset="0"/>
              </a:rPr>
              <a:t>Him.</a:t>
            </a:r>
            <a:endParaRPr lang="en-US" dirty="0">
              <a:solidFill>
                <a:srgbClr val="31859C"/>
              </a:solidFill>
              <a:effectLst>
                <a:outerShdw blurRad="50800" dist="38100" dir="5400000" algn="t" rotWithShape="0">
                  <a:prstClr val="black">
                    <a:alpha val="40000"/>
                  </a:prstClr>
                </a:outerShdw>
              </a:effectLst>
              <a:latin typeface="Tahoma" charset="0"/>
            </a:endParaRPr>
          </a:p>
          <a:p>
            <a:pPr lvl="1" eaLnBrk="1" hangingPunct="1">
              <a:defRPr/>
            </a:pPr>
            <a:r>
              <a:rPr lang="en-US" dirty="0">
                <a:effectLst>
                  <a:outerShdw blurRad="50800" dist="38100" dir="5400000" algn="t" rotWithShape="0">
                    <a:prstClr val="black">
                      <a:alpha val="40000"/>
                    </a:prstClr>
                  </a:outerShdw>
                </a:effectLst>
                <a:latin typeface="Tahoma" charset="0"/>
              </a:rPr>
              <a:t>Christ revealed the truth which destroys the </a:t>
            </a:r>
            <a:r>
              <a:rPr lang="en-US" dirty="0" smtClean="0">
                <a:effectLst>
                  <a:outerShdw blurRad="50800" dist="38100" dir="5400000" algn="t" rotWithShape="0">
                    <a:prstClr val="black">
                      <a:alpha val="40000"/>
                    </a:prstClr>
                  </a:outerShdw>
                </a:effectLst>
                <a:latin typeface="Tahoma" charset="0"/>
              </a:rPr>
              <a:t>lies and wins us back to trust.</a:t>
            </a: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5873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a:xfrm>
            <a:off x="457200" y="166687"/>
            <a:ext cx="8229600" cy="604838"/>
          </a:xfrm>
        </p:spPr>
        <p:txBody>
          <a:bodyPr/>
          <a:lstStyle/>
          <a:p>
            <a:pPr eaLnBrk="1" hangingPunct="1">
              <a:defRPr/>
            </a:pPr>
            <a:r>
              <a:rPr lang="en-US" cap="small" dirty="0" smtClean="0">
                <a:latin typeface="Tahoma" charset="0"/>
                <a:cs typeface="+mj-cs"/>
              </a:rPr>
              <a:t>What Did Jesus Accomplish?</a:t>
            </a:r>
            <a:endParaRPr lang="en-US" cap="small" dirty="0">
              <a:latin typeface="Tahoma" charset="0"/>
              <a:cs typeface="+mj-cs"/>
            </a:endParaRPr>
          </a:p>
        </p:txBody>
      </p:sp>
      <p:sp>
        <p:nvSpPr>
          <p:cNvPr id="4290563" name="Rectangle 3"/>
          <p:cNvSpPr>
            <a:spLocks noGrp="1" noChangeArrowheads="1"/>
          </p:cNvSpPr>
          <p:nvPr>
            <p:ph type="body" idx="1"/>
          </p:nvPr>
        </p:nvSpPr>
        <p:spPr>
          <a:xfrm>
            <a:off x="1143000" y="895350"/>
            <a:ext cx="7543800" cy="3989785"/>
          </a:xfrm>
        </p:spPr>
        <p:txBody>
          <a:bodyPr>
            <a:noAutofit/>
          </a:bodyPr>
          <a:lstStyle/>
          <a:p>
            <a:pPr marL="457200" indent="-457200" eaLnBrk="1" hangingPunct="1">
              <a:lnSpc>
                <a:spcPct val="80000"/>
              </a:lnSpc>
              <a:buFont typeface="+mj-lt"/>
              <a:buAutoNum type="arabicPeriod"/>
              <a:defRPr/>
            </a:pPr>
            <a:r>
              <a:rPr lang="en-US" sz="2600" dirty="0" smtClean="0">
                <a:effectLst>
                  <a:outerShdw blurRad="50800" dist="38100" dir="5400000" algn="t" rotWithShape="0">
                    <a:prstClr val="black">
                      <a:alpha val="40000"/>
                    </a:prstClr>
                  </a:outerShdw>
                </a:effectLst>
                <a:latin typeface="Tahoma" charset="0"/>
              </a:rPr>
              <a:t>Revealed truth, which exposes Satan as a liar and secures the </a:t>
            </a:r>
            <a:r>
              <a:rPr lang="en-US" sz="2600" dirty="0" err="1" smtClean="0">
                <a:effectLst>
                  <a:outerShdw blurRad="50800" dist="38100" dir="5400000" algn="t" rotWithShape="0">
                    <a:prstClr val="black">
                      <a:alpha val="40000"/>
                    </a:prstClr>
                  </a:outerShdw>
                </a:effectLst>
                <a:latin typeface="Tahoma" charset="0"/>
              </a:rPr>
              <a:t>unfallen</a:t>
            </a:r>
            <a:r>
              <a:rPr lang="en-US" sz="2600" dirty="0" smtClean="0">
                <a:effectLst>
                  <a:outerShdw blurRad="50800" dist="38100" dir="5400000" algn="t" rotWithShape="0">
                    <a:prstClr val="black">
                      <a:alpha val="40000"/>
                    </a:prstClr>
                  </a:outerShdw>
                </a:effectLst>
                <a:latin typeface="Tahoma" charset="0"/>
              </a:rPr>
              <a:t> universe and wins humans to trust</a:t>
            </a:r>
            <a:endParaRPr lang="en-US" sz="2600" dirty="0">
              <a:effectLst>
                <a:outerShdw blurRad="50800" dist="38100" dir="5400000" algn="t" rotWithShape="0">
                  <a:prstClr val="black">
                    <a:alpha val="40000"/>
                  </a:prstClr>
                </a:outerShdw>
              </a:effectLst>
              <a:latin typeface="Tahoma" charset="0"/>
            </a:endParaRPr>
          </a:p>
          <a:p>
            <a:pPr marL="457200" indent="-457200" eaLnBrk="1" hangingPunct="1">
              <a:lnSpc>
                <a:spcPct val="80000"/>
              </a:lnSpc>
              <a:buFont typeface="+mj-lt"/>
              <a:buAutoNum type="arabicPeriod"/>
              <a:defRPr/>
            </a:pPr>
            <a:r>
              <a:rPr lang="en-US" sz="2600" dirty="0" smtClean="0">
                <a:effectLst>
                  <a:outerShdw blurRad="50800" dist="38100" dir="5400000" algn="t" rotWithShape="0">
                    <a:prstClr val="black">
                      <a:alpha val="40000"/>
                    </a:prstClr>
                  </a:outerShdw>
                </a:effectLst>
                <a:latin typeface="Tahoma" charset="0"/>
              </a:rPr>
              <a:t>Destroyed Satan and his power</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1518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smtClean="0"/>
              <a:t>Where Did Sin Begin?</a:t>
            </a:r>
            <a:endParaRPr lang="en-US" cap="small" dirty="0"/>
          </a:p>
        </p:txBody>
      </p:sp>
      <p:sp>
        <p:nvSpPr>
          <p:cNvPr id="7" name="Content Placeholder 6"/>
          <p:cNvSpPr>
            <a:spLocks noGrp="1"/>
          </p:cNvSpPr>
          <p:nvPr>
            <p:ph idx="1"/>
          </p:nvPr>
        </p:nvSpPr>
        <p:spPr/>
        <p:txBody>
          <a:bodyPr/>
          <a:lstStyle/>
          <a:p>
            <a:pPr>
              <a:defRPr/>
            </a:pPr>
            <a:r>
              <a:rPr lang="en-US" dirty="0" smtClean="0">
                <a:solidFill>
                  <a:srgbClr val="31859C"/>
                </a:solidFill>
                <a:effectLst>
                  <a:outerShdw blurRad="50800" dist="38100" dir="5400000" algn="t" rotWithShape="0">
                    <a:prstClr val="black">
                      <a:alpha val="40000"/>
                    </a:prstClr>
                  </a:outerShdw>
                </a:effectLst>
              </a:rPr>
              <a:t>In Heaven</a:t>
            </a:r>
          </a:p>
          <a:p>
            <a:pPr>
              <a:defRPr/>
            </a:pPr>
            <a:endParaRPr lang="en-US" dirty="0">
              <a:effectLst>
                <a:outerShdw blurRad="50800" dist="38100" dir="5400000" algn="t" rotWithShape="0">
                  <a:prstClr val="black">
                    <a:alpha val="40000"/>
                  </a:prstClr>
                </a:outerShdw>
              </a:effectLst>
            </a:endParaRPr>
          </a:p>
          <a:p>
            <a:pPr>
              <a:defRPr/>
            </a:pPr>
            <a:r>
              <a:rPr lang="en-US" dirty="0" smtClean="0">
                <a:effectLst>
                  <a:outerShdw blurRad="50800" dist="38100" dir="5400000" algn="t" rotWithShape="0">
                    <a:prstClr val="black">
                      <a:alpha val="40000"/>
                    </a:prstClr>
                  </a:outerShdw>
                </a:effectLst>
              </a:rPr>
              <a:t>With Whom?</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spTree>
    <p:extLst>
      <p:ext uri="{BB962C8B-B14F-4D97-AF65-F5344CB8AC3E}">
        <p14:creationId xmlns:p14="http://schemas.microsoft.com/office/powerpoint/2010/main" val="2897002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a:xfrm>
            <a:off x="457200" y="166687"/>
            <a:ext cx="8229600" cy="604838"/>
          </a:xfrm>
        </p:spPr>
        <p:txBody>
          <a:bodyPr/>
          <a:lstStyle/>
          <a:p>
            <a:pPr eaLnBrk="1" hangingPunct="1">
              <a:defRPr/>
            </a:pPr>
            <a:r>
              <a:rPr lang="en-US" cap="small" dirty="0" smtClean="0">
                <a:latin typeface="Tahoma" charset="0"/>
                <a:cs typeface="+mj-cs"/>
              </a:rPr>
              <a:t>What Did Jesus Accomplish?</a:t>
            </a:r>
            <a:endParaRPr lang="en-US" cap="small" dirty="0">
              <a:latin typeface="Tahoma" charset="0"/>
              <a:cs typeface="+mj-cs"/>
            </a:endParaRPr>
          </a:p>
        </p:txBody>
      </p:sp>
      <p:sp>
        <p:nvSpPr>
          <p:cNvPr id="4290563" name="Rectangle 3"/>
          <p:cNvSpPr>
            <a:spLocks noGrp="1" noChangeArrowheads="1"/>
          </p:cNvSpPr>
          <p:nvPr>
            <p:ph type="body" idx="1"/>
          </p:nvPr>
        </p:nvSpPr>
        <p:spPr>
          <a:xfrm>
            <a:off x="1143000" y="895350"/>
            <a:ext cx="7543800" cy="3989785"/>
          </a:xfrm>
        </p:spPr>
        <p:txBody>
          <a:bodyPr>
            <a:noAutofit/>
          </a:bodyPr>
          <a:lstStyle/>
          <a:p>
            <a:pPr marL="457200" indent="-457200" eaLnBrk="1" hangingPunct="1">
              <a:lnSpc>
                <a:spcPct val="80000"/>
              </a:lnSpc>
              <a:buFont typeface="+mj-lt"/>
              <a:buAutoNum type="arabicPeriod"/>
              <a:defRPr/>
            </a:pPr>
            <a:r>
              <a:rPr lang="en-US" sz="2600" dirty="0" smtClean="0">
                <a:solidFill>
                  <a:srgbClr val="31859C"/>
                </a:solidFill>
                <a:effectLst>
                  <a:outerShdw blurRad="50800" dist="38100" dir="5400000" algn="t" rotWithShape="0">
                    <a:prstClr val="black">
                      <a:alpha val="40000"/>
                    </a:prstClr>
                  </a:outerShdw>
                </a:effectLst>
                <a:latin typeface="Tahoma" charset="0"/>
              </a:rPr>
              <a:t>Revealed truth, which exposes Satan as a liar and secures the </a:t>
            </a:r>
            <a:r>
              <a:rPr lang="en-US" sz="2600" dirty="0" err="1" smtClean="0">
                <a:solidFill>
                  <a:srgbClr val="31859C"/>
                </a:solidFill>
                <a:effectLst>
                  <a:outerShdw blurRad="50800" dist="38100" dir="5400000" algn="t" rotWithShape="0">
                    <a:prstClr val="black">
                      <a:alpha val="40000"/>
                    </a:prstClr>
                  </a:outerShdw>
                </a:effectLst>
                <a:latin typeface="Tahoma" charset="0"/>
              </a:rPr>
              <a:t>unfallen</a:t>
            </a:r>
            <a:r>
              <a:rPr lang="en-US" sz="2600" dirty="0" smtClean="0">
                <a:solidFill>
                  <a:srgbClr val="31859C"/>
                </a:solidFill>
                <a:effectLst>
                  <a:outerShdw blurRad="50800" dist="38100" dir="5400000" algn="t" rotWithShape="0">
                    <a:prstClr val="black">
                      <a:alpha val="40000"/>
                    </a:prstClr>
                  </a:outerShdw>
                </a:effectLst>
                <a:latin typeface="Tahoma" charset="0"/>
              </a:rPr>
              <a:t> universe and wins humans to trust</a:t>
            </a:r>
            <a:endParaRPr lang="en-US" sz="2600" dirty="0">
              <a:solidFill>
                <a:srgbClr val="31859C"/>
              </a:solidFill>
              <a:effectLst>
                <a:outerShdw blurRad="50800" dist="38100" dir="5400000" algn="t" rotWithShape="0">
                  <a:prstClr val="black">
                    <a:alpha val="40000"/>
                  </a:prstClr>
                </a:outerShdw>
              </a:effectLst>
              <a:latin typeface="Tahoma" charset="0"/>
            </a:endParaRPr>
          </a:p>
          <a:p>
            <a:pPr marL="457200" indent="-457200" eaLnBrk="1" hangingPunct="1">
              <a:lnSpc>
                <a:spcPct val="80000"/>
              </a:lnSpc>
              <a:buFont typeface="+mj-lt"/>
              <a:buAutoNum type="arabicPeriod"/>
              <a:defRPr/>
            </a:pPr>
            <a:r>
              <a:rPr lang="en-US" sz="2600" dirty="0" smtClean="0">
                <a:solidFill>
                  <a:srgbClr val="31859C"/>
                </a:solidFill>
                <a:effectLst>
                  <a:outerShdw blurRad="50800" dist="38100" dir="5400000" algn="t" rotWithShape="0">
                    <a:prstClr val="black">
                      <a:alpha val="40000"/>
                    </a:prstClr>
                  </a:outerShdw>
                </a:effectLst>
                <a:latin typeface="Tahoma" charset="0"/>
              </a:rPr>
              <a:t>Destroyed Satan and his power</a:t>
            </a:r>
          </a:p>
          <a:p>
            <a:pPr marL="514350" indent="-514350">
              <a:buFont typeface="+mj-lt"/>
              <a:buAutoNum type="arabicPeriod"/>
              <a:defRPr/>
            </a:pPr>
            <a:r>
              <a:rPr lang="en-US" sz="2600" dirty="0">
                <a:effectLst>
                  <a:outerShdw blurRad="50800" dist="38100" dir="5400000" algn="t" rotWithShape="0">
                    <a:prstClr val="black">
                      <a:alpha val="40000"/>
                    </a:prstClr>
                  </a:outerShdw>
                </a:effectLst>
                <a:latin typeface="Tahoma" charset="0"/>
              </a:rPr>
              <a:t>Destroyed the infection of selfishness and cured humankind</a:t>
            </a:r>
          </a:p>
          <a:p>
            <a:pPr lvl="1">
              <a:defRPr/>
            </a:pPr>
            <a:r>
              <a:rPr lang="en-US" sz="2600" dirty="0">
                <a:effectLst>
                  <a:outerShdw blurRad="50800" dist="38100" dir="5400000" algn="t" rotWithShape="0">
                    <a:prstClr val="black">
                      <a:alpha val="40000"/>
                    </a:prstClr>
                  </a:outerShdw>
                </a:effectLst>
                <a:latin typeface="Tahoma" charset="0"/>
              </a:rPr>
              <a:t>Christ Jesus, who has </a:t>
            </a:r>
            <a:r>
              <a:rPr lang="en-US" sz="2600" dirty="0">
                <a:solidFill>
                  <a:schemeClr val="bg1"/>
                </a:solidFill>
                <a:effectLst>
                  <a:outerShdw blurRad="50800" dist="38100" dir="5400000" algn="t" rotWithShape="0">
                    <a:prstClr val="black">
                      <a:alpha val="40000"/>
                    </a:prstClr>
                  </a:outerShdw>
                </a:effectLst>
                <a:latin typeface="Tahoma" charset="0"/>
              </a:rPr>
              <a:t>destroyed death </a:t>
            </a:r>
            <a:r>
              <a:rPr lang="en-US" sz="2600" dirty="0">
                <a:effectLst>
                  <a:outerShdw blurRad="50800" dist="38100" dir="5400000" algn="t" rotWithShape="0">
                    <a:prstClr val="black">
                      <a:alpha val="40000"/>
                    </a:prstClr>
                  </a:outerShdw>
                </a:effectLst>
                <a:latin typeface="Tahoma" charset="0"/>
              </a:rPr>
              <a:t>and has brought life and immortality to light through the gospel. </a:t>
            </a:r>
            <a:r>
              <a:rPr lang="en-US" sz="1700" dirty="0" smtClean="0">
                <a:solidFill>
                  <a:schemeClr val="tx2">
                    <a:lumMod val="40000"/>
                    <a:lumOff val="60000"/>
                  </a:schemeClr>
                </a:solidFill>
                <a:effectLst>
                  <a:outerShdw blurRad="50800" dist="38100" dir="5400000" algn="t" rotWithShape="0">
                    <a:prstClr val="black">
                      <a:alpha val="40000"/>
                    </a:prstClr>
                  </a:outerShdw>
                </a:effectLst>
                <a:latin typeface="Tahoma" charset="0"/>
              </a:rPr>
              <a:t>2Timothy </a:t>
            </a:r>
            <a:r>
              <a:rPr lang="en-US" sz="1700" dirty="0">
                <a:solidFill>
                  <a:schemeClr val="tx2">
                    <a:lumMod val="40000"/>
                    <a:lumOff val="60000"/>
                  </a:schemeClr>
                </a:solidFill>
                <a:effectLst>
                  <a:outerShdw blurRad="50800" dist="38100" dir="5400000" algn="t" rotWithShape="0">
                    <a:prstClr val="black">
                      <a:alpha val="40000"/>
                    </a:prstClr>
                  </a:outerShdw>
                </a:effectLst>
                <a:latin typeface="Tahoma" charset="0"/>
              </a:rPr>
              <a:t>1:</a:t>
            </a:r>
            <a:r>
              <a:rPr lang="en-US" sz="1700" dirty="0" smtClean="0">
                <a:solidFill>
                  <a:schemeClr val="tx2">
                    <a:lumMod val="40000"/>
                    <a:lumOff val="60000"/>
                  </a:schemeClr>
                </a:solidFill>
                <a:effectLst>
                  <a:outerShdw blurRad="50800" dist="38100" dir="5400000" algn="t" rotWithShape="0">
                    <a:prstClr val="black">
                      <a:alpha val="40000"/>
                    </a:prstClr>
                  </a:outerShdw>
                </a:effectLst>
                <a:latin typeface="Tahoma" charset="0"/>
              </a:rPr>
              <a:t>10</a:t>
            </a:r>
            <a:endParaRPr lang="en-US" sz="1700" dirty="0">
              <a:solidFill>
                <a:schemeClr val="tx2">
                  <a:lumMod val="40000"/>
                  <a:lumOff val="60000"/>
                </a:schemeClr>
              </a:solidFill>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22958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0" name="Rectangle 2"/>
          <p:cNvSpPr>
            <a:spLocks noGrp="1" noChangeArrowheads="1"/>
          </p:cNvSpPr>
          <p:nvPr>
            <p:ph type="title"/>
          </p:nvPr>
        </p:nvSpPr>
        <p:spPr>
          <a:xfrm>
            <a:off x="457200" y="179784"/>
            <a:ext cx="8229600" cy="563166"/>
          </a:xfrm>
        </p:spPr>
        <p:txBody>
          <a:bodyPr>
            <a:noAutofit/>
          </a:bodyPr>
          <a:lstStyle/>
          <a:p>
            <a:pPr eaLnBrk="1" hangingPunct="1">
              <a:defRPr/>
            </a:pPr>
            <a:r>
              <a:rPr lang="en-US" cap="small" dirty="0" smtClean="0">
                <a:latin typeface="Tahoma" charset="0"/>
                <a:cs typeface="+mj-cs"/>
              </a:rPr>
              <a:t>How did Jesus Destroy Death?</a:t>
            </a:r>
            <a:endParaRPr lang="en-US" cap="small" dirty="0">
              <a:latin typeface="Tahoma" charset="0"/>
              <a:cs typeface="+mj-cs"/>
            </a:endParaRPr>
          </a:p>
        </p:txBody>
      </p:sp>
      <p:sp>
        <p:nvSpPr>
          <p:cNvPr id="4354051" name="Rectangle 3"/>
          <p:cNvSpPr>
            <a:spLocks noGrp="1" noChangeArrowheads="1"/>
          </p:cNvSpPr>
          <p:nvPr>
            <p:ph type="body" idx="1"/>
          </p:nvPr>
        </p:nvSpPr>
        <p:spPr>
          <a:xfrm>
            <a:off x="1066800" y="997744"/>
            <a:ext cx="7620000" cy="3574256"/>
          </a:xfrm>
        </p:spPr>
        <p:txBody>
          <a:bodyPr>
            <a:normAutofit/>
          </a:bodyPr>
          <a:lstStyle/>
          <a:p>
            <a:pPr eaLnBrk="1" hangingPunct="1">
              <a:defRPr/>
            </a:pPr>
            <a:endParaRPr lang="en-US" dirty="0">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414863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143000" y="997744"/>
            <a:ext cx="7543800" cy="3574256"/>
          </a:xfrm>
        </p:spPr>
        <p:txBody>
          <a:bodyPr>
            <a:normAutofit/>
          </a:bodyPr>
          <a:lstStyle/>
          <a:p>
            <a:pPr eaLnBrk="1" hangingPunct="1">
              <a:defRPr/>
            </a:pPr>
            <a:r>
              <a:rPr lang="en-US" dirty="0" smtClean="0">
                <a:effectLst>
                  <a:outerShdw blurRad="50800" dist="38100" dir="5400000" algn="t" rotWithShape="0">
                    <a:prstClr val="black">
                      <a:alpha val="40000"/>
                    </a:prstClr>
                  </a:outerShdw>
                </a:effectLst>
                <a:latin typeface="Tahoma" charset="0"/>
                <a:cs typeface="+mn-cs"/>
              </a:rPr>
              <a:t>What is the basis of life?</a:t>
            </a:r>
          </a:p>
        </p:txBody>
      </p:sp>
      <p:sp>
        <p:nvSpPr>
          <p:cNvPr id="5" name="Rectangle 2"/>
          <p:cNvSpPr txBox="1">
            <a:spLocks noChangeArrowheads="1"/>
          </p:cNvSpPr>
          <p:nvPr/>
        </p:nvSpPr>
        <p:spPr>
          <a:xfrm>
            <a:off x="457200" y="179784"/>
            <a:ext cx="8229600" cy="5631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smtClean="0">
                <a:latin typeface="Tahoma" charset="0"/>
              </a:rPr>
              <a:t>How did Jesus Destroy Death?</a:t>
            </a:r>
            <a:endParaRPr lang="en-US" dirty="0">
              <a:latin typeface="Tahoma" charset="0"/>
            </a:endParaRP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70505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143000" y="997744"/>
            <a:ext cx="7543800" cy="3574256"/>
          </a:xfrm>
        </p:spPr>
        <p:txBody>
          <a:bodyPr>
            <a:normAutofit/>
          </a:bodyPr>
          <a:lstStyle/>
          <a:p>
            <a:pPr eaLnBrk="1" hangingPunct="1">
              <a:defRPr/>
            </a:pPr>
            <a:r>
              <a:rPr lang="en-US" dirty="0" smtClean="0">
                <a:effectLst>
                  <a:outerShdw blurRad="50800" dist="38100" dir="5400000" algn="t" rotWithShape="0">
                    <a:prstClr val="black">
                      <a:alpha val="40000"/>
                    </a:prstClr>
                  </a:outerShdw>
                </a:effectLst>
                <a:latin typeface="Tahoma" charset="0"/>
                <a:cs typeface="+mn-cs"/>
              </a:rPr>
              <a:t>What is the basis of life?</a:t>
            </a:r>
          </a:p>
          <a:p>
            <a:pPr lvl="1" eaLnBrk="1" hangingPunct="1">
              <a:defRPr/>
            </a:pPr>
            <a:r>
              <a:rPr lang="en-US" dirty="0" smtClean="0">
                <a:effectLst>
                  <a:outerShdw blurRad="50800" dist="38100" dir="5400000" algn="t" rotWithShape="0">
                    <a:prstClr val="black">
                      <a:alpha val="40000"/>
                    </a:prstClr>
                  </a:outerShdw>
                </a:effectLst>
                <a:latin typeface="Tahoma" charset="0"/>
                <a:cs typeface="+mn-cs"/>
              </a:rPr>
              <a:t>God – the life emanating from God</a:t>
            </a:r>
            <a:r>
              <a:rPr lang="en-US" dirty="0">
                <a:effectLst>
                  <a:outerShdw blurRad="50800" dist="38100" dir="5400000" algn="t" rotWithShape="0">
                    <a:prstClr val="black">
                      <a:alpha val="40000"/>
                    </a:prstClr>
                  </a:outerShdw>
                </a:effectLst>
                <a:latin typeface="Tahoma" charset="0"/>
              </a:rPr>
              <a:t> </a:t>
            </a:r>
            <a:r>
              <a:rPr lang="en-US" dirty="0" smtClean="0">
                <a:effectLst>
                  <a:outerShdw blurRad="50800" dist="38100" dir="5400000" algn="t" rotWithShape="0">
                    <a:prstClr val="black">
                      <a:alpha val="40000"/>
                    </a:prstClr>
                  </a:outerShdw>
                </a:effectLst>
                <a:latin typeface="Tahoma" charset="0"/>
                <a:cs typeface="+mn-cs"/>
              </a:rPr>
              <a:t>flows out to all in unity with Him and who continue to live in harmony with His design</a:t>
            </a:r>
          </a:p>
        </p:txBody>
      </p:sp>
      <p:sp>
        <p:nvSpPr>
          <p:cNvPr id="5" name="Rectangle 2"/>
          <p:cNvSpPr>
            <a:spLocks noGrp="1" noChangeArrowheads="1"/>
          </p:cNvSpPr>
          <p:nvPr>
            <p:ph type="title"/>
          </p:nvPr>
        </p:nvSpPr>
        <p:spPr/>
        <p:txBody>
          <a:bodyPr>
            <a:noAutofit/>
          </a:bodyPr>
          <a:lstStyle/>
          <a:p>
            <a:pPr eaLnBrk="1" hangingPunct="1">
              <a:defRPr/>
            </a:pPr>
            <a:r>
              <a:rPr lang="en-US" cap="small" dirty="0" smtClean="0">
                <a:latin typeface="Tahoma" charset="0"/>
                <a:cs typeface="+mj-cs"/>
              </a:rPr>
              <a:t>How did Jesus Destroy Death?</a:t>
            </a:r>
            <a:endParaRPr lang="en-US" cap="small" dirty="0">
              <a:latin typeface="Tahoma" charset="0"/>
              <a:cs typeface="+mj-cs"/>
            </a:endParaRP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37124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143000" y="997744"/>
            <a:ext cx="7543800" cy="3574256"/>
          </a:xfrm>
        </p:spPr>
        <p:txBody>
          <a:bodyPr>
            <a:normAutofit/>
          </a:bodyPr>
          <a:lstStyle/>
          <a:p>
            <a:pPr eaLnBrk="1" hangingPunct="1">
              <a:defRPr/>
            </a:pPr>
            <a:r>
              <a:rPr lang="en-US" dirty="0" smtClean="0">
                <a:solidFill>
                  <a:srgbClr val="31859C"/>
                </a:solidFill>
                <a:effectLst>
                  <a:outerShdw blurRad="50800" dist="38100" dir="5400000" algn="t" rotWithShape="0">
                    <a:prstClr val="black">
                      <a:alpha val="40000"/>
                    </a:prstClr>
                  </a:outerShdw>
                </a:effectLst>
                <a:latin typeface="Tahoma" charset="0"/>
                <a:cs typeface="+mn-cs"/>
              </a:rPr>
              <a:t>What is the basis of life?</a:t>
            </a:r>
          </a:p>
          <a:p>
            <a:pPr lvl="1">
              <a:defRPr/>
            </a:pPr>
            <a:r>
              <a:rPr lang="en-US" dirty="0">
                <a:solidFill>
                  <a:srgbClr val="31859C"/>
                </a:solidFill>
                <a:effectLst>
                  <a:outerShdw blurRad="50800" dist="38100" dir="5400000" algn="t" rotWithShape="0">
                    <a:prstClr val="black">
                      <a:alpha val="40000"/>
                    </a:prstClr>
                  </a:outerShdw>
                </a:effectLst>
                <a:latin typeface="Tahoma" charset="0"/>
              </a:rPr>
              <a:t>God – the life emanating from God flows out to all in unity with Him and </a:t>
            </a:r>
            <a:r>
              <a:rPr lang="en-US" dirty="0" smtClean="0">
                <a:solidFill>
                  <a:srgbClr val="31859C"/>
                </a:solidFill>
                <a:effectLst>
                  <a:outerShdw blurRad="50800" dist="38100" dir="5400000" algn="t" rotWithShape="0">
                    <a:prstClr val="black">
                      <a:alpha val="40000"/>
                    </a:prstClr>
                  </a:outerShdw>
                </a:effectLst>
                <a:latin typeface="Tahoma" charset="0"/>
              </a:rPr>
              <a:t>who continue </a:t>
            </a:r>
            <a:r>
              <a:rPr lang="en-US" dirty="0">
                <a:solidFill>
                  <a:srgbClr val="31859C"/>
                </a:solidFill>
                <a:effectLst>
                  <a:outerShdw blurRad="50800" dist="38100" dir="5400000" algn="t" rotWithShape="0">
                    <a:prstClr val="black">
                      <a:alpha val="40000"/>
                    </a:prstClr>
                  </a:outerShdw>
                </a:effectLst>
                <a:latin typeface="Tahoma" charset="0"/>
              </a:rPr>
              <a:t>to live in harmony with His design</a:t>
            </a:r>
          </a:p>
          <a:p>
            <a:pPr eaLnBrk="1" hangingPunct="1">
              <a:defRPr/>
            </a:pPr>
            <a:r>
              <a:rPr lang="en-US" dirty="0" smtClean="0">
                <a:effectLst>
                  <a:outerShdw blurRad="50800" dist="38100" dir="5400000" algn="t" rotWithShape="0">
                    <a:prstClr val="black">
                      <a:alpha val="40000"/>
                    </a:prstClr>
                  </a:outerShdw>
                </a:effectLst>
                <a:latin typeface="Tahoma" charset="0"/>
                <a:cs typeface="+mn-cs"/>
              </a:rPr>
              <a:t>What happens if one breaks this design?</a:t>
            </a:r>
            <a:endParaRPr lang="en-US" dirty="0">
              <a:effectLst>
                <a:outerShdw blurRad="50800" dist="38100" dir="5400000" algn="t" rotWithShape="0">
                  <a:prstClr val="black">
                    <a:alpha val="40000"/>
                  </a:prstClr>
                </a:outerShdw>
              </a:effectLst>
              <a:latin typeface="Tahoma" charset="0"/>
              <a:cs typeface="+mn-cs"/>
            </a:endParaRPr>
          </a:p>
        </p:txBody>
      </p:sp>
      <p:sp>
        <p:nvSpPr>
          <p:cNvPr id="5" name="Rectangle 2"/>
          <p:cNvSpPr>
            <a:spLocks noGrp="1" noChangeArrowheads="1"/>
          </p:cNvSpPr>
          <p:nvPr>
            <p:ph type="title"/>
          </p:nvPr>
        </p:nvSpPr>
        <p:spPr/>
        <p:txBody>
          <a:bodyPr>
            <a:noAutofit/>
          </a:bodyPr>
          <a:lstStyle/>
          <a:p>
            <a:pPr eaLnBrk="1" hangingPunct="1">
              <a:defRPr/>
            </a:pPr>
            <a:r>
              <a:rPr lang="en-US" cap="small" dirty="0" smtClean="0">
                <a:latin typeface="Tahoma" charset="0"/>
                <a:cs typeface="+mj-cs"/>
              </a:rPr>
              <a:t>How did Jesus Destroy Death?</a:t>
            </a:r>
            <a:endParaRPr lang="en-US" cap="small" dirty="0">
              <a:latin typeface="Tahoma" charset="0"/>
              <a:cs typeface="+mj-cs"/>
            </a:endParaRP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7536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143000" y="997744"/>
            <a:ext cx="7543800" cy="3574256"/>
          </a:xfrm>
        </p:spPr>
        <p:txBody>
          <a:bodyPr>
            <a:normAutofit/>
          </a:bodyPr>
          <a:lstStyle/>
          <a:p>
            <a:pPr eaLnBrk="1" hangingPunct="1">
              <a:defRPr/>
            </a:pPr>
            <a:r>
              <a:rPr lang="en-US" dirty="0" smtClean="0">
                <a:solidFill>
                  <a:srgbClr val="31859C"/>
                </a:solidFill>
                <a:latin typeface="Tahoma" charset="0"/>
                <a:cs typeface="+mn-cs"/>
              </a:rPr>
              <a:t>What is the basis of life?</a:t>
            </a:r>
          </a:p>
          <a:p>
            <a:pPr lvl="1">
              <a:defRPr/>
            </a:pPr>
            <a:r>
              <a:rPr lang="en-US" dirty="0">
                <a:solidFill>
                  <a:srgbClr val="31859C"/>
                </a:solidFill>
                <a:latin typeface="Tahoma" charset="0"/>
              </a:rPr>
              <a:t>God – the life emanating from God flows out to all in unity with Him </a:t>
            </a:r>
            <a:r>
              <a:rPr lang="en-US" dirty="0" smtClean="0">
                <a:solidFill>
                  <a:srgbClr val="31859C"/>
                </a:solidFill>
                <a:latin typeface="Tahoma" charset="0"/>
              </a:rPr>
              <a:t>and who </a:t>
            </a:r>
            <a:r>
              <a:rPr lang="en-US" dirty="0">
                <a:solidFill>
                  <a:srgbClr val="31859C"/>
                </a:solidFill>
                <a:latin typeface="Tahoma" charset="0"/>
              </a:rPr>
              <a:t>continue to live in harmony with His design</a:t>
            </a:r>
          </a:p>
          <a:p>
            <a:pPr eaLnBrk="1" hangingPunct="1">
              <a:defRPr/>
            </a:pPr>
            <a:r>
              <a:rPr lang="en-US" dirty="0" smtClean="0">
                <a:latin typeface="Tahoma" charset="0"/>
                <a:cs typeface="+mn-cs"/>
              </a:rPr>
              <a:t>What happens if one breaks this design?</a:t>
            </a:r>
            <a:endParaRPr lang="en-US" dirty="0">
              <a:latin typeface="Tahoma" charset="0"/>
              <a:cs typeface="+mn-cs"/>
            </a:endParaRPr>
          </a:p>
          <a:p>
            <a:pPr lvl="1" eaLnBrk="1" hangingPunct="1">
              <a:defRPr/>
            </a:pPr>
            <a:r>
              <a:rPr lang="en-US" dirty="0" smtClean="0">
                <a:latin typeface="Tahoma" charset="0"/>
                <a:cs typeface="+mn-cs"/>
              </a:rPr>
              <a:t>One severs the connection with the source of life and dying they die</a:t>
            </a:r>
          </a:p>
        </p:txBody>
      </p:sp>
      <p:sp>
        <p:nvSpPr>
          <p:cNvPr id="5" name="Rectangle 2"/>
          <p:cNvSpPr>
            <a:spLocks noGrp="1" noChangeArrowheads="1"/>
          </p:cNvSpPr>
          <p:nvPr>
            <p:ph type="title"/>
          </p:nvPr>
        </p:nvSpPr>
        <p:spPr/>
        <p:txBody>
          <a:bodyPr>
            <a:noAutofit/>
          </a:bodyPr>
          <a:lstStyle/>
          <a:p>
            <a:pPr eaLnBrk="1" hangingPunct="1">
              <a:defRPr/>
            </a:pPr>
            <a:r>
              <a:rPr lang="en-US" cap="small" dirty="0" smtClean="0">
                <a:effectLst>
                  <a:outerShdw blurRad="50800" dist="38100" dir="5400000" algn="t" rotWithShape="0">
                    <a:prstClr val="black">
                      <a:alpha val="40000"/>
                    </a:prstClr>
                  </a:outerShdw>
                </a:effectLst>
                <a:latin typeface="Tahoma" charset="0"/>
                <a:cs typeface="+mj-cs"/>
              </a:rPr>
              <a:t>How did Jesus Destroy Death?</a:t>
            </a:r>
            <a:endParaRPr lang="en-US" cap="small" dirty="0">
              <a:effectLst>
                <a:outerShdw blurRad="50800" dist="38100" dir="5400000" algn="t" rotWithShape="0">
                  <a:prstClr val="black">
                    <a:alpha val="40000"/>
                  </a:prstClr>
                </a:outerShdw>
              </a:effectLst>
              <a:latin typeface="Tahoma" charset="0"/>
              <a:cs typeface="+mj-cs"/>
            </a:endParaRP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71743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143000" y="997744"/>
            <a:ext cx="7543800" cy="3574256"/>
          </a:xfrm>
        </p:spPr>
        <p:txBody>
          <a:bodyPr>
            <a:normAutofit/>
          </a:bodyPr>
          <a:lstStyle/>
          <a:p>
            <a:pPr eaLnBrk="1" hangingPunct="1">
              <a:defRPr/>
            </a:pPr>
            <a:r>
              <a:rPr lang="en-US" dirty="0" smtClean="0">
                <a:solidFill>
                  <a:srgbClr val="31859C"/>
                </a:solidFill>
                <a:effectLst>
                  <a:outerShdw blurRad="50800" dist="38100" dir="5400000" algn="t" rotWithShape="0">
                    <a:prstClr val="black">
                      <a:alpha val="40000"/>
                    </a:prstClr>
                  </a:outerShdw>
                </a:effectLst>
                <a:latin typeface="Tahoma" charset="0"/>
                <a:cs typeface="+mn-cs"/>
              </a:rPr>
              <a:t>What is the basis of life?</a:t>
            </a:r>
          </a:p>
          <a:p>
            <a:pPr lvl="1">
              <a:defRPr/>
            </a:pPr>
            <a:r>
              <a:rPr lang="en-US" dirty="0">
                <a:solidFill>
                  <a:srgbClr val="31859C"/>
                </a:solidFill>
                <a:effectLst>
                  <a:outerShdw blurRad="50800" dist="38100" dir="5400000" algn="t" rotWithShape="0">
                    <a:prstClr val="black">
                      <a:alpha val="40000"/>
                    </a:prstClr>
                  </a:outerShdw>
                </a:effectLst>
                <a:latin typeface="Tahoma" charset="0"/>
              </a:rPr>
              <a:t>God – the life emanating from God flows out to all in unity with Him and </a:t>
            </a:r>
            <a:r>
              <a:rPr lang="en-US" dirty="0" smtClean="0">
                <a:solidFill>
                  <a:srgbClr val="31859C"/>
                </a:solidFill>
                <a:effectLst>
                  <a:outerShdw blurRad="50800" dist="38100" dir="5400000" algn="t" rotWithShape="0">
                    <a:prstClr val="black">
                      <a:alpha val="40000"/>
                    </a:prstClr>
                  </a:outerShdw>
                </a:effectLst>
                <a:latin typeface="Tahoma" charset="0"/>
              </a:rPr>
              <a:t>who continue </a:t>
            </a:r>
            <a:r>
              <a:rPr lang="en-US" dirty="0">
                <a:solidFill>
                  <a:srgbClr val="31859C"/>
                </a:solidFill>
                <a:effectLst>
                  <a:outerShdw blurRad="50800" dist="38100" dir="5400000" algn="t" rotWithShape="0">
                    <a:prstClr val="black">
                      <a:alpha val="40000"/>
                    </a:prstClr>
                  </a:outerShdw>
                </a:effectLst>
                <a:latin typeface="Tahoma" charset="0"/>
              </a:rPr>
              <a:t>to live in harmony with His design</a:t>
            </a:r>
          </a:p>
          <a:p>
            <a:pPr eaLnBrk="1" hangingPunct="1">
              <a:defRPr/>
            </a:pPr>
            <a:r>
              <a:rPr lang="en-US" dirty="0" smtClean="0">
                <a:effectLst>
                  <a:outerShdw blurRad="50800" dist="38100" dir="5400000" algn="t" rotWithShape="0">
                    <a:prstClr val="black">
                      <a:alpha val="40000"/>
                    </a:prstClr>
                  </a:outerShdw>
                </a:effectLst>
                <a:latin typeface="Tahoma" charset="0"/>
                <a:cs typeface="+mn-cs"/>
              </a:rPr>
              <a:t>What happens if one breaks this design?</a:t>
            </a:r>
            <a:endParaRPr lang="en-US" dirty="0">
              <a:effectLst>
                <a:outerShdw blurRad="50800" dist="38100" dir="5400000" algn="t" rotWithShape="0">
                  <a:prstClr val="black">
                    <a:alpha val="40000"/>
                  </a:prstClr>
                </a:outerShdw>
              </a:effectLst>
              <a:latin typeface="Tahoma" charset="0"/>
              <a:cs typeface="+mn-cs"/>
            </a:endParaRPr>
          </a:p>
          <a:p>
            <a:pPr lvl="1" eaLnBrk="1" hangingPunct="1">
              <a:defRPr/>
            </a:pPr>
            <a:r>
              <a:rPr lang="en-US" dirty="0" smtClean="0">
                <a:solidFill>
                  <a:srgbClr val="31859C"/>
                </a:solidFill>
                <a:effectLst>
                  <a:outerShdw blurRad="50800" dist="38100" dir="5400000" algn="t" rotWithShape="0">
                    <a:prstClr val="black">
                      <a:alpha val="40000"/>
                    </a:prstClr>
                  </a:outerShdw>
                </a:effectLst>
                <a:latin typeface="Tahoma" charset="0"/>
                <a:cs typeface="+mn-cs"/>
              </a:rPr>
              <a:t>One severs the connection with the source of life and dying they die</a:t>
            </a:r>
          </a:p>
          <a:p>
            <a:pPr lvl="1" eaLnBrk="1" hangingPunct="1">
              <a:defRPr/>
            </a:pPr>
            <a:r>
              <a:rPr lang="en-US" dirty="0" smtClean="0">
                <a:effectLst>
                  <a:outerShdw blurRad="50800" dist="38100" dir="5400000" algn="t" rotWithShape="0">
                    <a:prstClr val="black">
                      <a:alpha val="40000"/>
                    </a:prstClr>
                  </a:outerShdw>
                </a:effectLst>
                <a:latin typeface="Tahoma" charset="0"/>
                <a:cs typeface="+mn-cs"/>
              </a:rPr>
              <a:t>Death is </a:t>
            </a:r>
            <a:r>
              <a:rPr lang="en-US" dirty="0">
                <a:effectLst>
                  <a:outerShdw blurRad="50800" dist="38100" dir="5400000" algn="t" rotWithShape="0">
                    <a:prstClr val="black">
                      <a:alpha val="40000"/>
                    </a:prstClr>
                  </a:outerShdw>
                </a:effectLst>
                <a:latin typeface="Tahoma" charset="0"/>
                <a:cs typeface="+mn-cs"/>
              </a:rPr>
              <a:t>the natural outcome </a:t>
            </a:r>
            <a:r>
              <a:rPr lang="en-US" dirty="0" smtClean="0">
                <a:effectLst>
                  <a:outerShdw blurRad="50800" dist="38100" dir="5400000" algn="t" rotWithShape="0">
                    <a:prstClr val="black">
                      <a:alpha val="40000"/>
                    </a:prstClr>
                  </a:outerShdw>
                </a:effectLst>
                <a:latin typeface="Tahoma" charset="0"/>
                <a:cs typeface="+mn-cs"/>
              </a:rPr>
              <a:t>of selfishness</a:t>
            </a:r>
            <a:endParaRPr lang="en-US" dirty="0">
              <a:effectLst>
                <a:outerShdw blurRad="50800" dist="38100" dir="5400000" algn="t" rotWithShape="0">
                  <a:prstClr val="black">
                    <a:alpha val="40000"/>
                  </a:prstClr>
                </a:outerShdw>
              </a:effectLst>
              <a:latin typeface="Tahoma" charset="0"/>
              <a:cs typeface="+mn-cs"/>
            </a:endParaRPr>
          </a:p>
        </p:txBody>
      </p:sp>
      <p:sp>
        <p:nvSpPr>
          <p:cNvPr id="5" name="Rectangle 2"/>
          <p:cNvSpPr>
            <a:spLocks noGrp="1" noChangeArrowheads="1"/>
          </p:cNvSpPr>
          <p:nvPr>
            <p:ph type="title"/>
          </p:nvPr>
        </p:nvSpPr>
        <p:spPr/>
        <p:txBody>
          <a:bodyPr>
            <a:noAutofit/>
          </a:bodyPr>
          <a:lstStyle/>
          <a:p>
            <a:pPr eaLnBrk="1" hangingPunct="1">
              <a:defRPr/>
            </a:pPr>
            <a:r>
              <a:rPr lang="en-US" cap="small" dirty="0" smtClean="0">
                <a:latin typeface="Tahoma" charset="0"/>
                <a:cs typeface="+mj-cs"/>
              </a:rPr>
              <a:t>How did Jesus Destroy Death?</a:t>
            </a:r>
            <a:endParaRPr lang="en-US" cap="small" dirty="0">
              <a:latin typeface="Tahoma" charset="0"/>
              <a:cs typeface="+mj-cs"/>
            </a:endParaRP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00558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066800" y="997744"/>
            <a:ext cx="7620000" cy="3574256"/>
          </a:xfrm>
        </p:spPr>
        <p:txBody>
          <a:bodyPr>
            <a:normAutofit/>
          </a:bodyPr>
          <a:lstStyle/>
          <a:p>
            <a:pPr lvl="0"/>
            <a:endParaRPr lang="en-US" dirty="0"/>
          </a:p>
        </p:txBody>
      </p:sp>
      <p:sp>
        <p:nvSpPr>
          <p:cNvPr id="5" name="Rectangle 2"/>
          <p:cNvSpPr>
            <a:spLocks noGrp="1" noChangeArrowheads="1"/>
          </p:cNvSpPr>
          <p:nvPr>
            <p:ph type="title"/>
          </p:nvPr>
        </p:nvSpPr>
        <p:spPr>
          <a:xfrm>
            <a:off x="457200" y="266700"/>
            <a:ext cx="8229600" cy="857250"/>
          </a:xfrm>
        </p:spPr>
        <p:txBody>
          <a:bodyPr>
            <a:noAutofit/>
          </a:bodyPr>
          <a:lstStyle/>
          <a:p>
            <a:pPr lvl="0">
              <a:lnSpc>
                <a:spcPct val="80000"/>
              </a:lnSpc>
            </a:pPr>
            <a:r>
              <a:rPr lang="en-US" sz="3000" cap="small" dirty="0"/>
              <a:t>Sin is Deviation from God’s Design and thus Sin Destroys the Sinner</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38758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143000" y="1409700"/>
            <a:ext cx="7543800" cy="3448050"/>
          </a:xfrm>
        </p:spPr>
        <p:txBody>
          <a:bodyPr>
            <a:normAutofit/>
          </a:bodyPr>
          <a:lstStyle/>
          <a:p>
            <a:pPr>
              <a:lnSpc>
                <a:spcPts val="2300"/>
              </a:lnSpc>
              <a:spcAft>
                <a:spcPts val="1200"/>
              </a:spcAft>
            </a:pPr>
            <a:r>
              <a:rPr lang="en-US" dirty="0">
                <a:effectLst>
                  <a:outerShdw blurRad="50800" dist="38100" dir="5400000" algn="t" rotWithShape="0">
                    <a:prstClr val="black">
                      <a:alpha val="40000"/>
                    </a:prstClr>
                  </a:outerShdw>
                </a:effectLst>
              </a:rPr>
              <a:t>For sin pays its wage — death. </a:t>
            </a:r>
            <a:r>
              <a:rPr lang="en-US" sz="1600" dirty="0" smtClean="0">
                <a:solidFill>
                  <a:srgbClr val="8EB4E3"/>
                </a:solidFill>
                <a:effectLst>
                  <a:outerShdw blurRad="50800" dist="38100" dir="5400000" algn="t" rotWithShape="0">
                    <a:prstClr val="black">
                      <a:alpha val="40000"/>
                    </a:prstClr>
                  </a:outerShdw>
                </a:effectLst>
              </a:rPr>
              <a:t>Romans </a:t>
            </a:r>
            <a:r>
              <a:rPr lang="en-US" sz="1600" dirty="0">
                <a:solidFill>
                  <a:srgbClr val="8EB4E3"/>
                </a:solidFill>
                <a:effectLst>
                  <a:outerShdw blurRad="50800" dist="38100" dir="5400000" algn="t" rotWithShape="0">
                    <a:prstClr val="black">
                      <a:alpha val="40000"/>
                    </a:prstClr>
                  </a:outerShdw>
                </a:effectLst>
              </a:rPr>
              <a:t>6:23 </a:t>
            </a:r>
            <a:r>
              <a:rPr lang="en-US" sz="1600" dirty="0" smtClean="0">
                <a:solidFill>
                  <a:srgbClr val="8EB4E3"/>
                </a:solidFill>
                <a:effectLst>
                  <a:outerShdw blurRad="50800" dist="38100" dir="5400000" algn="t" rotWithShape="0">
                    <a:prstClr val="black">
                      <a:alpha val="40000"/>
                    </a:prstClr>
                  </a:outerShdw>
                </a:effectLst>
              </a:rPr>
              <a:t>GNT</a:t>
            </a:r>
            <a:endParaRPr lang="en-US" sz="1600" dirty="0">
              <a:solidFill>
                <a:srgbClr val="8EB4E3"/>
              </a:solidFill>
              <a:effectLst>
                <a:outerShdw blurRad="50800" dist="38100" dir="5400000" algn="t" rotWithShape="0">
                  <a:prstClr val="black">
                    <a:alpha val="40000"/>
                  </a:prstClr>
                </a:outerShdw>
              </a:effectLst>
            </a:endParaRPr>
          </a:p>
        </p:txBody>
      </p:sp>
      <p:sp>
        <p:nvSpPr>
          <p:cNvPr id="5" name="Rectangle 2"/>
          <p:cNvSpPr>
            <a:spLocks noGrp="1" noChangeArrowheads="1"/>
          </p:cNvSpPr>
          <p:nvPr>
            <p:ph type="title"/>
          </p:nvPr>
        </p:nvSpPr>
        <p:spPr>
          <a:xfrm>
            <a:off x="457200" y="266700"/>
            <a:ext cx="8229600" cy="857250"/>
          </a:xfrm>
        </p:spPr>
        <p:txBody>
          <a:bodyPr>
            <a:noAutofit/>
          </a:bodyPr>
          <a:lstStyle/>
          <a:p>
            <a:pPr lvl="0">
              <a:lnSpc>
                <a:spcPct val="80000"/>
              </a:lnSpc>
            </a:pPr>
            <a:r>
              <a:rPr lang="en-US" sz="3000" cap="small" dirty="0"/>
              <a:t>Sin is Deviation from God’s Design and thus Sin Destroys the Sinner</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20785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143000" y="1409700"/>
            <a:ext cx="7543800" cy="3448050"/>
          </a:xfrm>
        </p:spPr>
        <p:txBody>
          <a:bodyPr>
            <a:normAutofit/>
          </a:bodyPr>
          <a:lstStyle/>
          <a:p>
            <a:pPr>
              <a:lnSpc>
                <a:spcPts val="2300"/>
              </a:lnSpc>
              <a:spcAft>
                <a:spcPts val="1200"/>
              </a:spcAft>
            </a:pPr>
            <a:r>
              <a:rPr lang="en-US" dirty="0">
                <a:solidFill>
                  <a:srgbClr val="31859C"/>
                </a:solidFill>
                <a:effectLst>
                  <a:outerShdw blurRad="50800" dist="38100" dir="5400000" algn="t" rotWithShape="0">
                    <a:prstClr val="black">
                      <a:alpha val="40000"/>
                    </a:prstClr>
                  </a:outerShdw>
                </a:effectLst>
              </a:rPr>
              <a:t>For sin pays its wage — death. </a:t>
            </a:r>
            <a:r>
              <a:rPr lang="en-US" sz="1600" dirty="0" smtClean="0">
                <a:solidFill>
                  <a:srgbClr val="31859C"/>
                </a:solidFill>
                <a:effectLst>
                  <a:outerShdw blurRad="50800" dist="38100" dir="5400000" algn="t" rotWithShape="0">
                    <a:prstClr val="black">
                      <a:alpha val="40000"/>
                    </a:prstClr>
                  </a:outerShdw>
                </a:effectLst>
              </a:rPr>
              <a:t>Romans </a:t>
            </a:r>
            <a:r>
              <a:rPr lang="en-US" sz="1600" dirty="0">
                <a:solidFill>
                  <a:srgbClr val="31859C"/>
                </a:solidFill>
                <a:effectLst>
                  <a:outerShdw blurRad="50800" dist="38100" dir="5400000" algn="t" rotWithShape="0">
                    <a:prstClr val="black">
                      <a:alpha val="40000"/>
                    </a:prstClr>
                  </a:outerShdw>
                </a:effectLst>
              </a:rPr>
              <a:t>6:23 </a:t>
            </a:r>
            <a:r>
              <a:rPr lang="en-US" sz="1600" dirty="0" smtClean="0">
                <a:solidFill>
                  <a:srgbClr val="31859C"/>
                </a:solidFill>
                <a:effectLst>
                  <a:outerShdw blurRad="50800" dist="38100" dir="5400000" algn="t" rotWithShape="0">
                    <a:prstClr val="black">
                      <a:alpha val="40000"/>
                    </a:prstClr>
                  </a:outerShdw>
                </a:effectLst>
              </a:rPr>
              <a:t>GNT</a:t>
            </a:r>
            <a:endParaRPr lang="en-US" sz="1600" dirty="0">
              <a:solidFill>
                <a:srgbClr val="31859C"/>
              </a:solidFill>
              <a:effectLst>
                <a:outerShdw blurRad="50800" dist="38100" dir="5400000" algn="t" rotWithShape="0">
                  <a:prstClr val="black">
                    <a:alpha val="40000"/>
                  </a:prstClr>
                </a:outerShdw>
              </a:effectLst>
            </a:endParaRPr>
          </a:p>
          <a:p>
            <a:pPr>
              <a:lnSpc>
                <a:spcPts val="2300"/>
              </a:lnSpc>
              <a:spcAft>
                <a:spcPts val="1200"/>
              </a:spcAft>
            </a:pPr>
            <a:r>
              <a:rPr lang="en-US" dirty="0">
                <a:solidFill>
                  <a:srgbClr val="FFFFFF"/>
                </a:solidFill>
                <a:effectLst>
                  <a:outerShdw blurRad="50800" dist="38100" dir="5400000" algn="t" rotWithShape="0">
                    <a:prstClr val="black">
                      <a:alpha val="40000"/>
                    </a:prstClr>
                  </a:outerShdw>
                </a:effectLst>
              </a:rPr>
              <a:t>Sin when it is full-grown brings forth death.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James </a:t>
            </a:r>
            <a:r>
              <a:rPr lang="en-US" sz="1600" dirty="0">
                <a:solidFill>
                  <a:schemeClr val="tx2">
                    <a:lumMod val="40000"/>
                    <a:lumOff val="60000"/>
                  </a:schemeClr>
                </a:solidFill>
                <a:effectLst>
                  <a:outerShdw blurRad="50800" dist="38100" dir="5400000" algn="t" rotWithShape="0">
                    <a:prstClr val="black">
                      <a:alpha val="40000"/>
                    </a:prstClr>
                  </a:outerShdw>
                </a:effectLst>
              </a:rPr>
              <a:t>1:15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RSV</a:t>
            </a:r>
            <a:endParaRPr lang="en-US" sz="1600" dirty="0">
              <a:solidFill>
                <a:schemeClr val="tx2">
                  <a:lumMod val="40000"/>
                  <a:lumOff val="60000"/>
                </a:schemeClr>
              </a:solidFill>
              <a:effectLst>
                <a:outerShdw blurRad="50800" dist="38100" dir="5400000" algn="t" rotWithShape="0">
                  <a:prstClr val="black">
                    <a:alpha val="40000"/>
                  </a:prstClr>
                </a:outerShdw>
              </a:effectLst>
            </a:endParaRPr>
          </a:p>
        </p:txBody>
      </p:sp>
      <p:sp>
        <p:nvSpPr>
          <p:cNvPr id="5" name="Rectangle 2"/>
          <p:cNvSpPr>
            <a:spLocks noGrp="1" noChangeArrowheads="1"/>
          </p:cNvSpPr>
          <p:nvPr>
            <p:ph type="title"/>
          </p:nvPr>
        </p:nvSpPr>
        <p:spPr>
          <a:xfrm>
            <a:off x="457200" y="266700"/>
            <a:ext cx="8229600" cy="857250"/>
          </a:xfrm>
        </p:spPr>
        <p:txBody>
          <a:bodyPr>
            <a:noAutofit/>
          </a:bodyPr>
          <a:lstStyle/>
          <a:p>
            <a:pPr lvl="0">
              <a:lnSpc>
                <a:spcPct val="80000"/>
              </a:lnSpc>
            </a:pPr>
            <a:r>
              <a:rPr lang="en-US" sz="3000" cap="small" dirty="0"/>
              <a:t>Sin is Deviation from God’s Design and thus Sin Destroys the Sinner</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27637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7525" name="Rectangle 5"/>
          <p:cNvSpPr>
            <a:spLocks noGrp="1" noChangeArrowheads="1"/>
          </p:cNvSpPr>
          <p:nvPr>
            <p:ph sz="half" idx="1"/>
          </p:nvPr>
        </p:nvSpPr>
        <p:spPr>
          <a:xfrm>
            <a:off x="1143000" y="1123950"/>
            <a:ext cx="3962400" cy="3276600"/>
          </a:xfrm>
        </p:spPr>
        <p:txBody>
          <a:bodyPr>
            <a:normAutofit fontScale="92500" lnSpcReduction="20000"/>
          </a:bodyPr>
          <a:lstStyle/>
          <a:p>
            <a:pPr marL="0" indent="0" eaLnBrk="1" hangingPunct="1">
              <a:lnSpc>
                <a:spcPct val="120000"/>
              </a:lnSpc>
              <a:buNone/>
              <a:defRPr/>
            </a:pPr>
            <a:r>
              <a:rPr lang="en-US" sz="2400" dirty="0">
                <a:solidFill>
                  <a:srgbClr val="FFFFFF"/>
                </a:solidFill>
                <a:effectLst>
                  <a:outerShdw blurRad="50800" dist="38100" dir="5400000" algn="t" rotWithShape="0">
                    <a:prstClr val="black">
                      <a:alpha val="40000"/>
                    </a:prstClr>
                  </a:outerShdw>
                </a:effectLst>
              </a:rPr>
              <a:t>You were anointed as a </a:t>
            </a:r>
            <a:r>
              <a:rPr lang="en-US" sz="2400" dirty="0">
                <a:solidFill>
                  <a:srgbClr val="FFFF99"/>
                </a:solidFill>
                <a:effectLst>
                  <a:outerShdw blurRad="50800" dist="38100" dir="5400000" algn="t" rotWithShape="0">
                    <a:prstClr val="black">
                      <a:alpha val="40000"/>
                    </a:prstClr>
                  </a:outerShdw>
                </a:effectLst>
              </a:rPr>
              <a:t>guardian cherub</a:t>
            </a:r>
            <a:r>
              <a:rPr lang="en-US" sz="2400" dirty="0" smtClean="0">
                <a:solidFill>
                  <a:srgbClr val="FFFFFF"/>
                </a:solidFill>
                <a:effectLst>
                  <a:outerShdw blurRad="50800" dist="38100" dir="5400000" algn="t" rotWithShape="0">
                    <a:prstClr val="black">
                      <a:alpha val="40000"/>
                    </a:prstClr>
                  </a:outerShdw>
                </a:effectLst>
              </a:rPr>
              <a:t>, </a:t>
            </a:r>
            <a:r>
              <a:rPr lang="en-US" sz="2400" dirty="0">
                <a:solidFill>
                  <a:srgbClr val="FFFFFF"/>
                </a:solidFill>
                <a:effectLst>
                  <a:outerShdw blurRad="50800" dist="38100" dir="5400000" algn="t" rotWithShape="0">
                    <a:prstClr val="black">
                      <a:alpha val="40000"/>
                    </a:prstClr>
                  </a:outerShdw>
                </a:effectLst>
              </a:rPr>
              <a:t>for so I ordained </a:t>
            </a:r>
            <a:r>
              <a:rPr lang="en-US" sz="2400" dirty="0" smtClean="0">
                <a:solidFill>
                  <a:srgbClr val="FFFFFF"/>
                </a:solidFill>
                <a:effectLst>
                  <a:outerShdw blurRad="50800" dist="38100" dir="5400000" algn="t" rotWithShape="0">
                    <a:prstClr val="black">
                      <a:alpha val="40000"/>
                    </a:prstClr>
                  </a:outerShdw>
                </a:effectLst>
              </a:rPr>
              <a:t>you.</a:t>
            </a:r>
            <a:r>
              <a:rPr lang="en-US" sz="2400" dirty="0">
                <a:solidFill>
                  <a:srgbClr val="FFFFFF"/>
                </a:solidFill>
                <a:effectLst>
                  <a:outerShdw blurRad="50800" dist="38100" dir="5400000" algn="t" rotWithShape="0">
                    <a:prstClr val="black">
                      <a:alpha val="40000"/>
                    </a:prstClr>
                  </a:outerShdw>
                </a:effectLst>
              </a:rPr>
              <a:t> </a:t>
            </a:r>
            <a:r>
              <a:rPr lang="en-US" sz="2400" dirty="0" smtClean="0">
                <a:solidFill>
                  <a:srgbClr val="FFFFFF"/>
                </a:solidFill>
                <a:effectLst>
                  <a:outerShdw blurRad="50800" dist="38100" dir="5400000" algn="t" rotWithShape="0">
                    <a:prstClr val="black">
                      <a:alpha val="40000"/>
                    </a:prstClr>
                  </a:outerShdw>
                </a:effectLst>
              </a:rPr>
              <a:t>You </a:t>
            </a:r>
            <a:r>
              <a:rPr lang="en-US" sz="2400" dirty="0">
                <a:solidFill>
                  <a:srgbClr val="FFFFFF"/>
                </a:solidFill>
                <a:effectLst>
                  <a:outerShdw blurRad="50800" dist="38100" dir="5400000" algn="t" rotWithShape="0">
                    <a:prstClr val="black">
                      <a:alpha val="40000"/>
                    </a:prstClr>
                  </a:outerShdw>
                </a:effectLst>
              </a:rPr>
              <a:t>were on the holy mount of God</a:t>
            </a:r>
            <a:r>
              <a:rPr lang="en-US" sz="2400" dirty="0" smtClean="0">
                <a:solidFill>
                  <a:srgbClr val="FFFFFF"/>
                </a:solidFill>
                <a:effectLst>
                  <a:outerShdw blurRad="50800" dist="38100" dir="5400000" algn="t" rotWithShape="0">
                    <a:prstClr val="black">
                      <a:alpha val="40000"/>
                    </a:prstClr>
                  </a:outerShdw>
                </a:effectLst>
              </a:rPr>
              <a:t>; you </a:t>
            </a:r>
            <a:r>
              <a:rPr lang="en-US" sz="2400" dirty="0">
                <a:solidFill>
                  <a:srgbClr val="FFFFFF"/>
                </a:solidFill>
                <a:effectLst>
                  <a:outerShdw blurRad="50800" dist="38100" dir="5400000" algn="t" rotWithShape="0">
                    <a:prstClr val="black">
                      <a:alpha val="40000"/>
                    </a:prstClr>
                  </a:outerShdw>
                </a:effectLst>
              </a:rPr>
              <a:t>walked among the fiery stones</a:t>
            </a:r>
            <a:r>
              <a:rPr lang="en-US" sz="2400" dirty="0" smtClean="0">
                <a:solidFill>
                  <a:srgbClr val="FFFFFF"/>
                </a:solidFill>
                <a:effectLst>
                  <a:outerShdw blurRad="50800" dist="38100" dir="5400000" algn="t" rotWithShape="0">
                    <a:prstClr val="black">
                      <a:alpha val="40000"/>
                    </a:prstClr>
                  </a:outerShdw>
                </a:effectLst>
              </a:rPr>
              <a:t>. </a:t>
            </a:r>
            <a:r>
              <a:rPr lang="en-US" sz="2400" dirty="0">
                <a:solidFill>
                  <a:srgbClr val="FFFFFF"/>
                </a:solidFill>
                <a:effectLst>
                  <a:outerShdw blurRad="50800" dist="38100" dir="5400000" algn="t" rotWithShape="0">
                    <a:prstClr val="black">
                      <a:alpha val="40000"/>
                    </a:prstClr>
                  </a:outerShdw>
                </a:effectLst>
              </a:rPr>
              <a:t>You were blameless in your </a:t>
            </a:r>
            <a:r>
              <a:rPr lang="en-US" sz="2400" dirty="0" smtClean="0">
                <a:solidFill>
                  <a:srgbClr val="FFFFFF"/>
                </a:solidFill>
                <a:effectLst>
                  <a:outerShdw blurRad="50800" dist="38100" dir="5400000" algn="t" rotWithShape="0">
                    <a:prstClr val="black">
                      <a:alpha val="40000"/>
                    </a:prstClr>
                  </a:outerShdw>
                </a:effectLst>
              </a:rPr>
              <a:t>ways</a:t>
            </a:r>
            <a:r>
              <a:rPr lang="en-US" sz="2400" dirty="0">
                <a:solidFill>
                  <a:srgbClr val="FFFFFF"/>
                </a:solidFill>
                <a:effectLst>
                  <a:outerShdw blurRad="50800" dist="38100" dir="5400000" algn="t" rotWithShape="0">
                    <a:prstClr val="black">
                      <a:alpha val="40000"/>
                    </a:prstClr>
                  </a:outerShdw>
                </a:effectLst>
              </a:rPr>
              <a:t> </a:t>
            </a:r>
            <a:r>
              <a:rPr lang="en-US" sz="2400" dirty="0" smtClean="0">
                <a:solidFill>
                  <a:srgbClr val="FFFFFF"/>
                </a:solidFill>
                <a:effectLst>
                  <a:outerShdw blurRad="50800" dist="38100" dir="5400000" algn="t" rotWithShape="0">
                    <a:prstClr val="black">
                      <a:alpha val="40000"/>
                    </a:prstClr>
                  </a:outerShdw>
                </a:effectLst>
              </a:rPr>
              <a:t>from </a:t>
            </a:r>
            <a:r>
              <a:rPr lang="en-US" sz="2400" dirty="0">
                <a:solidFill>
                  <a:srgbClr val="FFFFFF"/>
                </a:solidFill>
                <a:effectLst>
                  <a:outerShdw blurRad="50800" dist="38100" dir="5400000" algn="t" rotWithShape="0">
                    <a:prstClr val="black">
                      <a:alpha val="40000"/>
                    </a:prstClr>
                  </a:outerShdw>
                </a:effectLst>
              </a:rPr>
              <a:t>the day you were </a:t>
            </a:r>
            <a:r>
              <a:rPr lang="en-US" sz="2400" dirty="0" smtClean="0">
                <a:solidFill>
                  <a:srgbClr val="FFFFFF"/>
                </a:solidFill>
                <a:effectLst>
                  <a:outerShdw blurRad="50800" dist="38100" dir="5400000" algn="t" rotWithShape="0">
                    <a:prstClr val="black">
                      <a:alpha val="40000"/>
                    </a:prstClr>
                  </a:outerShdw>
                </a:effectLst>
              </a:rPr>
              <a:t>created</a:t>
            </a:r>
            <a:r>
              <a:rPr lang="en-US" sz="2400" dirty="0">
                <a:solidFill>
                  <a:srgbClr val="FFFF99"/>
                </a:solidFill>
                <a:effectLst>
                  <a:outerShdw blurRad="50800" dist="38100" dir="5400000" algn="t" rotWithShape="0">
                    <a:prstClr val="black">
                      <a:alpha val="40000"/>
                    </a:prstClr>
                  </a:outerShdw>
                </a:effectLst>
              </a:rPr>
              <a:t> </a:t>
            </a:r>
            <a:r>
              <a:rPr lang="en-US" sz="2400" dirty="0" smtClean="0">
                <a:solidFill>
                  <a:srgbClr val="FFFF99"/>
                </a:solidFill>
                <a:effectLst>
                  <a:outerShdw blurRad="50800" dist="38100" dir="5400000" algn="t" rotWithShape="0">
                    <a:prstClr val="black">
                      <a:alpha val="40000"/>
                    </a:prstClr>
                  </a:outerShdw>
                </a:effectLst>
              </a:rPr>
              <a:t>till </a:t>
            </a:r>
            <a:r>
              <a:rPr lang="en-US" sz="2400" dirty="0">
                <a:solidFill>
                  <a:srgbClr val="FFFF99"/>
                </a:solidFill>
                <a:effectLst>
                  <a:outerShdw blurRad="50800" dist="38100" dir="5400000" algn="t" rotWithShape="0">
                    <a:prstClr val="black">
                      <a:alpha val="40000"/>
                    </a:prstClr>
                  </a:outerShdw>
                </a:effectLst>
              </a:rPr>
              <a:t>wickedness was found in </a:t>
            </a:r>
            <a:r>
              <a:rPr lang="en-US" sz="2400" dirty="0" smtClean="0">
                <a:solidFill>
                  <a:srgbClr val="FFFF99"/>
                </a:solidFill>
                <a:effectLst>
                  <a:outerShdw blurRad="50800" dist="38100" dir="5400000" algn="t" rotWithShape="0">
                    <a:prstClr val="black">
                      <a:alpha val="40000"/>
                    </a:prstClr>
                  </a:outerShdw>
                </a:effectLst>
              </a:rPr>
              <a:t>you. </a:t>
            </a:r>
            <a:r>
              <a:rPr lang="en-US" sz="1600" dirty="0" smtClean="0">
                <a:solidFill>
                  <a:schemeClr val="tx2">
                    <a:lumMod val="40000"/>
                    <a:lumOff val="60000"/>
                  </a:schemeClr>
                </a:solidFill>
                <a:effectLst>
                  <a:outerShdw blurRad="50800" dist="38100" dir="5400000" algn="t" rotWithShape="0">
                    <a:prstClr val="black">
                      <a:alpha val="40000"/>
                    </a:prstClr>
                  </a:outerShdw>
                </a:effectLst>
                <a:cs typeface="+mn-cs"/>
              </a:rPr>
              <a:t>Ezekiel 28:14,15</a:t>
            </a:r>
          </a:p>
        </p:txBody>
      </p:sp>
      <p:pic>
        <p:nvPicPr>
          <p:cNvPr id="5" name="Content Placeholder 5" descr="008_Lucifer_F.tif"/>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31842"/>
          <a:stretch/>
        </p:blipFill>
        <p:spPr>
          <a:xfrm>
            <a:off x="5194003" y="1000126"/>
            <a:ext cx="3492797" cy="3333750"/>
          </a:xfrm>
        </p:spPr>
      </p:pic>
      <p:sp>
        <p:nvSpPr>
          <p:cNvPr id="6" name="Title 2"/>
          <p:cNvSpPr>
            <a:spLocks noGrp="1"/>
          </p:cNvSpPr>
          <p:nvPr>
            <p:ph type="title"/>
          </p:nvPr>
        </p:nvSpPr>
        <p:spPr>
          <a:xfrm>
            <a:off x="457200" y="38100"/>
            <a:ext cx="8229600" cy="857250"/>
          </a:xfrm>
        </p:spPr>
        <p:txBody>
          <a:bodyPr/>
          <a:lstStyle/>
          <a:p>
            <a:pPr>
              <a:defRPr/>
            </a:pPr>
            <a:r>
              <a:rPr lang="en-US" cap="small" dirty="0" smtClean="0"/>
              <a:t>Sin Began In Heaven</a:t>
            </a:r>
            <a:endParaRPr lang="en-US" cap="small" dirty="0"/>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6554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143000" y="1409700"/>
            <a:ext cx="7543800" cy="3448050"/>
          </a:xfrm>
        </p:spPr>
        <p:txBody>
          <a:bodyPr>
            <a:normAutofit/>
          </a:bodyPr>
          <a:lstStyle/>
          <a:p>
            <a:pPr>
              <a:lnSpc>
                <a:spcPts val="2300"/>
              </a:lnSpc>
              <a:spcAft>
                <a:spcPts val="1200"/>
              </a:spcAft>
            </a:pPr>
            <a:r>
              <a:rPr lang="en-US" dirty="0">
                <a:solidFill>
                  <a:srgbClr val="31859C"/>
                </a:solidFill>
                <a:effectLst>
                  <a:outerShdw blurRad="50800" dist="38100" dir="5400000" algn="t" rotWithShape="0">
                    <a:prstClr val="black">
                      <a:alpha val="40000"/>
                    </a:prstClr>
                  </a:outerShdw>
                </a:effectLst>
              </a:rPr>
              <a:t>For sin pays its wage — death. </a:t>
            </a:r>
            <a:r>
              <a:rPr lang="en-US" sz="1600" dirty="0" smtClean="0">
                <a:solidFill>
                  <a:srgbClr val="31859C"/>
                </a:solidFill>
                <a:effectLst>
                  <a:outerShdw blurRad="50800" dist="38100" dir="5400000" algn="t" rotWithShape="0">
                    <a:prstClr val="black">
                      <a:alpha val="40000"/>
                    </a:prstClr>
                  </a:outerShdw>
                </a:effectLst>
              </a:rPr>
              <a:t>Romans </a:t>
            </a:r>
            <a:r>
              <a:rPr lang="en-US" sz="1600" dirty="0">
                <a:solidFill>
                  <a:srgbClr val="31859C"/>
                </a:solidFill>
                <a:effectLst>
                  <a:outerShdw blurRad="50800" dist="38100" dir="5400000" algn="t" rotWithShape="0">
                    <a:prstClr val="black">
                      <a:alpha val="40000"/>
                    </a:prstClr>
                  </a:outerShdw>
                </a:effectLst>
              </a:rPr>
              <a:t>6:23 </a:t>
            </a:r>
            <a:r>
              <a:rPr lang="en-US" sz="1600" dirty="0" smtClean="0">
                <a:solidFill>
                  <a:srgbClr val="31859C"/>
                </a:solidFill>
                <a:effectLst>
                  <a:outerShdw blurRad="50800" dist="38100" dir="5400000" algn="t" rotWithShape="0">
                    <a:prstClr val="black">
                      <a:alpha val="40000"/>
                    </a:prstClr>
                  </a:outerShdw>
                </a:effectLst>
              </a:rPr>
              <a:t>GNT</a:t>
            </a:r>
            <a:endParaRPr lang="en-US" sz="1600" dirty="0">
              <a:solidFill>
                <a:srgbClr val="31859C"/>
              </a:solidFill>
              <a:effectLst>
                <a:outerShdw blurRad="50800" dist="38100" dir="5400000" algn="t" rotWithShape="0">
                  <a:prstClr val="black">
                    <a:alpha val="40000"/>
                  </a:prstClr>
                </a:outerShdw>
              </a:effectLst>
            </a:endParaRPr>
          </a:p>
          <a:p>
            <a:pPr>
              <a:lnSpc>
                <a:spcPts val="2300"/>
              </a:lnSpc>
              <a:spcAft>
                <a:spcPts val="1200"/>
              </a:spcAft>
            </a:pPr>
            <a:r>
              <a:rPr lang="en-US" dirty="0">
                <a:solidFill>
                  <a:srgbClr val="31859C"/>
                </a:solidFill>
                <a:effectLst>
                  <a:outerShdw blurRad="50800" dist="38100" dir="5400000" algn="t" rotWithShape="0">
                    <a:prstClr val="black">
                      <a:alpha val="40000"/>
                    </a:prstClr>
                  </a:outerShdw>
                </a:effectLst>
              </a:rPr>
              <a:t>Sin when it is full-grown brings forth death. </a:t>
            </a:r>
            <a:r>
              <a:rPr lang="en-US" sz="1600" dirty="0" smtClean="0">
                <a:solidFill>
                  <a:srgbClr val="31859C"/>
                </a:solidFill>
                <a:effectLst>
                  <a:outerShdw blurRad="50800" dist="38100" dir="5400000" algn="t" rotWithShape="0">
                    <a:prstClr val="black">
                      <a:alpha val="40000"/>
                    </a:prstClr>
                  </a:outerShdw>
                </a:effectLst>
              </a:rPr>
              <a:t>James </a:t>
            </a:r>
            <a:r>
              <a:rPr lang="en-US" sz="1600" dirty="0">
                <a:solidFill>
                  <a:srgbClr val="31859C"/>
                </a:solidFill>
                <a:effectLst>
                  <a:outerShdw blurRad="50800" dist="38100" dir="5400000" algn="t" rotWithShape="0">
                    <a:prstClr val="black">
                      <a:alpha val="40000"/>
                    </a:prstClr>
                  </a:outerShdw>
                </a:effectLst>
              </a:rPr>
              <a:t>1:15 </a:t>
            </a:r>
            <a:r>
              <a:rPr lang="en-US" sz="1600" dirty="0" smtClean="0">
                <a:solidFill>
                  <a:srgbClr val="31859C"/>
                </a:solidFill>
                <a:effectLst>
                  <a:outerShdw blurRad="50800" dist="38100" dir="5400000" algn="t" rotWithShape="0">
                    <a:prstClr val="black">
                      <a:alpha val="40000"/>
                    </a:prstClr>
                  </a:outerShdw>
                </a:effectLst>
              </a:rPr>
              <a:t>RSV</a:t>
            </a:r>
            <a:endParaRPr lang="en-US" sz="1600" dirty="0">
              <a:solidFill>
                <a:srgbClr val="31859C"/>
              </a:solidFill>
              <a:effectLst>
                <a:outerShdw blurRad="50800" dist="38100" dir="5400000" algn="t" rotWithShape="0">
                  <a:prstClr val="black">
                    <a:alpha val="40000"/>
                  </a:prstClr>
                </a:outerShdw>
              </a:effectLst>
            </a:endParaRPr>
          </a:p>
          <a:p>
            <a:pPr>
              <a:lnSpc>
                <a:spcPts val="2300"/>
              </a:lnSpc>
              <a:spcAft>
                <a:spcPts val="1200"/>
              </a:spcAft>
            </a:pPr>
            <a:r>
              <a:rPr lang="en-US" dirty="0">
                <a:effectLst>
                  <a:outerShdw blurRad="50800" dist="38100" dir="5400000" algn="t" rotWithShape="0">
                    <a:prstClr val="black">
                      <a:alpha val="40000"/>
                    </a:prstClr>
                  </a:outerShdw>
                </a:effectLst>
              </a:rPr>
              <a:t>The one who sows to please his sinful nature, </a:t>
            </a:r>
            <a:r>
              <a:rPr lang="en-US" dirty="0">
                <a:solidFill>
                  <a:srgbClr val="FFFF99"/>
                </a:solidFill>
                <a:effectLst>
                  <a:outerShdw blurRad="50800" dist="38100" dir="5400000" algn="t" rotWithShape="0">
                    <a:prstClr val="black">
                      <a:alpha val="40000"/>
                    </a:prstClr>
                  </a:outerShdw>
                </a:effectLst>
              </a:rPr>
              <a:t>from that nature </a:t>
            </a:r>
            <a:r>
              <a:rPr lang="en-US" dirty="0">
                <a:effectLst>
                  <a:outerShdw blurRad="50800" dist="38100" dir="5400000" algn="t" rotWithShape="0">
                    <a:prstClr val="black">
                      <a:alpha val="40000"/>
                    </a:prstClr>
                  </a:outerShdw>
                </a:effectLst>
              </a:rPr>
              <a:t>will reap destruction.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Galatians </a:t>
            </a:r>
            <a:r>
              <a:rPr lang="en-US" sz="1600" dirty="0">
                <a:solidFill>
                  <a:schemeClr val="tx2">
                    <a:lumMod val="40000"/>
                    <a:lumOff val="60000"/>
                  </a:schemeClr>
                </a:solidFill>
                <a:effectLst>
                  <a:outerShdw blurRad="50800" dist="38100" dir="5400000" algn="t" rotWithShape="0">
                    <a:prstClr val="black">
                      <a:alpha val="40000"/>
                    </a:prstClr>
                  </a:outerShdw>
                </a:effectLst>
              </a:rPr>
              <a:t>6:</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8</a:t>
            </a:r>
            <a:endParaRPr lang="en-US" sz="1600" dirty="0">
              <a:solidFill>
                <a:schemeClr val="tx2">
                  <a:lumMod val="40000"/>
                  <a:lumOff val="60000"/>
                </a:schemeClr>
              </a:solidFill>
              <a:effectLst>
                <a:outerShdw blurRad="50800" dist="38100" dir="5400000" algn="t" rotWithShape="0">
                  <a:prstClr val="black">
                    <a:alpha val="40000"/>
                  </a:prstClr>
                </a:outerShdw>
              </a:effectLst>
            </a:endParaRPr>
          </a:p>
        </p:txBody>
      </p:sp>
      <p:sp>
        <p:nvSpPr>
          <p:cNvPr id="5" name="Rectangle 2"/>
          <p:cNvSpPr>
            <a:spLocks noGrp="1" noChangeArrowheads="1"/>
          </p:cNvSpPr>
          <p:nvPr>
            <p:ph type="title"/>
          </p:nvPr>
        </p:nvSpPr>
        <p:spPr>
          <a:xfrm>
            <a:off x="457200" y="266700"/>
            <a:ext cx="8229600" cy="857250"/>
          </a:xfrm>
        </p:spPr>
        <p:txBody>
          <a:bodyPr>
            <a:noAutofit/>
          </a:bodyPr>
          <a:lstStyle/>
          <a:p>
            <a:pPr lvl="0">
              <a:lnSpc>
                <a:spcPct val="80000"/>
              </a:lnSpc>
            </a:pPr>
            <a:r>
              <a:rPr lang="en-US" sz="3000" cap="small" dirty="0"/>
              <a:t>Sin is Deviation from God’s Design and thus Sin Destroys the Sinner</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6506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1" name="Rectangle 3"/>
          <p:cNvSpPr>
            <a:spLocks noGrp="1" noChangeArrowheads="1"/>
          </p:cNvSpPr>
          <p:nvPr>
            <p:ph type="body" idx="1"/>
          </p:nvPr>
        </p:nvSpPr>
        <p:spPr>
          <a:xfrm>
            <a:off x="1143000" y="997744"/>
            <a:ext cx="7543800" cy="3574256"/>
          </a:xfrm>
        </p:spPr>
        <p:txBody>
          <a:bodyPr>
            <a:normAutofit/>
          </a:bodyPr>
          <a:lstStyle/>
          <a:p>
            <a:pPr lvl="0"/>
            <a:endParaRPr lang="en-US" sz="3600" dirty="0">
              <a:solidFill>
                <a:srgbClr val="FFFFCC"/>
              </a:solidFill>
              <a:effectLst>
                <a:outerShdw blurRad="50800" dist="38100" dir="5400000" algn="t" rotWithShape="0">
                  <a:prstClr val="black">
                    <a:alpha val="40000"/>
                  </a:prstClr>
                </a:outerShdw>
              </a:effectLst>
            </a:endParaRPr>
          </a:p>
          <a:p>
            <a:pPr lvl="0"/>
            <a:r>
              <a:rPr lang="en-US" dirty="0">
                <a:effectLst>
                  <a:outerShdw blurRad="50800" dist="38100" dir="5400000" algn="t" rotWithShape="0">
                    <a:prstClr val="black">
                      <a:alpha val="40000"/>
                    </a:prstClr>
                  </a:outerShdw>
                </a:effectLst>
              </a:rPr>
              <a:t>In rejecting God’s structure and establishing our own, in violating God’s intention for the creation and substituting our own intentions, we cause </a:t>
            </a:r>
            <a:r>
              <a:rPr lang="en-US" dirty="0" smtClean="0">
                <a:effectLst>
                  <a:outerShdw blurRad="50800" dist="38100" dir="5400000" algn="t" rotWithShape="0">
                    <a:prstClr val="black">
                      <a:alpha val="40000"/>
                    </a:prstClr>
                  </a:outerShdw>
                </a:effectLst>
              </a:rPr>
              <a:t>our </a:t>
            </a:r>
            <a:r>
              <a:rPr lang="en-US" dirty="0">
                <a:effectLst>
                  <a:outerShdw blurRad="50800" dist="38100" dir="5400000" algn="t" rotWithShape="0">
                    <a:prstClr val="black">
                      <a:alpha val="40000"/>
                    </a:prstClr>
                  </a:outerShdw>
                </a:effectLst>
              </a:rPr>
              <a:t>own disintegration. </a:t>
            </a:r>
          </a:p>
          <a:p>
            <a:pPr lvl="0"/>
            <a:endParaRPr lang="en-US" dirty="0">
              <a:effectLst>
                <a:outerShdw blurRad="50800" dist="38100" dir="5400000" algn="t" rotWithShape="0">
                  <a:prstClr val="black">
                    <a:alpha val="40000"/>
                  </a:prstClr>
                </a:outerShdw>
              </a:effectLst>
            </a:endParaRPr>
          </a:p>
        </p:txBody>
      </p:sp>
      <p:sp>
        <p:nvSpPr>
          <p:cNvPr id="4" name="TextBox 3"/>
          <p:cNvSpPr txBox="1"/>
          <p:nvPr/>
        </p:nvSpPr>
        <p:spPr>
          <a:xfrm>
            <a:off x="1143000" y="4019550"/>
            <a:ext cx="7315200" cy="290721"/>
          </a:xfrm>
          <a:prstGeom prst="rect">
            <a:avLst/>
          </a:prstGeom>
          <a:noFill/>
        </p:spPr>
        <p:txBody>
          <a:bodyPr wrap="square" rtlCol="0">
            <a:spAutoFit/>
          </a:bodyPr>
          <a:lstStyle/>
          <a:p>
            <a:pPr algn="r">
              <a:lnSpc>
                <a:spcPts val="1500"/>
              </a:lnSpc>
              <a:spcAft>
                <a:spcPts val="1200"/>
              </a:spcAft>
            </a:pPr>
            <a:r>
              <a:rPr lang="en-US" sz="1600" dirty="0">
                <a:solidFill>
                  <a:schemeClr val="tx2">
                    <a:lumMod val="40000"/>
                    <a:lumOff val="60000"/>
                  </a:schemeClr>
                </a:solidFill>
                <a:effectLst>
                  <a:outerShdw blurRad="50800" dist="38100" dir="5400000" algn="t" rotWithShape="0">
                    <a:prstClr val="black">
                      <a:alpha val="40000"/>
                    </a:prstClr>
                  </a:outerShdw>
                </a:effectLst>
              </a:rPr>
              <a:t>Kaiser, W., et al., </a:t>
            </a:r>
            <a:r>
              <a:rPr lang="en-US" sz="1600" i="1" dirty="0">
                <a:solidFill>
                  <a:schemeClr val="tx2">
                    <a:lumMod val="40000"/>
                    <a:lumOff val="60000"/>
                  </a:schemeClr>
                </a:solidFill>
                <a:effectLst>
                  <a:outerShdw blurRad="50800" dist="38100" dir="5400000" algn="t" rotWithShape="0">
                    <a:prstClr val="black">
                      <a:alpha val="40000"/>
                    </a:prstClr>
                  </a:outerShdw>
                </a:effectLst>
              </a:rPr>
              <a:t>Hard Saying of the Bible</a:t>
            </a:r>
            <a:r>
              <a:rPr lang="en-US" sz="1600" dirty="0">
                <a:solidFill>
                  <a:schemeClr val="tx2">
                    <a:lumMod val="40000"/>
                    <a:lumOff val="60000"/>
                  </a:schemeClr>
                </a:solidFill>
                <a:effectLst>
                  <a:outerShdw blurRad="50800" dist="38100" dir="5400000" algn="t" rotWithShape="0">
                    <a:prstClr val="black">
                      <a:alpha val="40000"/>
                    </a:prstClr>
                  </a:outerShdw>
                </a:effectLst>
              </a:rPr>
              <a:t>, Intervarsity Press, 1996, p. 542</a:t>
            </a:r>
          </a:p>
        </p:txBody>
      </p:sp>
      <p:sp>
        <p:nvSpPr>
          <p:cNvPr id="6" name="Rectangle 2"/>
          <p:cNvSpPr>
            <a:spLocks noGrp="1" noChangeArrowheads="1"/>
          </p:cNvSpPr>
          <p:nvPr>
            <p:ph type="title"/>
          </p:nvPr>
        </p:nvSpPr>
        <p:spPr>
          <a:xfrm>
            <a:off x="457200" y="266700"/>
            <a:ext cx="8229600" cy="857250"/>
          </a:xfrm>
        </p:spPr>
        <p:txBody>
          <a:bodyPr>
            <a:noAutofit/>
          </a:bodyPr>
          <a:lstStyle/>
          <a:p>
            <a:pPr lvl="0">
              <a:lnSpc>
                <a:spcPct val="80000"/>
              </a:lnSpc>
            </a:pPr>
            <a:r>
              <a:rPr lang="en-US" sz="3000" cap="small" dirty="0"/>
              <a:t>Sin is Deviation from God’s Design and thus Sin Destroys the Sinner</a:t>
            </a:r>
          </a:p>
        </p:txBody>
      </p:sp>
      <p:sp>
        <p:nvSpPr>
          <p:cNvPr id="7"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27113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704850"/>
          </a:xfrm>
        </p:spPr>
        <p:txBody>
          <a:bodyPr/>
          <a:lstStyle/>
          <a:p>
            <a:r>
              <a:rPr lang="en-US" cap="small" dirty="0" smtClean="0"/>
              <a:t>Historic SDA View</a:t>
            </a:r>
            <a:endParaRPr lang="en-US" cap="small" dirty="0"/>
          </a:p>
        </p:txBody>
      </p:sp>
      <p:sp>
        <p:nvSpPr>
          <p:cNvPr id="3" name="Content Placeholder 2"/>
          <p:cNvSpPr>
            <a:spLocks noGrp="1"/>
          </p:cNvSpPr>
          <p:nvPr>
            <p:ph idx="1"/>
          </p:nvPr>
        </p:nvSpPr>
        <p:spPr>
          <a:xfrm>
            <a:off x="1143000" y="971550"/>
            <a:ext cx="7543800" cy="4038599"/>
          </a:xfrm>
        </p:spPr>
        <p:txBody>
          <a:bodyPr>
            <a:normAutofit fontScale="92500" lnSpcReduction="10000"/>
          </a:bodyPr>
          <a:lstStyle/>
          <a:p>
            <a:pPr marL="0" indent="0">
              <a:buNone/>
            </a:pPr>
            <a:r>
              <a:rPr lang="en-US" dirty="0" smtClean="0">
                <a:solidFill>
                  <a:srgbClr val="FFFF99"/>
                </a:solidFill>
                <a:effectLst>
                  <a:outerShdw blurRad="50800" dist="38100" dir="5400000" algn="t" rotWithShape="0">
                    <a:prstClr val="black">
                      <a:alpha val="40000"/>
                    </a:prstClr>
                  </a:outerShdw>
                </a:effectLst>
              </a:rPr>
              <a:t>We </a:t>
            </a:r>
            <a:r>
              <a:rPr lang="en-US" dirty="0">
                <a:solidFill>
                  <a:srgbClr val="FFFF99"/>
                </a:solidFill>
                <a:effectLst>
                  <a:outerShdw blurRad="50800" dist="38100" dir="5400000" algn="t" rotWithShape="0">
                    <a:prstClr val="black">
                      <a:alpha val="40000"/>
                    </a:prstClr>
                  </a:outerShdw>
                </a:effectLst>
              </a:rPr>
              <a:t>are not </a:t>
            </a:r>
            <a:r>
              <a:rPr lang="en-US" dirty="0">
                <a:effectLst>
                  <a:outerShdw blurRad="50800" dist="38100" dir="5400000" algn="t" rotWithShape="0">
                    <a:prstClr val="black">
                      <a:alpha val="40000"/>
                    </a:prstClr>
                  </a:outerShdw>
                </a:effectLst>
              </a:rPr>
              <a:t>to regard God as waiting to punish the sinner for his sin. The sinner brings the punishment upon himself. His own actions start a train of circumstances that bring the sure result. Every act of transgression reacts upon the sinner, works in him a change of character, and makes it more easy for him to transgress again. By choosing to sin, </a:t>
            </a:r>
            <a:r>
              <a:rPr lang="en-US" dirty="0">
                <a:solidFill>
                  <a:srgbClr val="FFFF99"/>
                </a:solidFill>
                <a:effectLst>
                  <a:outerShdw blurRad="50800" dist="38100" dir="5400000" algn="t" rotWithShape="0">
                    <a:prstClr val="black">
                      <a:alpha val="40000"/>
                    </a:prstClr>
                  </a:outerShdw>
                </a:effectLst>
              </a:rPr>
              <a:t>men separate themselves from God, cut themselves off from the channel of blessing, and the sure result is ruin and death</a:t>
            </a:r>
            <a:r>
              <a:rPr lang="en-US" dirty="0">
                <a:effectLst>
                  <a:outerShdw blurRad="50800" dist="38100" dir="5400000" algn="t" rotWithShape="0">
                    <a:prstClr val="black">
                      <a:alpha val="40000"/>
                    </a:prstClr>
                  </a:outerShdw>
                </a:effectLst>
              </a:rPr>
              <a:t>.  </a:t>
            </a:r>
            <a:r>
              <a:rPr lang="en-US" dirty="0" smtClean="0">
                <a:effectLst>
                  <a:outerShdw blurRad="50800" dist="38100" dir="5400000" algn="t" rotWithShape="0">
                    <a:prstClr val="black">
                      <a:alpha val="40000"/>
                    </a:prstClr>
                  </a:outerShdw>
                </a:effectLst>
              </a:rPr>
              <a:t>                                         </a:t>
            </a:r>
            <a:r>
              <a:rPr lang="en-US" dirty="0" smtClean="0">
                <a:effectLst>
                  <a:outerShdw blurRad="50800" dist="38100" dir="5400000" algn="t" rotWithShape="0">
                    <a:prstClr val="black">
                      <a:alpha val="40000"/>
                    </a:prstClr>
                  </a:outerShdw>
                </a:effectLst>
              </a:rPr>
              <a:t> </a:t>
            </a:r>
          </a:p>
          <a:p>
            <a:pPr marL="0" indent="0">
              <a:buNone/>
            </a:pPr>
            <a:r>
              <a:rPr lang="en-US" sz="1900" dirty="0">
                <a:solidFill>
                  <a:schemeClr val="tx2">
                    <a:lumMod val="40000"/>
                    <a:lumOff val="60000"/>
                  </a:schemeClr>
                </a:solidFill>
                <a:effectLst>
                  <a:outerShdw blurRad="50800" dist="38100" dir="5400000" algn="t" rotWithShape="0">
                    <a:prstClr val="black">
                      <a:alpha val="40000"/>
                    </a:prstClr>
                  </a:outerShdw>
                </a:effectLst>
              </a:rPr>
              <a:t> </a:t>
            </a:r>
            <a:r>
              <a:rPr lang="en-US" sz="1900" dirty="0" smtClean="0">
                <a:solidFill>
                  <a:schemeClr val="tx2">
                    <a:lumMod val="40000"/>
                    <a:lumOff val="60000"/>
                  </a:schemeClr>
                </a:solidFill>
                <a:effectLst>
                  <a:outerShdw blurRad="50800" dist="38100" dir="5400000" algn="t" rotWithShape="0">
                    <a:prstClr val="black">
                      <a:alpha val="40000"/>
                    </a:prstClr>
                  </a:outerShdw>
                </a:effectLst>
              </a:rPr>
              <a:t>                                                                  </a:t>
            </a:r>
            <a:r>
              <a:rPr lang="en-US" sz="1900" dirty="0" smtClean="0">
                <a:solidFill>
                  <a:schemeClr val="tx2">
                    <a:lumMod val="40000"/>
                    <a:lumOff val="60000"/>
                  </a:schemeClr>
                </a:solidFill>
                <a:effectLst>
                  <a:outerShdw blurRad="50800" dist="38100" dir="5400000" algn="t" rotWithShape="0">
                    <a:prstClr val="black">
                      <a:alpha val="40000"/>
                    </a:prstClr>
                  </a:outerShdw>
                </a:effectLst>
              </a:rPr>
              <a:t>1Selected </a:t>
            </a:r>
            <a:r>
              <a:rPr lang="en-US" sz="1900" dirty="0" smtClean="0">
                <a:solidFill>
                  <a:schemeClr val="tx2">
                    <a:lumMod val="40000"/>
                    <a:lumOff val="60000"/>
                  </a:schemeClr>
                </a:solidFill>
                <a:effectLst>
                  <a:outerShdw blurRad="50800" dist="38100" dir="5400000" algn="t" rotWithShape="0">
                    <a:prstClr val="black">
                      <a:alpha val="40000"/>
                    </a:prstClr>
                  </a:outerShdw>
                </a:effectLst>
              </a:rPr>
              <a:t>Messages 235 </a:t>
            </a:r>
            <a:endParaRPr lang="en-US" sz="1900" dirty="0">
              <a:solidFill>
                <a:schemeClr val="tx2">
                  <a:lumMod val="40000"/>
                  <a:lumOff val="60000"/>
                </a:schemeClr>
              </a:solidFill>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787572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0" name="Rectangle 2"/>
          <p:cNvSpPr>
            <a:spLocks noGrp="1" noChangeArrowheads="1"/>
          </p:cNvSpPr>
          <p:nvPr>
            <p:ph type="title"/>
          </p:nvPr>
        </p:nvSpPr>
        <p:spPr>
          <a:xfrm>
            <a:off x="457200" y="285750"/>
            <a:ext cx="8229600" cy="563166"/>
          </a:xfrm>
        </p:spPr>
        <p:txBody>
          <a:bodyPr>
            <a:noAutofit/>
          </a:bodyPr>
          <a:lstStyle/>
          <a:p>
            <a:pPr eaLnBrk="1" hangingPunct="1">
              <a:defRPr/>
            </a:pPr>
            <a:r>
              <a:rPr lang="en-US" cap="small" dirty="0" smtClean="0">
                <a:latin typeface="Tahoma" charset="0"/>
                <a:cs typeface="+mj-cs"/>
              </a:rPr>
              <a:t>How did Jesus Destroy Death?</a:t>
            </a:r>
            <a:endParaRPr lang="en-US" cap="small" dirty="0">
              <a:latin typeface="Tahoma" charset="0"/>
              <a:cs typeface="+mj-cs"/>
            </a:endParaRPr>
          </a:p>
        </p:txBody>
      </p:sp>
      <p:sp>
        <p:nvSpPr>
          <p:cNvPr id="4354051" name="Rectangle 3"/>
          <p:cNvSpPr>
            <a:spLocks noGrp="1" noChangeArrowheads="1"/>
          </p:cNvSpPr>
          <p:nvPr>
            <p:ph type="body" idx="1"/>
          </p:nvPr>
        </p:nvSpPr>
        <p:spPr>
          <a:xfrm>
            <a:off x="1143000" y="997744"/>
            <a:ext cx="7543800" cy="3860006"/>
          </a:xfrm>
        </p:spPr>
        <p:txBody>
          <a:bodyPr>
            <a:normAutofit/>
          </a:bodyPr>
          <a:lstStyle/>
          <a:p>
            <a:pPr eaLnBrk="1" hangingPunct="1">
              <a:defRPr/>
            </a:pPr>
            <a:r>
              <a:rPr lang="en-US" dirty="0" smtClean="0">
                <a:effectLst>
                  <a:outerShdw blurRad="50800" dist="38100" dir="5400000" algn="t" rotWithShape="0">
                    <a:prstClr val="black">
                      <a:alpha val="40000"/>
                    </a:prstClr>
                  </a:outerShdw>
                </a:effectLst>
                <a:latin typeface="Tahoma" charset="0"/>
                <a:cs typeface="+mn-cs"/>
              </a:rPr>
              <a:t>In </a:t>
            </a:r>
            <a:r>
              <a:rPr lang="en-US" dirty="0">
                <a:effectLst>
                  <a:outerShdw blurRad="50800" dist="38100" dir="5400000" algn="t" rotWithShape="0">
                    <a:prstClr val="black">
                      <a:alpha val="40000"/>
                    </a:prstClr>
                  </a:outerShdw>
                </a:effectLst>
                <a:latin typeface="Tahoma" charset="0"/>
                <a:cs typeface="+mn-cs"/>
              </a:rPr>
              <a:t>order to destroy </a:t>
            </a:r>
            <a:r>
              <a:rPr lang="en-US" dirty="0" smtClean="0">
                <a:effectLst>
                  <a:outerShdw blurRad="50800" dist="38100" dir="5400000" algn="t" rotWithShape="0">
                    <a:prstClr val="black">
                      <a:alpha val="40000"/>
                    </a:prstClr>
                  </a:outerShdw>
                </a:effectLst>
                <a:latin typeface="Tahoma" charset="0"/>
                <a:cs typeface="+mn-cs"/>
              </a:rPr>
              <a:t>death, </a:t>
            </a:r>
            <a:r>
              <a:rPr lang="en-US" dirty="0">
                <a:effectLst>
                  <a:outerShdw blurRad="50800" dist="38100" dir="5400000" algn="t" rotWithShape="0">
                    <a:prstClr val="black">
                      <a:alpha val="40000"/>
                    </a:prstClr>
                  </a:outerShdw>
                </a:effectLst>
                <a:latin typeface="Tahoma" charset="0"/>
                <a:cs typeface="+mn-cs"/>
              </a:rPr>
              <a:t>Christ had to restore humanity back into harmony with the law of love, the law of </a:t>
            </a:r>
            <a:r>
              <a:rPr lang="en-US" dirty="0" smtClean="0">
                <a:effectLst>
                  <a:outerShdw blurRad="50800" dist="38100" dir="5400000" algn="t" rotWithShape="0">
                    <a:prstClr val="black">
                      <a:alpha val="40000"/>
                    </a:prstClr>
                  </a:outerShdw>
                </a:effectLst>
                <a:latin typeface="Tahoma" charset="0"/>
                <a:cs typeface="+mn-cs"/>
              </a:rPr>
              <a:t>life.</a:t>
            </a:r>
            <a:endParaRPr lang="en-US" dirty="0">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10782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050" name="Rectangle 2"/>
          <p:cNvSpPr>
            <a:spLocks noGrp="1" noChangeArrowheads="1"/>
          </p:cNvSpPr>
          <p:nvPr>
            <p:ph type="title"/>
          </p:nvPr>
        </p:nvSpPr>
        <p:spPr>
          <a:xfrm>
            <a:off x="457200" y="285750"/>
            <a:ext cx="8229600" cy="563166"/>
          </a:xfrm>
        </p:spPr>
        <p:txBody>
          <a:bodyPr>
            <a:noAutofit/>
          </a:bodyPr>
          <a:lstStyle/>
          <a:p>
            <a:pPr eaLnBrk="1" hangingPunct="1">
              <a:defRPr/>
            </a:pPr>
            <a:r>
              <a:rPr lang="en-US" cap="small" dirty="0" smtClean="0">
                <a:latin typeface="Tahoma" charset="0"/>
                <a:cs typeface="+mj-cs"/>
              </a:rPr>
              <a:t>How did Jesus Destroy Death?</a:t>
            </a:r>
            <a:endParaRPr lang="en-US" cap="small" dirty="0">
              <a:latin typeface="Tahoma" charset="0"/>
              <a:cs typeface="+mj-cs"/>
            </a:endParaRPr>
          </a:p>
        </p:txBody>
      </p:sp>
      <p:sp>
        <p:nvSpPr>
          <p:cNvPr id="4354051" name="Rectangle 3"/>
          <p:cNvSpPr>
            <a:spLocks noGrp="1" noChangeArrowheads="1"/>
          </p:cNvSpPr>
          <p:nvPr>
            <p:ph type="body" idx="1"/>
          </p:nvPr>
        </p:nvSpPr>
        <p:spPr>
          <a:xfrm>
            <a:off x="1143000" y="997744"/>
            <a:ext cx="7620000" cy="3936206"/>
          </a:xfrm>
        </p:spPr>
        <p:txBody>
          <a:bodyPr>
            <a:normAutofit/>
          </a:bodyPr>
          <a:lstStyle/>
          <a:p>
            <a:pPr eaLnBrk="1" hangingPunct="1">
              <a:defRPr/>
            </a:pPr>
            <a:r>
              <a:rPr lang="en-US" dirty="0" smtClean="0">
                <a:solidFill>
                  <a:srgbClr val="31859C"/>
                </a:solidFill>
                <a:effectLst>
                  <a:outerShdw blurRad="50800" dist="38100" dir="5400000" algn="t" rotWithShape="0">
                    <a:prstClr val="black">
                      <a:alpha val="40000"/>
                    </a:prstClr>
                  </a:outerShdw>
                </a:effectLst>
                <a:latin typeface="Tahoma" charset="0"/>
                <a:cs typeface="+mn-cs"/>
              </a:rPr>
              <a:t>In </a:t>
            </a:r>
            <a:r>
              <a:rPr lang="en-US" dirty="0">
                <a:solidFill>
                  <a:srgbClr val="31859C"/>
                </a:solidFill>
                <a:effectLst>
                  <a:outerShdw blurRad="50800" dist="38100" dir="5400000" algn="t" rotWithShape="0">
                    <a:prstClr val="black">
                      <a:alpha val="40000"/>
                    </a:prstClr>
                  </a:outerShdw>
                </a:effectLst>
                <a:latin typeface="Tahoma" charset="0"/>
                <a:cs typeface="+mn-cs"/>
              </a:rPr>
              <a:t>order to destroy </a:t>
            </a:r>
            <a:r>
              <a:rPr lang="en-US" dirty="0" smtClean="0">
                <a:solidFill>
                  <a:srgbClr val="31859C"/>
                </a:solidFill>
                <a:effectLst>
                  <a:outerShdw blurRad="50800" dist="38100" dir="5400000" algn="t" rotWithShape="0">
                    <a:prstClr val="black">
                      <a:alpha val="40000"/>
                    </a:prstClr>
                  </a:outerShdw>
                </a:effectLst>
                <a:latin typeface="Tahoma" charset="0"/>
                <a:cs typeface="+mn-cs"/>
              </a:rPr>
              <a:t>death, </a:t>
            </a:r>
            <a:r>
              <a:rPr lang="en-US" dirty="0">
                <a:solidFill>
                  <a:srgbClr val="31859C"/>
                </a:solidFill>
                <a:effectLst>
                  <a:outerShdw blurRad="50800" dist="38100" dir="5400000" algn="t" rotWithShape="0">
                    <a:prstClr val="black">
                      <a:alpha val="40000"/>
                    </a:prstClr>
                  </a:outerShdw>
                </a:effectLst>
                <a:latin typeface="Tahoma" charset="0"/>
                <a:cs typeface="+mn-cs"/>
              </a:rPr>
              <a:t>Christ had to restore humanity back into harmony with the law of love, the law of </a:t>
            </a:r>
            <a:r>
              <a:rPr lang="en-US" dirty="0" smtClean="0">
                <a:solidFill>
                  <a:srgbClr val="31859C"/>
                </a:solidFill>
                <a:effectLst>
                  <a:outerShdw blurRad="50800" dist="38100" dir="5400000" algn="t" rotWithShape="0">
                    <a:prstClr val="black">
                      <a:alpha val="40000"/>
                    </a:prstClr>
                  </a:outerShdw>
                </a:effectLst>
                <a:latin typeface="Tahoma" charset="0"/>
                <a:cs typeface="+mn-cs"/>
              </a:rPr>
              <a:t>life.</a:t>
            </a:r>
          </a:p>
          <a:p>
            <a:pPr eaLnBrk="1" hangingPunct="1">
              <a:defRPr/>
            </a:pPr>
            <a:r>
              <a:rPr lang="en-US" dirty="0" smtClean="0">
                <a:effectLst>
                  <a:outerShdw blurRad="50800" dist="38100" dir="5400000" algn="t" rotWithShape="0">
                    <a:prstClr val="black">
                      <a:alpha val="40000"/>
                    </a:prstClr>
                  </a:outerShdw>
                </a:effectLst>
                <a:latin typeface="Tahoma" charset="0"/>
              </a:rPr>
              <a:t>Christ loved perfectly and refused to act to save self.</a:t>
            </a: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64474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62" name="Rectangle 2"/>
          <p:cNvSpPr>
            <a:spLocks noGrp="1" noChangeArrowheads="1"/>
          </p:cNvSpPr>
          <p:nvPr>
            <p:ph type="title"/>
          </p:nvPr>
        </p:nvSpPr>
        <p:spPr>
          <a:xfrm>
            <a:off x="457200" y="133350"/>
            <a:ext cx="8229600" cy="838200"/>
          </a:xfrm>
        </p:spPr>
        <p:txBody>
          <a:bodyPr/>
          <a:lstStyle/>
          <a:p>
            <a:pPr eaLnBrk="1" hangingPunct="1">
              <a:defRPr/>
            </a:pPr>
            <a:r>
              <a:rPr lang="en-US" cap="small" dirty="0" smtClean="0">
                <a:latin typeface="Tahoma" charset="0"/>
                <a:cs typeface="+mj-cs"/>
              </a:rPr>
              <a:t>What Did Jesus Accomplish?</a:t>
            </a:r>
            <a:endParaRPr lang="en-US" cap="small" dirty="0">
              <a:latin typeface="Tahoma" charset="0"/>
              <a:cs typeface="+mj-cs"/>
            </a:endParaRPr>
          </a:p>
        </p:txBody>
      </p:sp>
      <p:sp>
        <p:nvSpPr>
          <p:cNvPr id="4290563" name="Rectangle 3"/>
          <p:cNvSpPr>
            <a:spLocks noGrp="1" noChangeArrowheads="1"/>
          </p:cNvSpPr>
          <p:nvPr>
            <p:ph type="body" idx="1"/>
          </p:nvPr>
        </p:nvSpPr>
        <p:spPr>
          <a:xfrm>
            <a:off x="1143000" y="971550"/>
            <a:ext cx="7543800" cy="4065985"/>
          </a:xfrm>
        </p:spPr>
        <p:txBody>
          <a:bodyPr>
            <a:normAutofit/>
          </a:bodyPr>
          <a:lstStyle/>
          <a:p>
            <a:pPr marL="514350" indent="-514350" eaLnBrk="1" hangingPunct="1">
              <a:lnSpc>
                <a:spcPct val="90000"/>
              </a:lnSpc>
              <a:buFont typeface="+mj-lt"/>
              <a:buAutoNum type="arabicPeriod"/>
              <a:defRPr/>
            </a:pPr>
            <a:r>
              <a:rPr lang="en-US" sz="2600" dirty="0" smtClean="0">
                <a:effectLst>
                  <a:outerShdw blurRad="50800" dist="38100" dir="5400000" algn="t" rotWithShape="0">
                    <a:prstClr val="black">
                      <a:alpha val="40000"/>
                    </a:prstClr>
                  </a:outerShdw>
                </a:effectLst>
                <a:latin typeface="Tahoma" charset="0"/>
              </a:rPr>
              <a:t>Revealed truth, which exposes Satan as a liar, secures the </a:t>
            </a:r>
            <a:r>
              <a:rPr lang="en-US" sz="2600" dirty="0" err="1" smtClean="0">
                <a:effectLst>
                  <a:outerShdw blurRad="50800" dist="38100" dir="5400000" algn="t" rotWithShape="0">
                    <a:prstClr val="black">
                      <a:alpha val="40000"/>
                    </a:prstClr>
                  </a:outerShdw>
                </a:effectLst>
                <a:latin typeface="Tahoma" charset="0"/>
              </a:rPr>
              <a:t>unfallen</a:t>
            </a:r>
            <a:r>
              <a:rPr lang="en-US" sz="2600" dirty="0" smtClean="0">
                <a:effectLst>
                  <a:outerShdw blurRad="50800" dist="38100" dir="5400000" algn="t" rotWithShape="0">
                    <a:prstClr val="black">
                      <a:alpha val="40000"/>
                    </a:prstClr>
                  </a:outerShdw>
                </a:effectLst>
                <a:latin typeface="Tahoma" charset="0"/>
              </a:rPr>
              <a:t> universe and wins humans to trust</a:t>
            </a:r>
            <a:endParaRPr lang="en-US" sz="2600" dirty="0">
              <a:effectLst>
                <a:outerShdw blurRad="50800" dist="38100" dir="5400000" algn="t" rotWithShape="0">
                  <a:prstClr val="black">
                    <a:alpha val="40000"/>
                  </a:prstClr>
                </a:outerShdw>
              </a:effectLst>
              <a:latin typeface="Tahoma" charset="0"/>
            </a:endParaRPr>
          </a:p>
          <a:p>
            <a:pPr marL="514350" indent="-514350" eaLnBrk="1" hangingPunct="1">
              <a:lnSpc>
                <a:spcPct val="90000"/>
              </a:lnSpc>
              <a:buFont typeface="+mj-lt"/>
              <a:buAutoNum type="arabicPeriod"/>
              <a:defRPr/>
            </a:pPr>
            <a:r>
              <a:rPr lang="en-US" sz="2600" dirty="0" smtClean="0">
                <a:effectLst>
                  <a:outerShdw blurRad="50800" dist="38100" dir="5400000" algn="t" rotWithShape="0">
                    <a:prstClr val="black">
                      <a:alpha val="40000"/>
                    </a:prstClr>
                  </a:outerShdw>
                </a:effectLst>
                <a:latin typeface="Tahoma" charset="0"/>
              </a:rPr>
              <a:t>Destroyed Satan and his power</a:t>
            </a:r>
          </a:p>
          <a:p>
            <a:pPr marL="514350" indent="-514350" eaLnBrk="1" hangingPunct="1">
              <a:lnSpc>
                <a:spcPct val="90000"/>
              </a:lnSpc>
              <a:buFont typeface="+mj-lt"/>
              <a:buAutoNum type="arabicPeriod"/>
              <a:defRPr/>
            </a:pPr>
            <a:r>
              <a:rPr lang="en-US" sz="2600" dirty="0" smtClean="0">
                <a:effectLst>
                  <a:outerShdw blurRad="50800" dist="38100" dir="5400000" algn="t" rotWithShape="0">
                    <a:prstClr val="black">
                      <a:alpha val="40000"/>
                    </a:prstClr>
                  </a:outerShdw>
                </a:effectLst>
                <a:latin typeface="Tahoma" charset="0"/>
              </a:rPr>
              <a:t>Destroyed the infection of selfishness and cured humankind</a:t>
            </a:r>
          </a:p>
          <a:p>
            <a:pPr marL="514350" indent="-514350" eaLnBrk="1" hangingPunct="1">
              <a:lnSpc>
                <a:spcPct val="90000"/>
              </a:lnSpc>
              <a:buFont typeface="+mj-lt"/>
              <a:buAutoNum type="arabicPeriod"/>
              <a:defRPr/>
            </a:pPr>
            <a:r>
              <a:rPr lang="en-US" sz="2600" dirty="0" smtClean="0">
                <a:effectLst>
                  <a:outerShdw blurRad="50800" dist="38100" dir="5400000" algn="t" rotWithShape="0">
                    <a:prstClr val="black">
                      <a:alpha val="40000"/>
                    </a:prstClr>
                  </a:outerShdw>
                </a:effectLst>
                <a:latin typeface="Tahoma" charset="0"/>
              </a:rPr>
              <a:t>Destroyed the devil’s work</a:t>
            </a:r>
          </a:p>
          <a:p>
            <a:pPr marL="742950" lvl="2" indent="-342900" eaLnBrk="1" hangingPunct="1">
              <a:lnSpc>
                <a:spcPct val="90000"/>
              </a:lnSpc>
              <a:defRPr/>
            </a:pPr>
            <a:r>
              <a:rPr lang="en-US" sz="2600" dirty="0">
                <a:effectLst>
                  <a:outerShdw blurRad="50800" dist="38100" dir="5400000" algn="t" rotWithShape="0">
                    <a:prstClr val="black">
                      <a:alpha val="40000"/>
                    </a:prstClr>
                  </a:outerShdw>
                </a:effectLst>
                <a:latin typeface="Tahoma" charset="0"/>
              </a:rPr>
              <a:t>The reason the Son of God appeared was to </a:t>
            </a:r>
            <a:r>
              <a:rPr lang="en-US" sz="2600" dirty="0">
                <a:solidFill>
                  <a:srgbClr val="FFFF99"/>
                </a:solidFill>
                <a:effectLst>
                  <a:outerShdw blurRad="50800" dist="38100" dir="5400000" algn="t" rotWithShape="0">
                    <a:prstClr val="black">
                      <a:alpha val="40000"/>
                    </a:prstClr>
                  </a:outerShdw>
                </a:effectLst>
                <a:latin typeface="Tahoma" charset="0"/>
              </a:rPr>
              <a:t>destroy the </a:t>
            </a:r>
            <a:r>
              <a:rPr lang="en-US" sz="2600" dirty="0" smtClean="0">
                <a:solidFill>
                  <a:srgbClr val="FFFF99"/>
                </a:solidFill>
                <a:effectLst>
                  <a:outerShdw blurRad="50800" dist="38100" dir="5400000" algn="t" rotWithShape="0">
                    <a:prstClr val="black">
                      <a:alpha val="40000"/>
                    </a:prstClr>
                  </a:outerShdw>
                </a:effectLst>
                <a:latin typeface="Tahoma" charset="0"/>
              </a:rPr>
              <a:t>devil’s </a:t>
            </a:r>
            <a:r>
              <a:rPr lang="en-US" sz="2600" dirty="0">
                <a:solidFill>
                  <a:srgbClr val="FFFF99"/>
                </a:solidFill>
                <a:effectLst>
                  <a:outerShdw blurRad="50800" dist="38100" dir="5400000" algn="t" rotWithShape="0">
                    <a:prstClr val="black">
                      <a:alpha val="40000"/>
                    </a:prstClr>
                  </a:outerShdw>
                </a:effectLst>
                <a:latin typeface="Tahoma" charset="0"/>
              </a:rPr>
              <a:t>work. </a:t>
            </a:r>
            <a:r>
              <a:rPr lang="en-US" sz="1600" dirty="0" smtClean="0">
                <a:solidFill>
                  <a:srgbClr val="B6ADED"/>
                </a:solidFill>
                <a:effectLst>
                  <a:outerShdw blurRad="50800" dist="38100" dir="5400000" algn="t" rotWithShape="0">
                    <a:prstClr val="black">
                      <a:alpha val="40000"/>
                    </a:prstClr>
                  </a:outerShdw>
                </a:effectLst>
                <a:latin typeface="Tahoma" charset="0"/>
              </a:rPr>
              <a:t>1John </a:t>
            </a:r>
            <a:r>
              <a:rPr lang="en-US" sz="1600" dirty="0">
                <a:solidFill>
                  <a:srgbClr val="B6ADED"/>
                </a:solidFill>
                <a:effectLst>
                  <a:outerShdw blurRad="50800" dist="38100" dir="5400000" algn="t" rotWithShape="0">
                    <a:prstClr val="black">
                      <a:alpha val="40000"/>
                    </a:prstClr>
                  </a:outerShdw>
                </a:effectLst>
                <a:latin typeface="Tahoma" charset="0"/>
              </a:rPr>
              <a:t>3:</a:t>
            </a:r>
            <a:r>
              <a:rPr lang="en-US" sz="1600" dirty="0" smtClean="0">
                <a:solidFill>
                  <a:srgbClr val="B6ADED"/>
                </a:solidFill>
                <a:effectLst>
                  <a:outerShdw blurRad="50800" dist="38100" dir="5400000" algn="t" rotWithShape="0">
                    <a:prstClr val="black">
                      <a:alpha val="40000"/>
                    </a:prstClr>
                  </a:outerShdw>
                </a:effectLst>
                <a:latin typeface="Tahoma" charset="0"/>
              </a:rPr>
              <a:t>8</a:t>
            </a:r>
            <a:endParaRPr lang="en-US" sz="1600" dirty="0">
              <a:solidFill>
                <a:srgbClr val="B6ADED"/>
              </a:solidFill>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39695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6098" name="Rectangle 2"/>
          <p:cNvSpPr>
            <a:spLocks noGrp="1" noChangeArrowheads="1"/>
          </p:cNvSpPr>
          <p:nvPr>
            <p:ph type="title"/>
          </p:nvPr>
        </p:nvSpPr>
        <p:spPr>
          <a:xfrm>
            <a:off x="457200" y="203596"/>
            <a:ext cx="8229600" cy="691754"/>
          </a:xfrm>
        </p:spPr>
        <p:txBody>
          <a:bodyPr/>
          <a:lstStyle/>
          <a:p>
            <a:pPr eaLnBrk="1" hangingPunct="1">
              <a:defRPr/>
            </a:pPr>
            <a:r>
              <a:rPr lang="en-US" dirty="0" smtClean="0">
                <a:latin typeface="Tahoma" charset="0"/>
                <a:cs typeface="+mj-cs"/>
              </a:rPr>
              <a:t>Historic SDA View</a:t>
            </a:r>
            <a:endParaRPr lang="en-US" dirty="0">
              <a:latin typeface="Tahoma" charset="0"/>
              <a:cs typeface="+mj-cs"/>
            </a:endParaRPr>
          </a:p>
        </p:txBody>
      </p:sp>
      <p:sp>
        <p:nvSpPr>
          <p:cNvPr id="4356099" name="Rectangle 3"/>
          <p:cNvSpPr>
            <a:spLocks noGrp="1" noChangeArrowheads="1"/>
          </p:cNvSpPr>
          <p:nvPr>
            <p:ph type="body" idx="1"/>
          </p:nvPr>
        </p:nvSpPr>
        <p:spPr>
          <a:xfrm>
            <a:off x="1143000" y="1047750"/>
            <a:ext cx="7543800" cy="3524250"/>
          </a:xfrm>
        </p:spPr>
        <p:txBody>
          <a:bodyPr/>
          <a:lstStyle/>
          <a:p>
            <a:pPr marL="0" indent="0" eaLnBrk="1" hangingPunct="1">
              <a:buNone/>
              <a:defRPr/>
            </a:pPr>
            <a:r>
              <a:rPr lang="en-US" dirty="0" smtClean="0">
                <a:effectLst>
                  <a:outerShdw blurRad="50800" dist="38100" dir="5400000" algn="t" rotWithShape="0">
                    <a:prstClr val="black">
                      <a:alpha val="40000"/>
                    </a:prstClr>
                  </a:outerShdw>
                </a:effectLst>
                <a:latin typeface="Tahoma" charset="0"/>
                <a:cs typeface="+mn-cs"/>
              </a:rPr>
              <a:t>The </a:t>
            </a:r>
            <a:r>
              <a:rPr lang="en-US" dirty="0">
                <a:effectLst>
                  <a:outerShdw blurRad="50800" dist="38100" dir="5400000" algn="t" rotWithShape="0">
                    <a:prstClr val="black">
                      <a:alpha val="40000"/>
                    </a:prstClr>
                  </a:outerShdw>
                </a:effectLst>
                <a:latin typeface="Tahoma" charset="0"/>
                <a:cs typeface="+mn-cs"/>
              </a:rPr>
              <a:t>life of Christ is to be revealed in humanity. Man was the crowning act of the creation of God, made in the image of God, and designed to be a counterpart of God; but </a:t>
            </a:r>
            <a:r>
              <a:rPr lang="en-US" dirty="0">
                <a:solidFill>
                  <a:srgbClr val="FFFF99"/>
                </a:solidFill>
                <a:effectLst>
                  <a:outerShdw blurRad="50800" dist="38100" dir="5400000" algn="t" rotWithShape="0">
                    <a:prstClr val="black">
                      <a:alpha val="40000"/>
                    </a:prstClr>
                  </a:outerShdw>
                </a:effectLst>
                <a:latin typeface="Tahoma" charset="0"/>
                <a:cs typeface="+mn-cs"/>
              </a:rPr>
              <a:t>Satan has labored to obliterate the image of God in man, and to imprint upon him his own image</a:t>
            </a:r>
            <a:r>
              <a:rPr lang="en-US" dirty="0">
                <a:effectLst>
                  <a:outerShdw blurRad="50800" dist="38100" dir="5400000" algn="t" rotWithShape="0">
                    <a:prstClr val="black">
                      <a:alpha val="40000"/>
                    </a:prstClr>
                  </a:outerShdw>
                </a:effectLst>
                <a:latin typeface="Tahoma" charset="0"/>
                <a:cs typeface="+mn-cs"/>
              </a:rPr>
              <a:t>. </a:t>
            </a:r>
            <a:endParaRPr lang="en-US" dirty="0" smtClean="0">
              <a:effectLst>
                <a:outerShdw blurRad="50800" dist="38100" dir="5400000" algn="t" rotWithShape="0">
                  <a:prstClr val="black">
                    <a:alpha val="40000"/>
                  </a:prstClr>
                </a:outerShdw>
              </a:effectLst>
              <a:latin typeface="Tahoma" charset="0"/>
              <a:cs typeface="+mn-cs"/>
            </a:endParaRPr>
          </a:p>
          <a:p>
            <a:pPr marL="0" indent="0" eaLnBrk="1" hangingPunct="1">
              <a:buNone/>
              <a:defRPr/>
            </a:pPr>
            <a:r>
              <a:rPr lang="en-US" sz="1600" dirty="0" smtClean="0">
                <a:solidFill>
                  <a:srgbClr val="B6ADED"/>
                </a:solidFill>
                <a:effectLst>
                  <a:outerShdw blurRad="50800" dist="38100" dir="5400000" algn="t" rotWithShape="0">
                    <a:prstClr val="black">
                      <a:alpha val="40000"/>
                    </a:prstClr>
                  </a:outerShdw>
                </a:effectLst>
                <a:latin typeface="Tahoma" charset="0"/>
              </a:rPr>
              <a:t>E.G. White, Lift Him Up</a:t>
            </a:r>
            <a:r>
              <a:rPr lang="en-US" sz="1600" dirty="0" smtClean="0">
                <a:solidFill>
                  <a:srgbClr val="B6ADED"/>
                </a:solidFill>
                <a:effectLst>
                  <a:outerShdw blurRad="50800" dist="38100" dir="5400000" algn="t" rotWithShape="0">
                    <a:prstClr val="black">
                      <a:alpha val="40000"/>
                    </a:prstClr>
                  </a:outerShdw>
                </a:effectLst>
                <a:latin typeface="Tahoma" charset="0"/>
                <a:cs typeface="+mn-cs"/>
              </a:rPr>
              <a:t> 48</a:t>
            </a:r>
            <a:endParaRPr lang="en-US" sz="1600" dirty="0">
              <a:solidFill>
                <a:srgbClr val="B6ADED"/>
              </a:solidFill>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03006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6099" name="Rectangle 3"/>
          <p:cNvSpPr>
            <a:spLocks noGrp="1" noChangeArrowheads="1"/>
          </p:cNvSpPr>
          <p:nvPr>
            <p:ph type="body" idx="1"/>
          </p:nvPr>
        </p:nvSpPr>
        <p:spPr>
          <a:xfrm>
            <a:off x="1143000" y="1047750"/>
            <a:ext cx="7543800" cy="3810000"/>
          </a:xfrm>
        </p:spPr>
        <p:txBody>
          <a:bodyPr>
            <a:normAutofit/>
          </a:bodyPr>
          <a:lstStyle/>
          <a:p>
            <a:pPr marL="0" indent="0" eaLnBrk="1" hangingPunct="1">
              <a:buNone/>
              <a:defRPr/>
            </a:pPr>
            <a:r>
              <a:rPr lang="en-US" dirty="0" smtClean="0">
                <a:solidFill>
                  <a:srgbClr val="31859C"/>
                </a:solidFill>
                <a:effectLst>
                  <a:outerShdw blurRad="50800" dist="38100" dir="5400000" algn="t" rotWithShape="0">
                    <a:prstClr val="black">
                      <a:alpha val="40000"/>
                    </a:prstClr>
                  </a:outerShdw>
                </a:effectLst>
                <a:latin typeface="Tahoma" charset="0"/>
                <a:cs typeface="+mn-cs"/>
              </a:rPr>
              <a:t>The </a:t>
            </a:r>
            <a:r>
              <a:rPr lang="en-US" dirty="0">
                <a:solidFill>
                  <a:srgbClr val="31859C"/>
                </a:solidFill>
                <a:effectLst>
                  <a:outerShdw blurRad="50800" dist="38100" dir="5400000" algn="t" rotWithShape="0">
                    <a:prstClr val="black">
                      <a:alpha val="40000"/>
                    </a:prstClr>
                  </a:outerShdw>
                </a:effectLst>
                <a:latin typeface="Tahoma" charset="0"/>
                <a:cs typeface="+mn-cs"/>
              </a:rPr>
              <a:t>life of Christ is to be revealed in humanity. Man was the crowning act of the creation of God, made in the image of God, and designed to be a counterpart of God; but Satan has labored to obliterate the image of God in man, and to imprint upon him his own image</a:t>
            </a:r>
            <a:r>
              <a:rPr lang="en-US" dirty="0" smtClean="0">
                <a:solidFill>
                  <a:srgbClr val="31859C"/>
                </a:solidFill>
                <a:effectLst>
                  <a:outerShdw blurRad="50800" dist="38100" dir="5400000" algn="t" rotWithShape="0">
                    <a:prstClr val="black">
                      <a:alpha val="40000"/>
                    </a:prstClr>
                  </a:outerShdw>
                </a:effectLst>
                <a:latin typeface="Tahoma" charset="0"/>
                <a:cs typeface="+mn-cs"/>
              </a:rPr>
              <a:t>.</a:t>
            </a:r>
          </a:p>
          <a:p>
            <a:pPr marL="0" indent="0" eaLnBrk="1" hangingPunct="1">
              <a:buNone/>
              <a:defRPr/>
            </a:pPr>
            <a:r>
              <a:rPr lang="en-US" sz="1600" dirty="0" smtClean="0">
                <a:solidFill>
                  <a:srgbClr val="31859C"/>
                </a:solidFill>
                <a:effectLst>
                  <a:outerShdw blurRad="50800" dist="38100" dir="5400000" algn="t" rotWithShape="0">
                    <a:prstClr val="black">
                      <a:alpha val="40000"/>
                    </a:prstClr>
                  </a:outerShdw>
                </a:effectLst>
                <a:latin typeface="Tahoma" charset="0"/>
              </a:rPr>
              <a:t>E.G. White, Lift Him Up</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 </a:t>
            </a:r>
            <a:r>
              <a:rPr lang="en-US" sz="1600" dirty="0">
                <a:solidFill>
                  <a:srgbClr val="31859C"/>
                </a:solidFill>
                <a:effectLst>
                  <a:outerShdw blurRad="50800" dist="38100" dir="5400000" algn="t" rotWithShape="0">
                    <a:prstClr val="black">
                      <a:alpha val="40000"/>
                    </a:prstClr>
                  </a:outerShdw>
                </a:effectLst>
                <a:latin typeface="Tahoma" charset="0"/>
                <a:cs typeface="+mn-cs"/>
              </a:rPr>
              <a:t>48</a:t>
            </a:r>
          </a:p>
          <a:p>
            <a:pPr eaLnBrk="1" hangingPunct="1">
              <a:defRPr/>
            </a:pPr>
            <a:r>
              <a:rPr lang="en-US" dirty="0">
                <a:effectLst>
                  <a:outerShdw blurRad="50800" dist="38100" dir="5400000" algn="t" rotWithShape="0">
                    <a:prstClr val="black">
                      <a:alpha val="40000"/>
                    </a:prstClr>
                  </a:outerShdw>
                </a:effectLst>
                <a:latin typeface="Tahoma" charset="0"/>
                <a:cs typeface="+mn-cs"/>
              </a:rPr>
              <a:t>Christ restored </a:t>
            </a:r>
            <a:r>
              <a:rPr lang="en-US" dirty="0" smtClean="0">
                <a:effectLst>
                  <a:outerShdw blurRad="50800" dist="38100" dir="5400000" algn="t" rotWithShape="0">
                    <a:prstClr val="black">
                      <a:alpha val="40000"/>
                    </a:prstClr>
                  </a:outerShdw>
                </a:effectLst>
                <a:latin typeface="Tahoma" charset="0"/>
                <a:cs typeface="+mn-cs"/>
              </a:rPr>
              <a:t>God</a:t>
            </a:r>
            <a:r>
              <a:rPr lang="en-US" dirty="0" smtClean="0">
                <a:effectLst>
                  <a:outerShdw blurRad="50800" dist="38100" dir="5400000" algn="t" rotWithShape="0">
                    <a:prstClr val="black">
                      <a:alpha val="40000"/>
                    </a:prstClr>
                  </a:outerShdw>
                </a:effectLst>
                <a:latin typeface="Tahoma" charset="0"/>
              </a:rPr>
              <a:t>’</a:t>
            </a:r>
            <a:r>
              <a:rPr lang="en-US" dirty="0" smtClean="0">
                <a:effectLst>
                  <a:outerShdw blurRad="50800" dist="38100" dir="5400000" algn="t" rotWithShape="0">
                    <a:prstClr val="black">
                      <a:alpha val="40000"/>
                    </a:prstClr>
                  </a:outerShdw>
                </a:effectLst>
                <a:latin typeface="Tahoma" charset="0"/>
                <a:cs typeface="+mn-cs"/>
              </a:rPr>
              <a:t>s </a:t>
            </a:r>
            <a:r>
              <a:rPr lang="en-US" dirty="0">
                <a:effectLst>
                  <a:outerShdw blurRad="50800" dist="38100" dir="5400000" algn="t" rotWithShape="0">
                    <a:prstClr val="black">
                      <a:alpha val="40000"/>
                    </a:prstClr>
                  </a:outerShdw>
                </a:effectLst>
                <a:latin typeface="Tahoma" charset="0"/>
                <a:cs typeface="+mn-cs"/>
              </a:rPr>
              <a:t>image in </a:t>
            </a:r>
            <a:r>
              <a:rPr lang="en-US" dirty="0" smtClean="0">
                <a:effectLst>
                  <a:outerShdw blurRad="50800" dist="38100" dir="5400000" algn="t" rotWithShape="0">
                    <a:prstClr val="black">
                      <a:alpha val="40000"/>
                    </a:prstClr>
                  </a:outerShdw>
                </a:effectLst>
                <a:latin typeface="Tahoma" charset="0"/>
                <a:cs typeface="+mn-cs"/>
              </a:rPr>
              <a:t>man!</a:t>
            </a:r>
            <a:endParaRPr lang="en-US" dirty="0">
              <a:effectLst>
                <a:outerShdw blurRad="50800" dist="38100" dir="5400000" algn="t" rotWithShape="0">
                  <a:prstClr val="black">
                    <a:alpha val="40000"/>
                  </a:prstClr>
                </a:outerShdw>
              </a:effectLst>
              <a:latin typeface="Tahoma" charset="0"/>
              <a:cs typeface="+mn-cs"/>
            </a:endParaRPr>
          </a:p>
        </p:txBody>
      </p:sp>
      <p:sp>
        <p:nvSpPr>
          <p:cNvPr id="5" name="Rectangle 2"/>
          <p:cNvSpPr>
            <a:spLocks noGrp="1" noChangeArrowheads="1"/>
          </p:cNvSpPr>
          <p:nvPr>
            <p:ph type="title"/>
          </p:nvPr>
        </p:nvSpPr>
        <p:spPr>
          <a:xfrm>
            <a:off x="457200" y="203596"/>
            <a:ext cx="8229600" cy="691754"/>
          </a:xfrm>
        </p:spPr>
        <p:txBody>
          <a:bodyPr/>
          <a:lstStyle/>
          <a:p>
            <a:pPr eaLnBrk="1" hangingPunct="1">
              <a:defRPr/>
            </a:pPr>
            <a:r>
              <a:rPr lang="en-US" dirty="0" smtClean="0">
                <a:latin typeface="Tahoma" charset="0"/>
                <a:cs typeface="+mj-cs"/>
              </a:rPr>
              <a:t>Historic SDA </a:t>
            </a:r>
            <a:r>
              <a:rPr lang="en-US" dirty="0" smtClean="0">
                <a:latin typeface="Tahoma" charset="0"/>
              </a:rPr>
              <a:t>View</a:t>
            </a:r>
            <a:endParaRPr lang="en-US" dirty="0">
              <a:latin typeface="Tahoma" charset="0"/>
              <a:cs typeface="+mj-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3197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4418" name="Rectangle 2"/>
          <p:cNvSpPr>
            <a:spLocks noGrp="1" noChangeArrowheads="1"/>
          </p:cNvSpPr>
          <p:nvPr>
            <p:ph type="title"/>
          </p:nvPr>
        </p:nvSpPr>
        <p:spPr>
          <a:xfrm>
            <a:off x="457200" y="209550"/>
            <a:ext cx="8229600" cy="679450"/>
          </a:xfrm>
        </p:spPr>
        <p:txBody>
          <a:bodyPr/>
          <a:lstStyle/>
          <a:p>
            <a:pPr eaLnBrk="1" hangingPunct="1">
              <a:defRPr/>
            </a:pPr>
            <a:r>
              <a:rPr lang="en-US" cap="small" dirty="0">
                <a:latin typeface="Tahoma" charset="0"/>
                <a:cs typeface="+mj-cs"/>
              </a:rPr>
              <a:t>Jesus Christ was Unique</a:t>
            </a:r>
          </a:p>
        </p:txBody>
      </p:sp>
      <p:sp>
        <p:nvSpPr>
          <p:cNvPr id="4284419" name="Rectangle 3"/>
          <p:cNvSpPr>
            <a:spLocks noGrp="1" noChangeArrowheads="1"/>
          </p:cNvSpPr>
          <p:nvPr>
            <p:ph type="body" idx="1"/>
          </p:nvPr>
        </p:nvSpPr>
        <p:spPr>
          <a:xfrm>
            <a:off x="1143000" y="1047750"/>
            <a:ext cx="7543800" cy="3931444"/>
          </a:xfrm>
        </p:spPr>
        <p:txBody>
          <a:bodyPr>
            <a:normAutofit/>
          </a:bodyPr>
          <a:lstStyle/>
          <a:p>
            <a:pPr eaLnBrk="1" hangingPunct="1">
              <a:defRPr/>
            </a:pPr>
            <a:r>
              <a:rPr lang="en-US" dirty="0">
                <a:effectLst>
                  <a:outerShdw blurRad="50800" dist="38100" dir="5400000" algn="t" rotWithShape="0">
                    <a:prstClr val="black">
                      <a:alpha val="40000"/>
                    </a:prstClr>
                  </a:outerShdw>
                </a:effectLst>
                <a:latin typeface="Tahoma" charset="0"/>
                <a:cs typeface="+mn-cs"/>
              </a:rPr>
              <a:t>Adam formed from dust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52349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4418" name="Rectangle 2"/>
          <p:cNvSpPr>
            <a:spLocks noGrp="1" noChangeArrowheads="1"/>
          </p:cNvSpPr>
          <p:nvPr>
            <p:ph type="title"/>
          </p:nvPr>
        </p:nvSpPr>
        <p:spPr>
          <a:xfrm>
            <a:off x="457200" y="209550"/>
            <a:ext cx="8229600" cy="679450"/>
          </a:xfrm>
        </p:spPr>
        <p:txBody>
          <a:bodyPr/>
          <a:lstStyle/>
          <a:p>
            <a:pPr eaLnBrk="1" hangingPunct="1">
              <a:defRPr/>
            </a:pPr>
            <a:r>
              <a:rPr lang="en-US" cap="small" dirty="0">
                <a:latin typeface="Tahoma" charset="0"/>
                <a:cs typeface="+mj-cs"/>
              </a:rPr>
              <a:t>Jesus Christ was Unique</a:t>
            </a:r>
          </a:p>
        </p:txBody>
      </p:sp>
      <p:sp>
        <p:nvSpPr>
          <p:cNvPr id="4284419" name="Rectangle 3"/>
          <p:cNvSpPr>
            <a:spLocks noGrp="1" noChangeArrowheads="1"/>
          </p:cNvSpPr>
          <p:nvPr>
            <p:ph type="body" idx="1"/>
          </p:nvPr>
        </p:nvSpPr>
        <p:spPr>
          <a:xfrm>
            <a:off x="1143000" y="1047750"/>
            <a:ext cx="7543800" cy="3931444"/>
          </a:xfrm>
        </p:spPr>
        <p:txBody>
          <a:bodyPr>
            <a:normAutofit/>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Adam formed from dust </a:t>
            </a:r>
          </a:p>
          <a:p>
            <a:pPr eaLnBrk="1" hangingPunct="1">
              <a:defRPr/>
            </a:pPr>
            <a:r>
              <a:rPr lang="en-US" dirty="0">
                <a:effectLst>
                  <a:outerShdw blurRad="50800" dist="38100" dir="5400000" algn="t" rotWithShape="0">
                    <a:prstClr val="black">
                      <a:alpha val="40000"/>
                    </a:prstClr>
                  </a:outerShdw>
                </a:effectLst>
                <a:latin typeface="Tahoma" charset="0"/>
                <a:cs typeface="+mn-cs"/>
              </a:rPr>
              <a:t>Eve from </a:t>
            </a:r>
            <a:r>
              <a:rPr lang="en-US" dirty="0" smtClean="0">
                <a:effectLst>
                  <a:outerShdw blurRad="50800" dist="38100" dir="5400000" algn="t" rotWithShape="0">
                    <a:prstClr val="black">
                      <a:alpha val="40000"/>
                    </a:prstClr>
                  </a:outerShdw>
                </a:effectLst>
                <a:latin typeface="Tahoma" charset="0"/>
                <a:cs typeface="+mn-cs"/>
              </a:rPr>
              <a:t>Adam</a:t>
            </a:r>
            <a:r>
              <a:rPr lang="en-US" dirty="0" smtClean="0">
                <a:effectLst>
                  <a:outerShdw blurRad="50800" dist="38100" dir="5400000" algn="t" rotWithShape="0">
                    <a:prstClr val="black">
                      <a:alpha val="40000"/>
                    </a:prstClr>
                  </a:outerShdw>
                </a:effectLst>
                <a:latin typeface="Tahoma" charset="0"/>
              </a:rPr>
              <a:t>’</a:t>
            </a:r>
            <a:r>
              <a:rPr lang="en-US" dirty="0" smtClean="0">
                <a:effectLst>
                  <a:outerShdw blurRad="50800" dist="38100" dir="5400000" algn="t" rotWithShape="0">
                    <a:prstClr val="black">
                      <a:alpha val="40000"/>
                    </a:prstClr>
                  </a:outerShdw>
                </a:effectLst>
                <a:latin typeface="Tahoma" charset="0"/>
                <a:cs typeface="+mn-cs"/>
              </a:rPr>
              <a:t>s side</a:t>
            </a:r>
            <a:endParaRPr lang="en-US" dirty="0">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908922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a:t>Over </a:t>
            </a:r>
            <a:r>
              <a:rPr lang="en-US" cap="small" dirty="0" smtClean="0"/>
              <a:t>What</a:t>
            </a:r>
            <a:r>
              <a:rPr lang="en-US" cap="small" dirty="0"/>
              <a:t>?</a:t>
            </a:r>
          </a:p>
        </p:txBody>
      </p:sp>
      <p:sp>
        <p:nvSpPr>
          <p:cNvPr id="7" name="Content Placeholder 6"/>
          <p:cNvSpPr>
            <a:spLocks noGrp="1"/>
          </p:cNvSpPr>
          <p:nvPr>
            <p:ph sz="half" idx="2"/>
          </p:nvPr>
        </p:nvSpPr>
        <p:spPr>
          <a:xfrm>
            <a:off x="533400" y="1047750"/>
            <a:ext cx="4038600" cy="3086100"/>
          </a:xfrm>
        </p:spPr>
        <p:txBody>
          <a:bodyPr/>
          <a:lstStyle/>
          <a:p>
            <a:pPr marL="0" indent="0">
              <a:buNone/>
              <a:defRPr/>
            </a:pPr>
            <a:endParaRPr lang="en-US" dirty="0"/>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pic>
        <p:nvPicPr>
          <p:cNvPr id="8" name="Content Placeholder 5" descr="011_Lucifers_Speech_Audiance_F.tif"/>
          <p:cNvPicPr>
            <a:picLocks noChangeAspect="1"/>
          </p:cNvPicPr>
          <p:nvPr/>
        </p:nvPicPr>
        <p:blipFill rotWithShape="1">
          <a:blip r:embed="rId2" cstate="print">
            <a:extLst>
              <a:ext uri="{28A0092B-C50C-407E-A947-70E740481C1C}">
                <a14:useLocalDpi xmlns:a14="http://schemas.microsoft.com/office/drawing/2010/main" val="0"/>
              </a:ext>
            </a:extLst>
          </a:blip>
          <a:srcRect l="15921" r="15921" b="26564"/>
          <a:stretch/>
        </p:blipFill>
        <p:spPr>
          <a:xfrm>
            <a:off x="4650564" y="1000125"/>
            <a:ext cx="4036236" cy="3333750"/>
          </a:xfrm>
          <a:prstGeom prst="rect">
            <a:avLst/>
          </a:prstGeom>
        </p:spPr>
      </p:pic>
    </p:spTree>
    <p:extLst>
      <p:ext uri="{BB962C8B-B14F-4D97-AF65-F5344CB8AC3E}">
        <p14:creationId xmlns:p14="http://schemas.microsoft.com/office/powerpoint/2010/main" val="17452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4418" name="Rectangle 2"/>
          <p:cNvSpPr>
            <a:spLocks noGrp="1" noChangeArrowheads="1"/>
          </p:cNvSpPr>
          <p:nvPr>
            <p:ph type="title"/>
          </p:nvPr>
        </p:nvSpPr>
        <p:spPr>
          <a:xfrm>
            <a:off x="457200" y="209550"/>
            <a:ext cx="8229600" cy="679450"/>
          </a:xfrm>
        </p:spPr>
        <p:txBody>
          <a:bodyPr/>
          <a:lstStyle/>
          <a:p>
            <a:pPr eaLnBrk="1" hangingPunct="1">
              <a:defRPr/>
            </a:pPr>
            <a:r>
              <a:rPr lang="en-US" cap="small" dirty="0">
                <a:latin typeface="Tahoma" charset="0"/>
                <a:cs typeface="+mj-cs"/>
              </a:rPr>
              <a:t>Jesus Christ was Unique</a:t>
            </a:r>
          </a:p>
        </p:txBody>
      </p:sp>
      <p:sp>
        <p:nvSpPr>
          <p:cNvPr id="4284419" name="Rectangle 3"/>
          <p:cNvSpPr>
            <a:spLocks noGrp="1" noChangeArrowheads="1"/>
          </p:cNvSpPr>
          <p:nvPr>
            <p:ph type="body" idx="1"/>
          </p:nvPr>
        </p:nvSpPr>
        <p:spPr>
          <a:xfrm>
            <a:off x="1143000" y="1047750"/>
            <a:ext cx="7543800" cy="3931444"/>
          </a:xfrm>
        </p:spPr>
        <p:txBody>
          <a:bodyPr>
            <a:normAutofit/>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Adam formed from dust </a:t>
            </a:r>
          </a:p>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Eve from </a:t>
            </a:r>
            <a:r>
              <a:rPr lang="en-US" dirty="0" smtClean="0">
                <a:solidFill>
                  <a:srgbClr val="31859C"/>
                </a:solidFill>
                <a:effectLst>
                  <a:outerShdw blurRad="50800" dist="38100" dir="5400000" algn="t" rotWithShape="0">
                    <a:prstClr val="black">
                      <a:alpha val="40000"/>
                    </a:prstClr>
                  </a:outerShdw>
                </a:effectLst>
                <a:latin typeface="Tahoma" charset="0"/>
                <a:cs typeface="+mn-cs"/>
              </a:rPr>
              <a:t>Adam’s </a:t>
            </a:r>
            <a:r>
              <a:rPr lang="en-US" dirty="0">
                <a:solidFill>
                  <a:srgbClr val="31859C"/>
                </a:solidFill>
                <a:effectLst>
                  <a:outerShdw blurRad="50800" dist="38100" dir="5400000" algn="t" rotWithShape="0">
                    <a:prstClr val="black">
                      <a:alpha val="40000"/>
                    </a:prstClr>
                  </a:outerShdw>
                </a:effectLst>
                <a:latin typeface="Tahoma" charset="0"/>
                <a:cs typeface="+mn-cs"/>
              </a:rPr>
              <a:t>side</a:t>
            </a:r>
          </a:p>
          <a:p>
            <a:pPr eaLnBrk="1" hangingPunct="1">
              <a:defRPr/>
            </a:pPr>
            <a:r>
              <a:rPr lang="en-US" dirty="0">
                <a:effectLst>
                  <a:outerShdw blurRad="50800" dist="38100" dir="5400000" algn="t" rotWithShape="0">
                    <a:prstClr val="black">
                      <a:alpha val="40000"/>
                    </a:prstClr>
                  </a:outerShdw>
                </a:effectLst>
                <a:latin typeface="Tahoma" charset="0"/>
                <a:cs typeface="+mn-cs"/>
              </a:rPr>
              <a:t>You and me from sinful mother </a:t>
            </a:r>
            <a:r>
              <a:rPr lang="en-US" dirty="0" smtClean="0">
                <a:effectLst>
                  <a:outerShdw blurRad="50800" dist="38100" dir="5400000" algn="t" rotWithShape="0">
                    <a:prstClr val="black">
                      <a:alpha val="40000"/>
                    </a:prstClr>
                  </a:outerShdw>
                </a:effectLst>
                <a:latin typeface="Tahoma" charset="0"/>
              </a:rPr>
              <a:t>and </a:t>
            </a:r>
            <a:r>
              <a:rPr lang="en-US" dirty="0" smtClean="0">
                <a:effectLst>
                  <a:outerShdw blurRad="50800" dist="38100" dir="5400000" algn="t" rotWithShape="0">
                    <a:prstClr val="black">
                      <a:alpha val="40000"/>
                    </a:prstClr>
                  </a:outerShdw>
                </a:effectLst>
                <a:latin typeface="Tahoma" charset="0"/>
                <a:cs typeface="+mn-cs"/>
              </a:rPr>
              <a:t>father</a:t>
            </a:r>
            <a:endParaRPr lang="en-US" dirty="0">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3687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4418" name="Rectangle 2"/>
          <p:cNvSpPr>
            <a:spLocks noGrp="1" noChangeArrowheads="1"/>
          </p:cNvSpPr>
          <p:nvPr>
            <p:ph type="title"/>
          </p:nvPr>
        </p:nvSpPr>
        <p:spPr>
          <a:xfrm>
            <a:off x="457200" y="209550"/>
            <a:ext cx="8229600" cy="679450"/>
          </a:xfrm>
        </p:spPr>
        <p:txBody>
          <a:bodyPr/>
          <a:lstStyle/>
          <a:p>
            <a:pPr eaLnBrk="1" hangingPunct="1">
              <a:defRPr/>
            </a:pPr>
            <a:r>
              <a:rPr lang="en-US" cap="small" dirty="0">
                <a:latin typeface="Tahoma" charset="0"/>
                <a:cs typeface="+mj-cs"/>
              </a:rPr>
              <a:t>Jesus Christ was Unique</a:t>
            </a:r>
          </a:p>
        </p:txBody>
      </p:sp>
      <p:sp>
        <p:nvSpPr>
          <p:cNvPr id="4284419" name="Rectangle 3"/>
          <p:cNvSpPr>
            <a:spLocks noGrp="1" noChangeArrowheads="1"/>
          </p:cNvSpPr>
          <p:nvPr>
            <p:ph type="body" idx="1"/>
          </p:nvPr>
        </p:nvSpPr>
        <p:spPr>
          <a:xfrm>
            <a:off x="1143000" y="1047750"/>
            <a:ext cx="7543800" cy="4572000"/>
          </a:xfrm>
        </p:spPr>
        <p:txBody>
          <a:bodyPr>
            <a:normAutofit/>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Adam formed from dust </a:t>
            </a:r>
          </a:p>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Eve from </a:t>
            </a:r>
            <a:r>
              <a:rPr lang="en-US" dirty="0" smtClean="0">
                <a:solidFill>
                  <a:srgbClr val="31859C"/>
                </a:solidFill>
                <a:effectLst>
                  <a:outerShdw blurRad="50800" dist="38100" dir="5400000" algn="t" rotWithShape="0">
                    <a:prstClr val="black">
                      <a:alpha val="40000"/>
                    </a:prstClr>
                  </a:outerShdw>
                </a:effectLst>
                <a:latin typeface="Tahoma" charset="0"/>
                <a:cs typeface="+mn-cs"/>
              </a:rPr>
              <a:t>Adam</a:t>
            </a:r>
            <a:r>
              <a:rPr lang="en-US" dirty="0" smtClean="0">
                <a:solidFill>
                  <a:srgbClr val="31859C"/>
                </a:solidFill>
                <a:effectLst>
                  <a:outerShdw blurRad="50800" dist="38100" dir="5400000" algn="t" rotWithShape="0">
                    <a:prstClr val="black">
                      <a:alpha val="40000"/>
                    </a:prstClr>
                  </a:outerShdw>
                </a:effectLst>
                <a:latin typeface="Tahoma" charset="0"/>
              </a:rPr>
              <a:t>’</a:t>
            </a:r>
            <a:r>
              <a:rPr lang="en-US" dirty="0" smtClean="0">
                <a:solidFill>
                  <a:srgbClr val="31859C"/>
                </a:solidFill>
                <a:effectLst>
                  <a:outerShdw blurRad="50800" dist="38100" dir="5400000" algn="t" rotWithShape="0">
                    <a:prstClr val="black">
                      <a:alpha val="40000"/>
                    </a:prstClr>
                  </a:outerShdw>
                </a:effectLst>
                <a:latin typeface="Tahoma" charset="0"/>
                <a:cs typeface="+mn-cs"/>
              </a:rPr>
              <a:t>s </a:t>
            </a:r>
            <a:r>
              <a:rPr lang="en-US" dirty="0">
                <a:solidFill>
                  <a:srgbClr val="31859C"/>
                </a:solidFill>
                <a:effectLst>
                  <a:outerShdw blurRad="50800" dist="38100" dir="5400000" algn="t" rotWithShape="0">
                    <a:prstClr val="black">
                      <a:alpha val="40000"/>
                    </a:prstClr>
                  </a:outerShdw>
                </a:effectLst>
                <a:latin typeface="Tahoma" charset="0"/>
                <a:cs typeface="+mn-cs"/>
              </a:rPr>
              <a:t>side</a:t>
            </a:r>
          </a:p>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You and me from sinful mother </a:t>
            </a:r>
            <a:r>
              <a:rPr lang="en-US" dirty="0" smtClean="0">
                <a:solidFill>
                  <a:srgbClr val="31859C"/>
                </a:solidFill>
                <a:effectLst>
                  <a:outerShdw blurRad="50800" dist="38100" dir="5400000" algn="t" rotWithShape="0">
                    <a:prstClr val="black">
                      <a:alpha val="40000"/>
                    </a:prstClr>
                  </a:outerShdw>
                </a:effectLst>
                <a:latin typeface="Tahoma" charset="0"/>
                <a:cs typeface="+mn-cs"/>
              </a:rPr>
              <a:t>and </a:t>
            </a:r>
            <a:r>
              <a:rPr lang="en-US" dirty="0">
                <a:solidFill>
                  <a:srgbClr val="31859C"/>
                </a:solidFill>
                <a:effectLst>
                  <a:outerShdw blurRad="50800" dist="38100" dir="5400000" algn="t" rotWithShape="0">
                    <a:prstClr val="black">
                      <a:alpha val="40000"/>
                    </a:prstClr>
                  </a:outerShdw>
                </a:effectLst>
                <a:latin typeface="Tahoma" charset="0"/>
                <a:cs typeface="+mn-cs"/>
              </a:rPr>
              <a:t>father</a:t>
            </a:r>
          </a:p>
          <a:p>
            <a:pPr eaLnBrk="1" hangingPunct="1">
              <a:defRPr/>
            </a:pPr>
            <a:r>
              <a:rPr lang="en-US" dirty="0">
                <a:effectLst>
                  <a:outerShdw blurRad="50800" dist="38100" dir="5400000" algn="t" rotWithShape="0">
                    <a:prstClr val="black">
                      <a:alpha val="40000"/>
                    </a:prstClr>
                  </a:outerShdw>
                </a:effectLst>
                <a:latin typeface="Tahoma" charset="0"/>
                <a:cs typeface="+mn-cs"/>
              </a:rPr>
              <a:t>Jesus in none of these ways</a:t>
            </a:r>
          </a:p>
          <a:p>
            <a:pPr lvl="1" eaLnBrk="1" hangingPunct="1">
              <a:lnSpc>
                <a:spcPct val="90000"/>
              </a:lnSpc>
              <a:defRPr/>
            </a:pPr>
            <a:r>
              <a:rPr lang="en-US" dirty="0">
                <a:effectLst>
                  <a:outerShdw blurRad="50800" dist="38100" dir="5400000" algn="t" rotWithShape="0">
                    <a:prstClr val="black">
                      <a:alpha val="40000"/>
                    </a:prstClr>
                  </a:outerShdw>
                </a:effectLst>
                <a:latin typeface="Tahoma" charset="0"/>
              </a:rPr>
              <a:t>But when the time had fully come, God sent his Son, born of a woman, born under law, to redeem those under law, that we might receive the full rights of sons. </a:t>
            </a:r>
            <a:r>
              <a:rPr lang="en-US" sz="1600" dirty="0" smtClean="0">
                <a:solidFill>
                  <a:srgbClr val="8EB4E3"/>
                </a:solidFill>
                <a:effectLst>
                  <a:outerShdw blurRad="50800" dist="38100" dir="5400000" algn="t" rotWithShape="0">
                    <a:prstClr val="black">
                      <a:alpha val="40000"/>
                    </a:prstClr>
                  </a:outerShdw>
                </a:effectLst>
                <a:latin typeface="Tahoma" charset="0"/>
              </a:rPr>
              <a:t>Galatians </a:t>
            </a:r>
            <a:r>
              <a:rPr lang="en-US" sz="1600" dirty="0">
                <a:solidFill>
                  <a:srgbClr val="8EB4E3"/>
                </a:solidFill>
                <a:effectLst>
                  <a:outerShdw blurRad="50800" dist="38100" dir="5400000" algn="t" rotWithShape="0">
                    <a:prstClr val="black">
                      <a:alpha val="40000"/>
                    </a:prstClr>
                  </a:outerShdw>
                </a:effectLst>
                <a:latin typeface="Tahoma" charset="0"/>
              </a:rPr>
              <a:t>4:4-5</a:t>
            </a:r>
          </a:p>
          <a:p>
            <a:pPr lvl="1" eaLnBrk="1" hangingPunct="1">
              <a:lnSpc>
                <a:spcPct val="90000"/>
              </a:lnSpc>
              <a:defRPr/>
            </a:pPr>
            <a:r>
              <a:rPr lang="en-US" dirty="0">
                <a:effectLst>
                  <a:outerShdw blurRad="50800" dist="38100" dir="5400000" algn="t" rotWithShape="0">
                    <a:prstClr val="black">
                      <a:alpha val="40000"/>
                    </a:prstClr>
                  </a:outerShdw>
                </a:effectLst>
                <a:latin typeface="Tahoma" charset="0"/>
              </a:rPr>
              <a:t>The Holy Spirit was His </a:t>
            </a:r>
            <a:r>
              <a:rPr lang="en-US" dirty="0" smtClean="0">
                <a:effectLst>
                  <a:outerShdw blurRad="50800" dist="38100" dir="5400000" algn="t" rotWithShape="0">
                    <a:prstClr val="black">
                      <a:alpha val="40000"/>
                    </a:prstClr>
                  </a:outerShdw>
                </a:effectLst>
                <a:latin typeface="Tahoma" charset="0"/>
              </a:rPr>
              <a:t>Father. </a:t>
            </a:r>
            <a:r>
              <a:rPr lang="en-US" sz="1600" dirty="0" smtClean="0">
                <a:solidFill>
                  <a:srgbClr val="8EB4E3"/>
                </a:solidFill>
                <a:effectLst>
                  <a:outerShdw blurRad="50800" dist="38100" dir="5400000" algn="t" rotWithShape="0">
                    <a:prstClr val="black">
                      <a:alpha val="40000"/>
                    </a:prstClr>
                  </a:outerShdw>
                </a:effectLst>
                <a:latin typeface="Tahoma" charset="0"/>
              </a:rPr>
              <a:t>Matthew </a:t>
            </a:r>
            <a:r>
              <a:rPr lang="en-US" sz="1600" dirty="0">
                <a:solidFill>
                  <a:srgbClr val="8EB4E3"/>
                </a:solidFill>
                <a:effectLst>
                  <a:outerShdw blurRad="50800" dist="38100" dir="5400000" algn="t" rotWithShape="0">
                    <a:prstClr val="black">
                      <a:alpha val="40000"/>
                    </a:prstClr>
                  </a:outerShdw>
                </a:effectLst>
                <a:latin typeface="Tahoma" charset="0"/>
              </a:rPr>
              <a:t>1:18</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3012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6466" name="Rectangle 2"/>
          <p:cNvSpPr>
            <a:spLocks noGrp="1" noChangeArrowheads="1"/>
          </p:cNvSpPr>
          <p:nvPr>
            <p:ph type="title"/>
          </p:nvPr>
        </p:nvSpPr>
        <p:spPr>
          <a:xfrm>
            <a:off x="457200" y="209550"/>
            <a:ext cx="8229600" cy="679450"/>
          </a:xfrm>
        </p:spPr>
        <p:txBody>
          <a:bodyPr/>
          <a:lstStyle/>
          <a:p>
            <a:pPr eaLnBrk="1" hangingPunct="1">
              <a:defRPr/>
            </a:pPr>
            <a:r>
              <a:rPr lang="en-US" cap="small" dirty="0">
                <a:latin typeface="Tahoma" charset="0"/>
                <a:cs typeface="+mj-cs"/>
              </a:rPr>
              <a:t>Jesus came to cure humanity</a:t>
            </a:r>
          </a:p>
        </p:txBody>
      </p:sp>
      <p:sp>
        <p:nvSpPr>
          <p:cNvPr id="4286467" name="Rectangle 3"/>
          <p:cNvSpPr>
            <a:spLocks noGrp="1" noChangeArrowheads="1"/>
          </p:cNvSpPr>
          <p:nvPr>
            <p:ph type="body" idx="1"/>
          </p:nvPr>
        </p:nvSpPr>
        <p:spPr/>
        <p:txBody>
          <a:bodyPr/>
          <a:lstStyle/>
          <a:p>
            <a:pPr eaLnBrk="1" hangingPunct="1">
              <a:defRPr/>
            </a:pPr>
            <a:endParaRPr lang="en-US" dirty="0">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56603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6466" name="Rectangle 2"/>
          <p:cNvSpPr>
            <a:spLocks noGrp="1" noChangeArrowheads="1"/>
          </p:cNvSpPr>
          <p:nvPr>
            <p:ph type="title"/>
          </p:nvPr>
        </p:nvSpPr>
        <p:spPr>
          <a:xfrm>
            <a:off x="457200" y="209550"/>
            <a:ext cx="8229600" cy="679450"/>
          </a:xfrm>
        </p:spPr>
        <p:txBody>
          <a:bodyPr/>
          <a:lstStyle/>
          <a:p>
            <a:pPr eaLnBrk="1" hangingPunct="1">
              <a:defRPr/>
            </a:pPr>
            <a:r>
              <a:rPr lang="en-US" cap="small" dirty="0">
                <a:latin typeface="Tahoma" charset="0"/>
                <a:cs typeface="+mj-cs"/>
              </a:rPr>
              <a:t>Jesus came to cure humanity</a:t>
            </a:r>
          </a:p>
        </p:txBody>
      </p:sp>
      <p:sp>
        <p:nvSpPr>
          <p:cNvPr id="4286467" name="Rectangle 3"/>
          <p:cNvSpPr>
            <a:spLocks noGrp="1" noChangeArrowheads="1"/>
          </p:cNvSpPr>
          <p:nvPr>
            <p:ph type="body" idx="1"/>
          </p:nvPr>
        </p:nvSpPr>
        <p:spPr/>
        <p:txBody>
          <a:bodyPr/>
          <a:lstStyle/>
          <a:p>
            <a:pPr eaLnBrk="1" hangingPunct="1">
              <a:defRPr/>
            </a:pPr>
            <a:r>
              <a:rPr lang="en-US" dirty="0">
                <a:effectLst>
                  <a:outerShdw blurRad="50800" dist="38100" dir="5400000" algn="t" rotWithShape="0">
                    <a:prstClr val="black">
                      <a:alpha val="40000"/>
                    </a:prstClr>
                  </a:outerShdw>
                </a:effectLst>
                <a:latin typeface="Tahoma" charset="0"/>
                <a:cs typeface="+mn-cs"/>
              </a:rPr>
              <a:t>In </a:t>
            </a:r>
            <a:r>
              <a:rPr lang="en-US" dirty="0" smtClean="0">
                <a:effectLst>
                  <a:outerShdw blurRad="50800" dist="38100" dir="5400000" algn="t" rotWithShape="0">
                    <a:prstClr val="black">
                      <a:alpha val="40000"/>
                    </a:prstClr>
                  </a:outerShdw>
                </a:effectLst>
                <a:latin typeface="Tahoma" charset="0"/>
                <a:cs typeface="+mn-cs"/>
              </a:rPr>
              <a:t>Jesus, </a:t>
            </a:r>
            <a:r>
              <a:rPr lang="en-US" dirty="0">
                <a:effectLst>
                  <a:outerShdw blurRad="50800" dist="38100" dir="5400000" algn="t" rotWithShape="0">
                    <a:prstClr val="black">
                      <a:alpha val="40000"/>
                    </a:prstClr>
                  </a:outerShdw>
                </a:effectLst>
                <a:latin typeface="Tahoma" charset="0"/>
                <a:cs typeface="+mn-cs"/>
              </a:rPr>
              <a:t>the two antagonistic principles fought it </a:t>
            </a:r>
            <a:r>
              <a:rPr lang="en-US" dirty="0" smtClean="0">
                <a:effectLst>
                  <a:outerShdw blurRad="50800" dist="38100" dir="5400000" algn="t" rotWithShape="0">
                    <a:prstClr val="black">
                      <a:alpha val="40000"/>
                    </a:prstClr>
                  </a:outerShdw>
                </a:effectLst>
                <a:latin typeface="Tahoma" charset="0"/>
                <a:cs typeface="+mn-cs"/>
              </a:rPr>
              <a:t>out</a:t>
            </a:r>
            <a:endParaRPr lang="en-US" dirty="0">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03842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6466" name="Rectangle 2"/>
          <p:cNvSpPr>
            <a:spLocks noGrp="1" noChangeArrowheads="1"/>
          </p:cNvSpPr>
          <p:nvPr>
            <p:ph type="title"/>
          </p:nvPr>
        </p:nvSpPr>
        <p:spPr>
          <a:xfrm>
            <a:off x="457200" y="209550"/>
            <a:ext cx="8229600" cy="679450"/>
          </a:xfrm>
        </p:spPr>
        <p:txBody>
          <a:bodyPr/>
          <a:lstStyle/>
          <a:p>
            <a:pPr eaLnBrk="1" hangingPunct="1">
              <a:defRPr/>
            </a:pPr>
            <a:r>
              <a:rPr lang="en-US" cap="small" dirty="0">
                <a:latin typeface="Tahoma" charset="0"/>
                <a:cs typeface="+mj-cs"/>
              </a:rPr>
              <a:t>Jesus came to cure humanity</a:t>
            </a:r>
          </a:p>
        </p:txBody>
      </p:sp>
      <p:sp>
        <p:nvSpPr>
          <p:cNvPr id="4286467" name="Rectangle 3"/>
          <p:cNvSpPr>
            <a:spLocks noGrp="1" noChangeArrowheads="1"/>
          </p:cNvSpPr>
          <p:nvPr>
            <p:ph type="body" idx="1"/>
          </p:nvPr>
        </p:nvSpPr>
        <p:spPr/>
        <p:txBody>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In </a:t>
            </a:r>
            <a:r>
              <a:rPr lang="en-US" dirty="0" smtClean="0">
                <a:solidFill>
                  <a:srgbClr val="31859C"/>
                </a:solidFill>
                <a:effectLst>
                  <a:outerShdw blurRad="50800" dist="38100" dir="5400000" algn="t" rotWithShape="0">
                    <a:prstClr val="black">
                      <a:alpha val="40000"/>
                    </a:prstClr>
                  </a:outerShdw>
                </a:effectLst>
                <a:latin typeface="Tahoma" charset="0"/>
                <a:cs typeface="+mn-cs"/>
              </a:rPr>
              <a:t>Jesus, </a:t>
            </a:r>
            <a:r>
              <a:rPr lang="en-US" dirty="0">
                <a:solidFill>
                  <a:srgbClr val="31859C"/>
                </a:solidFill>
                <a:effectLst>
                  <a:outerShdw blurRad="50800" dist="38100" dir="5400000" algn="t" rotWithShape="0">
                    <a:prstClr val="black">
                      <a:alpha val="40000"/>
                    </a:prstClr>
                  </a:outerShdw>
                </a:effectLst>
                <a:latin typeface="Tahoma" charset="0"/>
                <a:cs typeface="+mn-cs"/>
              </a:rPr>
              <a:t>the two antagonistic principles fought it out</a:t>
            </a:r>
          </a:p>
          <a:p>
            <a:pPr eaLnBrk="1" hangingPunct="1">
              <a:defRPr/>
            </a:pPr>
            <a:r>
              <a:rPr lang="en-US" dirty="0">
                <a:effectLst>
                  <a:outerShdw blurRad="50800" dist="38100" dir="5400000" algn="t" rotWithShape="0">
                    <a:prstClr val="black">
                      <a:alpha val="40000"/>
                    </a:prstClr>
                  </a:outerShdw>
                </a:effectLst>
                <a:latin typeface="Tahoma" charset="0"/>
                <a:cs typeface="+mn-cs"/>
              </a:rPr>
              <a:t>Love others or survival of the fittest (selfishness</a:t>
            </a:r>
            <a:r>
              <a:rPr lang="en-US" dirty="0" smtClean="0">
                <a:effectLst>
                  <a:outerShdw blurRad="50800" dist="38100" dir="5400000" algn="t" rotWithShape="0">
                    <a:prstClr val="black">
                      <a:alpha val="40000"/>
                    </a:prstClr>
                  </a:outerShdw>
                </a:effectLst>
                <a:latin typeface="Tahoma" charset="0"/>
                <a:cs typeface="+mn-cs"/>
              </a:rPr>
              <a:t>)</a:t>
            </a:r>
            <a:endParaRPr lang="en-US" dirty="0">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593910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6466" name="Rectangle 2"/>
          <p:cNvSpPr>
            <a:spLocks noGrp="1" noChangeArrowheads="1"/>
          </p:cNvSpPr>
          <p:nvPr>
            <p:ph type="title"/>
          </p:nvPr>
        </p:nvSpPr>
        <p:spPr>
          <a:xfrm>
            <a:off x="457200" y="209550"/>
            <a:ext cx="8229600" cy="679450"/>
          </a:xfrm>
        </p:spPr>
        <p:txBody>
          <a:bodyPr/>
          <a:lstStyle/>
          <a:p>
            <a:pPr eaLnBrk="1" hangingPunct="1">
              <a:defRPr/>
            </a:pPr>
            <a:r>
              <a:rPr lang="en-US" cap="small" dirty="0">
                <a:latin typeface="Tahoma" charset="0"/>
                <a:cs typeface="+mj-cs"/>
              </a:rPr>
              <a:t>Jesus came to cure humanity</a:t>
            </a:r>
          </a:p>
        </p:txBody>
      </p:sp>
      <p:sp>
        <p:nvSpPr>
          <p:cNvPr id="4286467" name="Rectangle 3"/>
          <p:cNvSpPr>
            <a:spLocks noGrp="1" noChangeArrowheads="1"/>
          </p:cNvSpPr>
          <p:nvPr>
            <p:ph type="body" idx="1"/>
          </p:nvPr>
        </p:nvSpPr>
        <p:spPr/>
        <p:txBody>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In </a:t>
            </a:r>
            <a:r>
              <a:rPr lang="en-US" dirty="0" smtClean="0">
                <a:solidFill>
                  <a:srgbClr val="31859C"/>
                </a:solidFill>
                <a:effectLst>
                  <a:outerShdw blurRad="50800" dist="38100" dir="5400000" algn="t" rotWithShape="0">
                    <a:prstClr val="black">
                      <a:alpha val="40000"/>
                    </a:prstClr>
                  </a:outerShdw>
                </a:effectLst>
                <a:latin typeface="Tahoma" charset="0"/>
                <a:cs typeface="+mn-cs"/>
              </a:rPr>
              <a:t>Jesus, </a:t>
            </a:r>
            <a:r>
              <a:rPr lang="en-US" dirty="0">
                <a:solidFill>
                  <a:srgbClr val="31859C"/>
                </a:solidFill>
                <a:effectLst>
                  <a:outerShdw blurRad="50800" dist="38100" dir="5400000" algn="t" rotWithShape="0">
                    <a:prstClr val="black">
                      <a:alpha val="40000"/>
                    </a:prstClr>
                  </a:outerShdw>
                </a:effectLst>
                <a:latin typeface="Tahoma" charset="0"/>
                <a:cs typeface="+mn-cs"/>
              </a:rPr>
              <a:t>the two antagonistic principles fought it out</a:t>
            </a:r>
          </a:p>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Love others or survival of the fittest (selfishness)</a:t>
            </a:r>
          </a:p>
          <a:p>
            <a:pPr eaLnBrk="1" hangingPunct="1">
              <a:defRPr/>
            </a:pPr>
            <a:r>
              <a:rPr lang="en-US" dirty="0">
                <a:effectLst>
                  <a:outerShdw blurRad="50800" dist="38100" dir="5400000" algn="t" rotWithShape="0">
                    <a:prstClr val="black">
                      <a:alpha val="40000"/>
                    </a:prstClr>
                  </a:outerShdw>
                </a:effectLst>
                <a:latin typeface="Tahoma" charset="0"/>
                <a:cs typeface="+mn-cs"/>
              </a:rPr>
              <a:t>Jesus restored the love of God into the human species and reconnected humanity to </a:t>
            </a:r>
            <a:r>
              <a:rPr lang="en-US" dirty="0" smtClean="0">
                <a:effectLst>
                  <a:outerShdw blurRad="50800" dist="38100" dir="5400000" algn="t" rotWithShape="0">
                    <a:prstClr val="black">
                      <a:alpha val="40000"/>
                    </a:prstClr>
                  </a:outerShdw>
                </a:effectLst>
                <a:latin typeface="Tahoma" charset="0"/>
                <a:cs typeface="+mn-cs"/>
              </a:rPr>
              <a:t>God</a:t>
            </a:r>
            <a:r>
              <a:rPr lang="en-US" dirty="0" smtClean="0">
                <a:effectLst>
                  <a:outerShdw blurRad="50800" dist="38100" dir="5400000" algn="t" rotWithShape="0">
                    <a:prstClr val="black">
                      <a:alpha val="40000"/>
                    </a:prstClr>
                  </a:outerShdw>
                </a:effectLst>
                <a:latin typeface="Tahoma" charset="0"/>
              </a:rPr>
              <a:t>’</a:t>
            </a:r>
            <a:r>
              <a:rPr lang="en-US" dirty="0" smtClean="0">
                <a:effectLst>
                  <a:outerShdw blurRad="50800" dist="38100" dir="5400000" algn="t" rotWithShape="0">
                    <a:prstClr val="black">
                      <a:alpha val="40000"/>
                    </a:prstClr>
                  </a:outerShdw>
                </a:effectLst>
                <a:latin typeface="Tahoma" charset="0"/>
                <a:cs typeface="+mn-cs"/>
              </a:rPr>
              <a:t>s </a:t>
            </a:r>
            <a:r>
              <a:rPr lang="en-US" dirty="0">
                <a:effectLst>
                  <a:outerShdw blurRad="50800" dist="38100" dir="5400000" algn="t" rotWithShape="0">
                    <a:prstClr val="black">
                      <a:alpha val="40000"/>
                    </a:prstClr>
                  </a:outerShdw>
                </a:effectLst>
                <a:latin typeface="Tahoma" charset="0"/>
                <a:cs typeface="+mn-cs"/>
              </a:rPr>
              <a:t>circle of love/life!</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772143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2610"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Jesus, in humanity, overcame the desire to save self with love</a:t>
            </a:r>
          </a:p>
        </p:txBody>
      </p:sp>
      <p:sp>
        <p:nvSpPr>
          <p:cNvPr id="4292611" name="Rectangle 3"/>
          <p:cNvSpPr>
            <a:spLocks noGrp="1" noChangeArrowheads="1"/>
          </p:cNvSpPr>
          <p:nvPr>
            <p:ph type="body" idx="1"/>
          </p:nvPr>
        </p:nvSpPr>
        <p:spPr/>
        <p:txBody>
          <a:bodyPr/>
          <a:lstStyle/>
          <a:p>
            <a:pPr eaLnBrk="1" hangingPunct="1">
              <a:defRPr/>
            </a:pPr>
            <a:endParaRPr lang="en-US" dirty="0">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303366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2611" name="Rectangle 3"/>
          <p:cNvSpPr>
            <a:spLocks noGrp="1" noChangeArrowheads="1"/>
          </p:cNvSpPr>
          <p:nvPr>
            <p:ph type="body" idx="1"/>
          </p:nvPr>
        </p:nvSpPr>
        <p:spPr/>
        <p:txBody>
          <a:bodyPr/>
          <a:lstStyle/>
          <a:p>
            <a:pPr eaLnBrk="1" hangingPunct="1">
              <a:defRPr/>
            </a:pPr>
            <a:r>
              <a:rPr lang="en-US" dirty="0">
                <a:effectLst>
                  <a:outerShdw blurRad="50800" dist="38100" dir="5400000" algn="t" rotWithShape="0">
                    <a:prstClr val="black">
                      <a:alpha val="40000"/>
                    </a:prstClr>
                  </a:outerShdw>
                </a:effectLst>
                <a:latin typeface="Tahoma" charset="0"/>
                <a:cs typeface="+mn-cs"/>
              </a:rPr>
              <a:t>Jesus, full of the Holy Spirit, returned from the Jordan and was led by the Spirit in the desert, where for forty days he was tempted by the devil.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Luke </a:t>
            </a:r>
            <a:r>
              <a:rPr lang="en-US" sz="1600" dirty="0">
                <a:solidFill>
                  <a:srgbClr val="8EB4E3"/>
                </a:solidFill>
                <a:effectLst>
                  <a:outerShdw blurRad="50800" dist="38100" dir="5400000" algn="t" rotWithShape="0">
                    <a:prstClr val="black">
                      <a:alpha val="40000"/>
                    </a:prstClr>
                  </a:outerShdw>
                </a:effectLst>
                <a:latin typeface="Tahoma" charset="0"/>
                <a:cs typeface="+mn-cs"/>
              </a:rPr>
              <a:t>4:1-</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2</a:t>
            </a:r>
            <a:endParaRPr lang="en-US" sz="1600" dirty="0">
              <a:solidFill>
                <a:srgbClr val="8EB4E3"/>
              </a:solidFill>
              <a:effectLst>
                <a:outerShdw blurRad="50800" dist="38100" dir="5400000" algn="t" rotWithShape="0">
                  <a:prstClr val="black">
                    <a:alpha val="40000"/>
                  </a:prstClr>
                </a:outerShdw>
              </a:effectLst>
              <a:latin typeface="Tahoma" charset="0"/>
              <a:cs typeface="+mn-cs"/>
            </a:endParaRPr>
          </a:p>
        </p:txBody>
      </p:sp>
      <p:sp>
        <p:nvSpPr>
          <p:cNvPr id="5"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Jesus, in humanity, overcame the desire to save self with love</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755561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2611" name="Rectangle 3"/>
          <p:cNvSpPr>
            <a:spLocks noGrp="1" noChangeArrowheads="1"/>
          </p:cNvSpPr>
          <p:nvPr>
            <p:ph type="body" idx="1"/>
          </p:nvPr>
        </p:nvSpPr>
        <p:spPr/>
        <p:txBody>
          <a:bodyPr/>
          <a:lstStyle/>
          <a:p>
            <a:pPr eaLnBrk="1" hangingPunct="1">
              <a:defRPr/>
            </a:pPr>
            <a:r>
              <a:rPr lang="en-US" dirty="0">
                <a:effectLst>
                  <a:outerShdw blurRad="50800" dist="38100" dir="5400000" algn="t" rotWithShape="0">
                    <a:prstClr val="black">
                      <a:alpha val="40000"/>
                    </a:prstClr>
                  </a:outerShdw>
                </a:effectLst>
                <a:latin typeface="Tahoma" charset="0"/>
                <a:cs typeface="+mn-cs"/>
              </a:rPr>
              <a:t>Jesus, full of the Holy Spirit, returned from the Jordan and was led by the Spirit in the desert, where for forty days he was tempted by the devil.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Luke </a:t>
            </a:r>
            <a:r>
              <a:rPr lang="en-US" sz="1600" dirty="0">
                <a:solidFill>
                  <a:srgbClr val="8EB4E3"/>
                </a:solidFill>
                <a:effectLst>
                  <a:outerShdw blurRad="50800" dist="38100" dir="5400000" algn="t" rotWithShape="0">
                    <a:prstClr val="black">
                      <a:alpha val="40000"/>
                    </a:prstClr>
                  </a:outerShdw>
                </a:effectLst>
                <a:latin typeface="Tahoma" charset="0"/>
                <a:cs typeface="+mn-cs"/>
              </a:rPr>
              <a:t>4:1-2</a:t>
            </a:r>
          </a:p>
          <a:p>
            <a:pPr lvl="1" eaLnBrk="1" hangingPunct="1">
              <a:defRPr/>
            </a:pPr>
            <a:r>
              <a:rPr lang="en-US" dirty="0">
                <a:effectLst>
                  <a:outerShdw blurRad="50800" dist="38100" dir="5400000" algn="t" rotWithShape="0">
                    <a:prstClr val="black">
                      <a:alpha val="40000"/>
                    </a:prstClr>
                  </a:outerShdw>
                </a:effectLst>
                <a:latin typeface="Tahoma" charset="0"/>
              </a:rPr>
              <a:t>Turn stone to bread – save </a:t>
            </a:r>
            <a:r>
              <a:rPr lang="en-US" dirty="0" smtClean="0">
                <a:effectLst>
                  <a:outerShdw blurRad="50800" dist="38100" dir="5400000" algn="t" rotWithShape="0">
                    <a:prstClr val="black">
                      <a:alpha val="40000"/>
                    </a:prstClr>
                  </a:outerShdw>
                </a:effectLst>
                <a:latin typeface="Tahoma" charset="0"/>
              </a:rPr>
              <a:t>yourself</a:t>
            </a:r>
            <a:endParaRPr lang="en-US" dirty="0">
              <a:effectLst>
                <a:outerShdw blurRad="50800" dist="38100" dir="5400000" algn="t" rotWithShape="0">
                  <a:prstClr val="black">
                    <a:alpha val="40000"/>
                  </a:prstClr>
                </a:outerShdw>
              </a:effectLst>
              <a:latin typeface="Tahoma" charset="0"/>
            </a:endParaRPr>
          </a:p>
        </p:txBody>
      </p:sp>
      <p:sp>
        <p:nvSpPr>
          <p:cNvPr id="5"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Jesus, in humanity, overcame the desire to save self with love</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03042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2611" name="Rectangle 3"/>
          <p:cNvSpPr>
            <a:spLocks noGrp="1" noChangeArrowheads="1"/>
          </p:cNvSpPr>
          <p:nvPr>
            <p:ph type="body" idx="1"/>
          </p:nvPr>
        </p:nvSpPr>
        <p:spPr/>
        <p:txBody>
          <a:bodyPr/>
          <a:lstStyle/>
          <a:p>
            <a:pPr eaLnBrk="1" hangingPunct="1">
              <a:defRPr/>
            </a:pPr>
            <a:r>
              <a:rPr lang="en-US" dirty="0">
                <a:effectLst>
                  <a:outerShdw blurRad="50800" dist="38100" dir="5400000" algn="t" rotWithShape="0">
                    <a:prstClr val="black">
                      <a:alpha val="40000"/>
                    </a:prstClr>
                  </a:outerShdw>
                </a:effectLst>
                <a:latin typeface="Tahoma" charset="0"/>
                <a:cs typeface="+mn-cs"/>
              </a:rPr>
              <a:t>Jesus, full of the Holy Spirit, returned from the Jordan and was led by the Spirit in the desert, where for forty days he was tempted by the devil.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Luke </a:t>
            </a:r>
            <a:r>
              <a:rPr lang="en-US" sz="1600" dirty="0">
                <a:solidFill>
                  <a:srgbClr val="8EB4E3"/>
                </a:solidFill>
                <a:effectLst>
                  <a:outerShdw blurRad="50800" dist="38100" dir="5400000" algn="t" rotWithShape="0">
                    <a:prstClr val="black">
                      <a:alpha val="40000"/>
                    </a:prstClr>
                  </a:outerShdw>
                </a:effectLst>
                <a:latin typeface="Tahoma" charset="0"/>
                <a:cs typeface="+mn-cs"/>
              </a:rPr>
              <a:t>4:1-2</a:t>
            </a:r>
          </a:p>
          <a:p>
            <a:pPr lvl="1" eaLnBrk="1" hangingPunct="1">
              <a:defRPr/>
            </a:pPr>
            <a:r>
              <a:rPr lang="en-US" dirty="0">
                <a:solidFill>
                  <a:srgbClr val="31859C"/>
                </a:solidFill>
                <a:effectLst>
                  <a:outerShdw blurRad="50800" dist="38100" dir="5400000" algn="t" rotWithShape="0">
                    <a:prstClr val="black">
                      <a:alpha val="40000"/>
                    </a:prstClr>
                  </a:outerShdw>
                </a:effectLst>
                <a:latin typeface="Tahoma" charset="0"/>
              </a:rPr>
              <a:t>Turn stone to bread – save yourself</a:t>
            </a:r>
          </a:p>
          <a:p>
            <a:pPr lvl="1" eaLnBrk="1" hangingPunct="1">
              <a:defRPr/>
            </a:pPr>
            <a:r>
              <a:rPr lang="en-US" dirty="0">
                <a:effectLst>
                  <a:outerShdw blurRad="50800" dist="38100" dir="5400000" algn="t" rotWithShape="0">
                    <a:prstClr val="black">
                      <a:alpha val="40000"/>
                    </a:prstClr>
                  </a:outerShdw>
                </a:effectLst>
                <a:latin typeface="Tahoma" charset="0"/>
              </a:rPr>
              <a:t>Jump down – prove </a:t>
            </a:r>
            <a:r>
              <a:rPr lang="en-US" dirty="0" smtClean="0">
                <a:effectLst>
                  <a:outerShdw blurRad="50800" dist="38100" dir="5400000" algn="t" rotWithShape="0">
                    <a:prstClr val="black">
                      <a:alpha val="40000"/>
                    </a:prstClr>
                  </a:outerShdw>
                </a:effectLst>
                <a:latin typeface="Tahoma" charset="0"/>
              </a:rPr>
              <a:t>yourself</a:t>
            </a:r>
            <a:endParaRPr lang="en-US" dirty="0">
              <a:effectLst>
                <a:outerShdw blurRad="50800" dist="38100" dir="5400000" algn="t" rotWithShape="0">
                  <a:prstClr val="black">
                    <a:alpha val="40000"/>
                  </a:prstClr>
                </a:outerShdw>
              </a:effectLst>
              <a:latin typeface="Tahoma" charset="0"/>
            </a:endParaRPr>
          </a:p>
        </p:txBody>
      </p:sp>
      <p:sp>
        <p:nvSpPr>
          <p:cNvPr id="5"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Jesus, in humanity, overcame the desire to save self with love</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27956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a:t>Over </a:t>
            </a:r>
            <a:r>
              <a:rPr lang="en-US" cap="small" dirty="0" smtClean="0"/>
              <a:t>What</a:t>
            </a:r>
            <a:r>
              <a:rPr lang="en-US" cap="small" dirty="0"/>
              <a:t>?</a:t>
            </a:r>
          </a:p>
        </p:txBody>
      </p:sp>
      <p:sp>
        <p:nvSpPr>
          <p:cNvPr id="7" name="Content Placeholder 6"/>
          <p:cNvSpPr>
            <a:spLocks noGrp="1"/>
          </p:cNvSpPr>
          <p:nvPr>
            <p:ph sz="half" idx="2"/>
          </p:nvPr>
        </p:nvSpPr>
        <p:spPr>
          <a:xfrm>
            <a:off x="1143000" y="1047750"/>
            <a:ext cx="3429000" cy="3086100"/>
          </a:xfrm>
        </p:spPr>
        <p:txBody>
          <a:bodyPr/>
          <a:lstStyle/>
          <a:p>
            <a:pPr eaLnBrk="1" hangingPunct="1">
              <a:defRPr/>
            </a:pPr>
            <a:r>
              <a:rPr lang="en-US" sz="2400" dirty="0">
                <a:effectLst>
                  <a:outerShdw blurRad="50800" dist="38100" dir="5400000" algn="t" rotWithShape="0">
                    <a:prstClr val="black">
                      <a:alpha val="40000"/>
                    </a:prstClr>
                  </a:outerShdw>
                </a:effectLst>
              </a:rPr>
              <a:t>What did Lucifer do to deceive 1/</a:t>
            </a:r>
            <a:r>
              <a:rPr lang="en-US" sz="2400" dirty="0" smtClean="0">
                <a:effectLst>
                  <a:outerShdw blurRad="50800" dist="38100" dir="5400000" algn="t" rotWithShape="0">
                    <a:prstClr val="black">
                      <a:alpha val="40000"/>
                    </a:prstClr>
                  </a:outerShdw>
                </a:effectLst>
              </a:rPr>
              <a:t>3 of the angels? </a:t>
            </a:r>
            <a:endParaRPr lang="en-US" sz="2400"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pic>
        <p:nvPicPr>
          <p:cNvPr id="9" name="Content Placeholder 5" descr="011_Lucifers_Speech_Audiance_F.tif"/>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5921" r="15921" b="26564"/>
          <a:stretch/>
        </p:blipFill>
        <p:spPr>
          <a:xfrm>
            <a:off x="4650564" y="1000125"/>
            <a:ext cx="4036236" cy="3333750"/>
          </a:xfrm>
        </p:spPr>
      </p:pic>
    </p:spTree>
    <p:extLst>
      <p:ext uri="{BB962C8B-B14F-4D97-AF65-F5344CB8AC3E}">
        <p14:creationId xmlns:p14="http://schemas.microsoft.com/office/powerpoint/2010/main" val="3405781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2611" name="Rectangle 3"/>
          <p:cNvSpPr>
            <a:spLocks noGrp="1" noChangeArrowheads="1"/>
          </p:cNvSpPr>
          <p:nvPr>
            <p:ph type="body" idx="1"/>
          </p:nvPr>
        </p:nvSpPr>
        <p:spPr/>
        <p:txBody>
          <a:bodyPr/>
          <a:lstStyle/>
          <a:p>
            <a:pPr eaLnBrk="1" hangingPunct="1">
              <a:defRPr/>
            </a:pPr>
            <a:r>
              <a:rPr lang="en-US" dirty="0">
                <a:effectLst>
                  <a:outerShdw blurRad="50800" dist="38100" dir="5400000" algn="t" rotWithShape="0">
                    <a:prstClr val="black">
                      <a:alpha val="40000"/>
                    </a:prstClr>
                  </a:outerShdw>
                </a:effectLst>
                <a:latin typeface="Tahoma" charset="0"/>
                <a:cs typeface="+mn-cs"/>
              </a:rPr>
              <a:t>Jesus, full of the Holy Spirit, returned from the Jordan and was led by the Spirit in the desert, where for forty days he was tempted by the devil.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Luke </a:t>
            </a:r>
            <a:r>
              <a:rPr lang="en-US" sz="1600" dirty="0">
                <a:solidFill>
                  <a:srgbClr val="8EB4E3"/>
                </a:solidFill>
                <a:effectLst>
                  <a:outerShdw blurRad="50800" dist="38100" dir="5400000" algn="t" rotWithShape="0">
                    <a:prstClr val="black">
                      <a:alpha val="40000"/>
                    </a:prstClr>
                  </a:outerShdw>
                </a:effectLst>
                <a:latin typeface="Tahoma" charset="0"/>
                <a:cs typeface="+mn-cs"/>
              </a:rPr>
              <a:t>4:1-2</a:t>
            </a:r>
          </a:p>
          <a:p>
            <a:pPr lvl="1" eaLnBrk="1" hangingPunct="1">
              <a:defRPr/>
            </a:pPr>
            <a:r>
              <a:rPr lang="en-US" dirty="0">
                <a:solidFill>
                  <a:srgbClr val="31859C"/>
                </a:solidFill>
                <a:effectLst>
                  <a:outerShdw blurRad="50800" dist="38100" dir="5400000" algn="t" rotWithShape="0">
                    <a:prstClr val="black">
                      <a:alpha val="40000"/>
                    </a:prstClr>
                  </a:outerShdw>
                </a:effectLst>
                <a:latin typeface="Tahoma" charset="0"/>
              </a:rPr>
              <a:t>Turn stone to bread – save yourself</a:t>
            </a:r>
          </a:p>
          <a:p>
            <a:pPr lvl="1" eaLnBrk="1" hangingPunct="1">
              <a:defRPr/>
            </a:pPr>
            <a:r>
              <a:rPr lang="en-US" dirty="0">
                <a:solidFill>
                  <a:srgbClr val="31859C"/>
                </a:solidFill>
                <a:effectLst>
                  <a:outerShdw blurRad="50800" dist="38100" dir="5400000" algn="t" rotWithShape="0">
                    <a:prstClr val="black">
                      <a:alpha val="40000"/>
                    </a:prstClr>
                  </a:outerShdw>
                </a:effectLst>
                <a:latin typeface="Tahoma" charset="0"/>
              </a:rPr>
              <a:t>Jump down – prove yourself</a:t>
            </a:r>
          </a:p>
          <a:p>
            <a:pPr lvl="1" eaLnBrk="1" hangingPunct="1">
              <a:defRPr/>
            </a:pPr>
            <a:r>
              <a:rPr lang="en-US" dirty="0">
                <a:effectLst>
                  <a:outerShdw blurRad="50800" dist="38100" dir="5400000" algn="t" rotWithShape="0">
                    <a:prstClr val="black">
                      <a:alpha val="40000"/>
                    </a:prstClr>
                  </a:outerShdw>
                </a:effectLst>
                <a:latin typeface="Tahoma" charset="0"/>
              </a:rPr>
              <a:t>Bow down – save yourself</a:t>
            </a:r>
          </a:p>
        </p:txBody>
      </p:sp>
      <p:sp>
        <p:nvSpPr>
          <p:cNvPr id="5"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Jesus, in humanity, overcame the desire to save self with love</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1998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6706"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Jesus</a:t>
            </a:r>
            <a:r>
              <a:rPr lang="ja-JP" altLang="en-US" cap="small" dirty="0">
                <a:latin typeface="Tahoma" charset="0"/>
                <a:cs typeface="+mj-cs"/>
              </a:rPr>
              <a:t>’</a:t>
            </a:r>
            <a:r>
              <a:rPr lang="en-US" cap="small" dirty="0">
                <a:latin typeface="Tahoma" charset="0"/>
                <a:cs typeface="+mj-cs"/>
              </a:rPr>
              <a:t> Temptations</a:t>
            </a:r>
          </a:p>
        </p:txBody>
      </p:sp>
      <p:sp>
        <p:nvSpPr>
          <p:cNvPr id="4296707" name="Rectangle 3"/>
          <p:cNvSpPr>
            <a:spLocks noGrp="1" noChangeArrowheads="1"/>
          </p:cNvSpPr>
          <p:nvPr>
            <p:ph type="body" idx="1"/>
          </p:nvPr>
        </p:nvSpPr>
        <p:spPr>
          <a:xfrm>
            <a:off x="1143000" y="1200150"/>
            <a:ext cx="7543800" cy="3590925"/>
          </a:xfrm>
        </p:spPr>
        <p:txBody>
          <a:bodyPr/>
          <a:lstStyle/>
          <a:p>
            <a:pPr eaLnBrk="1" hangingPunct="1">
              <a:defRPr/>
            </a:pPr>
            <a:r>
              <a:rPr lang="en-US" dirty="0">
                <a:effectLst>
                  <a:outerShdw blurRad="50800" dist="38100" dir="5400000" algn="t" rotWithShape="0">
                    <a:prstClr val="black">
                      <a:alpha val="40000"/>
                    </a:prstClr>
                  </a:outerShdw>
                </a:effectLst>
                <a:latin typeface="Tahoma" charset="0"/>
                <a:cs typeface="+mn-cs"/>
              </a:rPr>
              <a:t>Jesus was </a:t>
            </a:r>
            <a:r>
              <a:rPr lang="ja-JP" altLang="en-US" dirty="0">
                <a:effectLst>
                  <a:outerShdw blurRad="50800" dist="38100" dir="5400000" algn="t" rotWithShape="0">
                    <a:prstClr val="black">
                      <a:alpha val="40000"/>
                    </a:prstClr>
                  </a:outerShdw>
                </a:effectLst>
                <a:latin typeface="Tahoma" charset="0"/>
                <a:cs typeface="+mn-cs"/>
              </a:rPr>
              <a:t>“</a:t>
            </a:r>
            <a:r>
              <a:rPr lang="en-US" dirty="0">
                <a:effectLst>
                  <a:outerShdw blurRad="50800" dist="38100" dir="5400000" algn="t" rotWithShape="0">
                    <a:prstClr val="black">
                      <a:alpha val="40000"/>
                    </a:prstClr>
                  </a:outerShdw>
                </a:effectLst>
                <a:latin typeface="Tahoma" charset="0"/>
                <a:cs typeface="+mn-cs"/>
              </a:rPr>
              <a:t>tempted in </a:t>
            </a:r>
            <a:r>
              <a:rPr lang="en-US" dirty="0">
                <a:solidFill>
                  <a:srgbClr val="FFFF99"/>
                </a:solidFill>
                <a:effectLst>
                  <a:outerShdw blurRad="50800" dist="38100" dir="5400000" algn="t" rotWithShape="0">
                    <a:prstClr val="black">
                      <a:alpha val="40000"/>
                    </a:prstClr>
                  </a:outerShdw>
                </a:effectLst>
                <a:latin typeface="Tahoma" charset="0"/>
                <a:cs typeface="+mn-cs"/>
              </a:rPr>
              <a:t>every way</a:t>
            </a:r>
            <a:r>
              <a:rPr lang="en-US" dirty="0">
                <a:effectLst>
                  <a:outerShdw blurRad="50800" dist="38100" dir="5400000" algn="t" rotWithShape="0">
                    <a:prstClr val="black">
                      <a:alpha val="40000"/>
                    </a:prstClr>
                  </a:outerShdw>
                </a:effectLst>
                <a:latin typeface="Tahoma" charset="0"/>
                <a:cs typeface="+mn-cs"/>
              </a:rPr>
              <a:t>, just as we </a:t>
            </a:r>
            <a:r>
              <a:rPr lang="en-US" dirty="0" smtClean="0">
                <a:effectLst>
                  <a:outerShdw blurRad="50800" dist="38100" dir="5400000" algn="t" rotWithShape="0">
                    <a:prstClr val="black">
                      <a:alpha val="40000"/>
                    </a:prstClr>
                  </a:outerShdw>
                </a:effectLst>
                <a:latin typeface="Tahoma" charset="0"/>
                <a:cs typeface="+mn-cs"/>
              </a:rPr>
              <a:t>are - yet </a:t>
            </a:r>
            <a:r>
              <a:rPr lang="en-US" dirty="0">
                <a:effectLst>
                  <a:outerShdw blurRad="50800" dist="38100" dir="5400000" algn="t" rotWithShape="0">
                    <a:prstClr val="black">
                      <a:alpha val="40000"/>
                    </a:prstClr>
                  </a:outerShdw>
                </a:effectLst>
                <a:latin typeface="Tahoma" charset="0"/>
                <a:cs typeface="+mn-cs"/>
              </a:rPr>
              <a:t>was without </a:t>
            </a:r>
            <a:r>
              <a:rPr lang="en-US" dirty="0" smtClean="0">
                <a:effectLst>
                  <a:outerShdw blurRad="50800" dist="38100" dir="5400000" algn="t" rotWithShape="0">
                    <a:prstClr val="black">
                      <a:alpha val="40000"/>
                    </a:prstClr>
                  </a:outerShdw>
                </a:effectLst>
                <a:latin typeface="Tahoma" charset="0"/>
                <a:cs typeface="+mn-cs"/>
              </a:rPr>
              <a:t>sin.</a:t>
            </a:r>
            <a:r>
              <a:rPr lang="ja-JP" altLang="en-US" dirty="0" smtClean="0">
                <a:effectLst>
                  <a:outerShdw blurRad="50800" dist="38100" dir="5400000" algn="t" rotWithShape="0">
                    <a:prstClr val="black">
                      <a:alpha val="40000"/>
                    </a:prstClr>
                  </a:outerShdw>
                </a:effectLst>
                <a:latin typeface="Tahoma" charset="0"/>
                <a:cs typeface="+mn-cs"/>
              </a:rPr>
              <a:t>”</a:t>
            </a:r>
            <a:r>
              <a:rPr lang="en-US" dirty="0" smtClean="0">
                <a:effectLst>
                  <a:outerShdw blurRad="50800" dist="38100" dir="5400000" algn="t" rotWithShape="0">
                    <a:prstClr val="black">
                      <a:alpha val="40000"/>
                    </a:prstClr>
                  </a:outerShdw>
                </a:effectLst>
                <a:latin typeface="Tahoma" charset="0"/>
                <a:cs typeface="+mn-cs"/>
              </a:rPr>
              <a:t>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Hebrews </a:t>
            </a:r>
            <a:r>
              <a:rPr lang="en-US" sz="1600" dirty="0">
                <a:solidFill>
                  <a:srgbClr val="8EB4E3"/>
                </a:solidFill>
                <a:effectLst>
                  <a:outerShdw blurRad="50800" dist="38100" dir="5400000" algn="t" rotWithShape="0">
                    <a:prstClr val="black">
                      <a:alpha val="40000"/>
                    </a:prstClr>
                  </a:outerShdw>
                </a:effectLst>
                <a:latin typeface="Tahoma" charset="0"/>
                <a:cs typeface="+mn-cs"/>
              </a:rPr>
              <a:t>2:</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14 </a:t>
            </a:r>
            <a:endParaRPr lang="en-US" sz="1600" dirty="0">
              <a:solidFill>
                <a:srgbClr val="8EB4E3"/>
              </a:solidFill>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18648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6706"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Jesus</a:t>
            </a:r>
            <a:r>
              <a:rPr lang="ja-JP" altLang="en-US" cap="small" dirty="0">
                <a:latin typeface="Tahoma" charset="0"/>
                <a:cs typeface="+mj-cs"/>
              </a:rPr>
              <a:t>’</a:t>
            </a:r>
            <a:r>
              <a:rPr lang="en-US" cap="small" dirty="0">
                <a:latin typeface="Tahoma" charset="0"/>
                <a:cs typeface="+mj-cs"/>
              </a:rPr>
              <a:t> Temptations</a:t>
            </a:r>
          </a:p>
        </p:txBody>
      </p:sp>
      <p:sp>
        <p:nvSpPr>
          <p:cNvPr id="4296707" name="Rectangle 3"/>
          <p:cNvSpPr>
            <a:spLocks noGrp="1" noChangeArrowheads="1"/>
          </p:cNvSpPr>
          <p:nvPr>
            <p:ph type="body" idx="1"/>
          </p:nvPr>
        </p:nvSpPr>
        <p:spPr>
          <a:xfrm>
            <a:off x="1143000" y="1200150"/>
            <a:ext cx="7543800" cy="3590925"/>
          </a:xfrm>
        </p:spPr>
        <p:txBody>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Jesus was </a:t>
            </a:r>
            <a:r>
              <a:rPr lang="ja-JP" altLang="en-US" dirty="0">
                <a:solidFill>
                  <a:srgbClr val="31859C"/>
                </a:solidFill>
                <a:effectLst>
                  <a:outerShdw blurRad="50800" dist="38100" dir="5400000" algn="t" rotWithShape="0">
                    <a:prstClr val="black">
                      <a:alpha val="40000"/>
                    </a:prstClr>
                  </a:outerShdw>
                </a:effectLst>
                <a:latin typeface="Tahoma" charset="0"/>
                <a:cs typeface="+mn-cs"/>
              </a:rPr>
              <a:t>“</a:t>
            </a:r>
            <a:r>
              <a:rPr lang="en-US" dirty="0">
                <a:solidFill>
                  <a:srgbClr val="31859C"/>
                </a:solidFill>
                <a:effectLst>
                  <a:outerShdw blurRad="50800" dist="38100" dir="5400000" algn="t" rotWithShape="0">
                    <a:prstClr val="black">
                      <a:alpha val="40000"/>
                    </a:prstClr>
                  </a:outerShdw>
                </a:effectLst>
                <a:latin typeface="Tahoma" charset="0"/>
                <a:cs typeface="+mn-cs"/>
              </a:rPr>
              <a:t>tempted in every way, just as we </a:t>
            </a:r>
            <a:r>
              <a:rPr lang="en-US" dirty="0" smtClean="0">
                <a:solidFill>
                  <a:srgbClr val="31859C"/>
                </a:solidFill>
                <a:effectLst>
                  <a:outerShdw blurRad="50800" dist="38100" dir="5400000" algn="t" rotWithShape="0">
                    <a:prstClr val="black">
                      <a:alpha val="40000"/>
                    </a:prstClr>
                  </a:outerShdw>
                </a:effectLst>
                <a:latin typeface="Tahoma" charset="0"/>
                <a:cs typeface="+mn-cs"/>
              </a:rPr>
              <a:t>are - yet </a:t>
            </a:r>
            <a:r>
              <a:rPr lang="en-US" dirty="0">
                <a:solidFill>
                  <a:srgbClr val="31859C"/>
                </a:solidFill>
                <a:effectLst>
                  <a:outerShdw blurRad="50800" dist="38100" dir="5400000" algn="t" rotWithShape="0">
                    <a:prstClr val="black">
                      <a:alpha val="40000"/>
                    </a:prstClr>
                  </a:outerShdw>
                </a:effectLst>
                <a:latin typeface="Tahoma" charset="0"/>
                <a:cs typeface="+mn-cs"/>
              </a:rPr>
              <a:t>was without </a:t>
            </a:r>
            <a:r>
              <a:rPr lang="en-US" dirty="0" smtClean="0">
                <a:solidFill>
                  <a:srgbClr val="31859C"/>
                </a:solidFill>
                <a:effectLst>
                  <a:outerShdw blurRad="50800" dist="38100" dir="5400000" algn="t" rotWithShape="0">
                    <a:prstClr val="black">
                      <a:alpha val="40000"/>
                    </a:prstClr>
                  </a:outerShdw>
                </a:effectLst>
                <a:latin typeface="Tahoma" charset="0"/>
                <a:cs typeface="+mn-cs"/>
              </a:rPr>
              <a:t>sin.</a:t>
            </a:r>
            <a:r>
              <a:rPr lang="ja-JP" altLang="en-US" dirty="0" smtClean="0">
                <a:solidFill>
                  <a:srgbClr val="31859C"/>
                </a:solidFill>
                <a:effectLst>
                  <a:outerShdw blurRad="50800" dist="38100" dir="5400000" algn="t" rotWithShape="0">
                    <a:prstClr val="black">
                      <a:alpha val="40000"/>
                    </a:prstClr>
                  </a:outerShdw>
                </a:effectLst>
                <a:latin typeface="Tahoma" charset="0"/>
                <a:cs typeface="+mn-cs"/>
              </a:rPr>
              <a:t>”</a:t>
            </a:r>
            <a:r>
              <a:rPr lang="en-US" dirty="0" smtClean="0">
                <a:solidFill>
                  <a:srgbClr val="31859C"/>
                </a:solidFill>
                <a:effectLst>
                  <a:outerShdw blurRad="50800" dist="38100" dir="5400000" algn="t" rotWithShape="0">
                    <a:prstClr val="black">
                      <a:alpha val="40000"/>
                    </a:prstClr>
                  </a:outerShdw>
                </a:effectLst>
                <a:latin typeface="Tahoma" charset="0"/>
                <a:cs typeface="+mn-cs"/>
              </a:rPr>
              <a:t> </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Hebrews </a:t>
            </a:r>
            <a:r>
              <a:rPr lang="en-US" sz="1600" dirty="0">
                <a:solidFill>
                  <a:srgbClr val="31859C"/>
                </a:solidFill>
                <a:effectLst>
                  <a:outerShdw blurRad="50800" dist="38100" dir="5400000" algn="t" rotWithShape="0">
                    <a:prstClr val="black">
                      <a:alpha val="40000"/>
                    </a:prstClr>
                  </a:outerShdw>
                </a:effectLst>
                <a:latin typeface="Tahoma" charset="0"/>
                <a:cs typeface="+mn-cs"/>
              </a:rPr>
              <a:t>2:</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14 </a:t>
            </a:r>
            <a:endParaRPr lang="en-US" sz="1600" dirty="0">
              <a:solidFill>
                <a:srgbClr val="31859C"/>
              </a:solidFill>
              <a:effectLst>
                <a:outerShdw blurRad="50800" dist="38100" dir="5400000" algn="t" rotWithShape="0">
                  <a:prstClr val="black">
                    <a:alpha val="40000"/>
                  </a:prstClr>
                </a:outerShdw>
              </a:effectLst>
              <a:latin typeface="Tahoma" charset="0"/>
              <a:cs typeface="+mn-cs"/>
            </a:endParaRPr>
          </a:p>
          <a:p>
            <a:pPr eaLnBrk="1" hangingPunct="1">
              <a:defRPr/>
            </a:pPr>
            <a:r>
              <a:rPr lang="en-US" dirty="0">
                <a:solidFill>
                  <a:srgbClr val="FFFFFF"/>
                </a:solidFill>
                <a:effectLst>
                  <a:outerShdw blurRad="50800" dist="38100" dir="5400000" algn="t" rotWithShape="0">
                    <a:prstClr val="black">
                      <a:alpha val="40000"/>
                    </a:prstClr>
                  </a:outerShdw>
                </a:effectLst>
                <a:latin typeface="Tahoma" charset="0"/>
                <a:cs typeface="+mn-cs"/>
              </a:rPr>
              <a:t>And each one of us </a:t>
            </a:r>
            <a:r>
              <a:rPr lang="ja-JP" altLang="en-US" dirty="0">
                <a:solidFill>
                  <a:srgbClr val="FFFFFF"/>
                </a:solidFill>
                <a:effectLst>
                  <a:outerShdw blurRad="50800" dist="38100" dir="5400000" algn="t" rotWithShape="0">
                    <a:prstClr val="black">
                      <a:alpha val="40000"/>
                    </a:prstClr>
                  </a:outerShdw>
                </a:effectLst>
                <a:latin typeface="Tahoma" charset="0"/>
                <a:cs typeface="+mn-cs"/>
              </a:rPr>
              <a:t>“</a:t>
            </a:r>
            <a:r>
              <a:rPr lang="en-US" dirty="0">
                <a:solidFill>
                  <a:srgbClr val="FFFFFF"/>
                </a:solidFill>
                <a:effectLst>
                  <a:outerShdw blurRad="50800" dist="38100" dir="5400000" algn="t" rotWithShape="0">
                    <a:prstClr val="black">
                      <a:alpha val="40000"/>
                    </a:prstClr>
                  </a:outerShdw>
                </a:effectLst>
                <a:latin typeface="Tahoma" charset="0"/>
                <a:cs typeface="+mn-cs"/>
              </a:rPr>
              <a:t>is tempted when, by </a:t>
            </a:r>
            <a:r>
              <a:rPr lang="en-US" dirty="0">
                <a:solidFill>
                  <a:srgbClr val="FFFF99"/>
                </a:solidFill>
                <a:effectLst>
                  <a:outerShdw blurRad="50800" dist="38100" dir="5400000" algn="t" rotWithShape="0">
                    <a:prstClr val="black">
                      <a:alpha val="40000"/>
                    </a:prstClr>
                  </a:outerShdw>
                </a:effectLst>
                <a:latin typeface="Tahoma" charset="0"/>
                <a:cs typeface="+mn-cs"/>
              </a:rPr>
              <a:t>his own evil desire</a:t>
            </a:r>
            <a:r>
              <a:rPr lang="en-US" dirty="0">
                <a:solidFill>
                  <a:srgbClr val="FFFFFF"/>
                </a:solidFill>
                <a:effectLst>
                  <a:outerShdw blurRad="50800" dist="38100" dir="5400000" algn="t" rotWithShape="0">
                    <a:prstClr val="black">
                      <a:alpha val="40000"/>
                    </a:prstClr>
                  </a:outerShdw>
                </a:effectLst>
                <a:latin typeface="Tahoma" charset="0"/>
                <a:cs typeface="+mn-cs"/>
              </a:rPr>
              <a:t>, he is dragged away and </a:t>
            </a:r>
            <a:r>
              <a:rPr lang="en-US" dirty="0" smtClean="0">
                <a:solidFill>
                  <a:srgbClr val="FFFFFF"/>
                </a:solidFill>
                <a:effectLst>
                  <a:outerShdw blurRad="50800" dist="38100" dir="5400000" algn="t" rotWithShape="0">
                    <a:prstClr val="black">
                      <a:alpha val="40000"/>
                    </a:prstClr>
                  </a:outerShdw>
                </a:effectLst>
                <a:latin typeface="Tahoma" charset="0"/>
                <a:cs typeface="+mn-cs"/>
              </a:rPr>
              <a:t>enticed.</a:t>
            </a:r>
            <a:r>
              <a:rPr lang="ja-JP" altLang="en-US" dirty="0" smtClean="0">
                <a:solidFill>
                  <a:srgbClr val="FFFFFF"/>
                </a:solidFill>
                <a:effectLst>
                  <a:outerShdw blurRad="50800" dist="38100" dir="5400000" algn="t" rotWithShape="0">
                    <a:prstClr val="black">
                      <a:alpha val="40000"/>
                    </a:prstClr>
                  </a:outerShdw>
                </a:effectLst>
                <a:latin typeface="Tahoma" charset="0"/>
                <a:cs typeface="+mn-cs"/>
              </a:rPr>
              <a:t>”</a:t>
            </a:r>
            <a:r>
              <a:rPr lang="en-US" dirty="0" smtClean="0">
                <a:solidFill>
                  <a:srgbClr val="FFFFFF"/>
                </a:solidFill>
                <a:effectLst>
                  <a:outerShdw blurRad="50800" dist="38100" dir="5400000" algn="t" rotWithShape="0">
                    <a:prstClr val="black">
                      <a:alpha val="40000"/>
                    </a:prstClr>
                  </a:outerShdw>
                </a:effectLst>
                <a:latin typeface="Tahoma" charset="0"/>
                <a:cs typeface="+mn-cs"/>
              </a:rPr>
              <a:t> </a:t>
            </a:r>
            <a:r>
              <a:rPr lang="en-US" sz="1600" dirty="0" smtClean="0">
                <a:solidFill>
                  <a:schemeClr val="tx2">
                    <a:lumMod val="40000"/>
                    <a:lumOff val="60000"/>
                  </a:schemeClr>
                </a:solidFill>
                <a:effectLst>
                  <a:outerShdw blurRad="50800" dist="38100" dir="5400000" algn="t" rotWithShape="0">
                    <a:prstClr val="black">
                      <a:alpha val="40000"/>
                    </a:prstClr>
                  </a:outerShdw>
                </a:effectLst>
                <a:latin typeface="Tahoma" charset="0"/>
                <a:cs typeface="+mn-cs"/>
              </a:rPr>
              <a:t>James </a:t>
            </a:r>
            <a:r>
              <a:rPr lang="en-US" sz="1600" dirty="0">
                <a:solidFill>
                  <a:schemeClr val="tx2">
                    <a:lumMod val="40000"/>
                    <a:lumOff val="60000"/>
                  </a:schemeClr>
                </a:solidFill>
                <a:effectLst>
                  <a:outerShdw blurRad="50800" dist="38100" dir="5400000" algn="t" rotWithShape="0">
                    <a:prstClr val="black">
                      <a:alpha val="40000"/>
                    </a:prstClr>
                  </a:outerShdw>
                </a:effectLst>
                <a:latin typeface="Tahoma" charset="0"/>
                <a:cs typeface="+mn-cs"/>
              </a:rPr>
              <a:t>1:</a:t>
            </a:r>
            <a:r>
              <a:rPr lang="en-US" sz="1600" dirty="0" smtClean="0">
                <a:solidFill>
                  <a:schemeClr val="tx2">
                    <a:lumMod val="40000"/>
                    <a:lumOff val="60000"/>
                  </a:schemeClr>
                </a:solidFill>
                <a:effectLst>
                  <a:outerShdw blurRad="50800" dist="38100" dir="5400000" algn="t" rotWithShape="0">
                    <a:prstClr val="black">
                      <a:alpha val="40000"/>
                    </a:prstClr>
                  </a:outerShdw>
                </a:effectLst>
                <a:latin typeface="Tahoma" charset="0"/>
                <a:cs typeface="+mn-cs"/>
              </a:rPr>
              <a:t>14 </a:t>
            </a:r>
            <a:endParaRPr lang="en-US" sz="1600" dirty="0">
              <a:solidFill>
                <a:schemeClr val="tx2">
                  <a:lumMod val="40000"/>
                  <a:lumOff val="60000"/>
                </a:schemeClr>
              </a:solidFill>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58947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6706"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Jesus</a:t>
            </a:r>
            <a:r>
              <a:rPr lang="ja-JP" altLang="en-US" cap="small" dirty="0">
                <a:latin typeface="Tahoma" charset="0"/>
                <a:cs typeface="+mj-cs"/>
              </a:rPr>
              <a:t>’</a:t>
            </a:r>
            <a:r>
              <a:rPr lang="en-US" cap="small" dirty="0">
                <a:latin typeface="Tahoma" charset="0"/>
                <a:cs typeface="+mj-cs"/>
              </a:rPr>
              <a:t> Temptations</a:t>
            </a:r>
          </a:p>
        </p:txBody>
      </p:sp>
      <p:sp>
        <p:nvSpPr>
          <p:cNvPr id="4296707" name="Rectangle 3"/>
          <p:cNvSpPr>
            <a:spLocks noGrp="1" noChangeArrowheads="1"/>
          </p:cNvSpPr>
          <p:nvPr>
            <p:ph type="body" idx="1"/>
          </p:nvPr>
        </p:nvSpPr>
        <p:spPr>
          <a:xfrm>
            <a:off x="1143000" y="1200150"/>
            <a:ext cx="7543800" cy="3590925"/>
          </a:xfrm>
        </p:spPr>
        <p:txBody>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Jesus was </a:t>
            </a:r>
            <a:r>
              <a:rPr lang="ja-JP" altLang="en-US" dirty="0">
                <a:solidFill>
                  <a:srgbClr val="31859C"/>
                </a:solidFill>
                <a:effectLst>
                  <a:outerShdw blurRad="50800" dist="38100" dir="5400000" algn="t" rotWithShape="0">
                    <a:prstClr val="black">
                      <a:alpha val="40000"/>
                    </a:prstClr>
                  </a:outerShdw>
                </a:effectLst>
                <a:latin typeface="Tahoma" charset="0"/>
                <a:cs typeface="+mn-cs"/>
              </a:rPr>
              <a:t>“</a:t>
            </a:r>
            <a:r>
              <a:rPr lang="en-US" dirty="0">
                <a:solidFill>
                  <a:srgbClr val="31859C"/>
                </a:solidFill>
                <a:effectLst>
                  <a:outerShdw blurRad="50800" dist="38100" dir="5400000" algn="t" rotWithShape="0">
                    <a:prstClr val="black">
                      <a:alpha val="40000"/>
                    </a:prstClr>
                  </a:outerShdw>
                </a:effectLst>
                <a:latin typeface="Tahoma" charset="0"/>
                <a:cs typeface="+mn-cs"/>
              </a:rPr>
              <a:t>tempted in every way, just as we </a:t>
            </a:r>
            <a:r>
              <a:rPr lang="en-US" dirty="0" smtClean="0">
                <a:solidFill>
                  <a:srgbClr val="31859C"/>
                </a:solidFill>
                <a:effectLst>
                  <a:outerShdw blurRad="50800" dist="38100" dir="5400000" algn="t" rotWithShape="0">
                    <a:prstClr val="black">
                      <a:alpha val="40000"/>
                    </a:prstClr>
                  </a:outerShdw>
                </a:effectLst>
                <a:latin typeface="Tahoma" charset="0"/>
                <a:cs typeface="+mn-cs"/>
              </a:rPr>
              <a:t>are - yet </a:t>
            </a:r>
            <a:r>
              <a:rPr lang="en-US" dirty="0">
                <a:solidFill>
                  <a:srgbClr val="31859C"/>
                </a:solidFill>
                <a:effectLst>
                  <a:outerShdw blurRad="50800" dist="38100" dir="5400000" algn="t" rotWithShape="0">
                    <a:prstClr val="black">
                      <a:alpha val="40000"/>
                    </a:prstClr>
                  </a:outerShdw>
                </a:effectLst>
                <a:latin typeface="Tahoma" charset="0"/>
                <a:cs typeface="+mn-cs"/>
              </a:rPr>
              <a:t>was without </a:t>
            </a:r>
            <a:r>
              <a:rPr lang="en-US" dirty="0" smtClean="0">
                <a:solidFill>
                  <a:srgbClr val="31859C"/>
                </a:solidFill>
                <a:effectLst>
                  <a:outerShdw blurRad="50800" dist="38100" dir="5400000" algn="t" rotWithShape="0">
                    <a:prstClr val="black">
                      <a:alpha val="40000"/>
                    </a:prstClr>
                  </a:outerShdw>
                </a:effectLst>
                <a:latin typeface="Tahoma" charset="0"/>
                <a:cs typeface="+mn-cs"/>
              </a:rPr>
              <a:t>sin.</a:t>
            </a:r>
            <a:r>
              <a:rPr lang="ja-JP" altLang="en-US" dirty="0" smtClean="0">
                <a:solidFill>
                  <a:srgbClr val="31859C"/>
                </a:solidFill>
                <a:effectLst>
                  <a:outerShdw blurRad="50800" dist="38100" dir="5400000" algn="t" rotWithShape="0">
                    <a:prstClr val="black">
                      <a:alpha val="40000"/>
                    </a:prstClr>
                  </a:outerShdw>
                </a:effectLst>
                <a:latin typeface="Tahoma" charset="0"/>
                <a:cs typeface="+mn-cs"/>
              </a:rPr>
              <a:t>”</a:t>
            </a:r>
            <a:r>
              <a:rPr lang="en-US" dirty="0" smtClean="0">
                <a:solidFill>
                  <a:srgbClr val="31859C"/>
                </a:solidFill>
                <a:effectLst>
                  <a:outerShdw blurRad="50800" dist="38100" dir="5400000" algn="t" rotWithShape="0">
                    <a:prstClr val="black">
                      <a:alpha val="40000"/>
                    </a:prstClr>
                  </a:outerShdw>
                </a:effectLst>
                <a:latin typeface="Tahoma" charset="0"/>
                <a:cs typeface="+mn-cs"/>
              </a:rPr>
              <a:t> </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Hebrews </a:t>
            </a:r>
            <a:r>
              <a:rPr lang="en-US" sz="1600" dirty="0">
                <a:solidFill>
                  <a:srgbClr val="31859C"/>
                </a:solidFill>
                <a:effectLst>
                  <a:outerShdw blurRad="50800" dist="38100" dir="5400000" algn="t" rotWithShape="0">
                    <a:prstClr val="black">
                      <a:alpha val="40000"/>
                    </a:prstClr>
                  </a:outerShdw>
                </a:effectLst>
                <a:latin typeface="Tahoma" charset="0"/>
                <a:cs typeface="+mn-cs"/>
              </a:rPr>
              <a:t>2:</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14 </a:t>
            </a:r>
            <a:endParaRPr lang="en-US" sz="1600" dirty="0">
              <a:solidFill>
                <a:srgbClr val="31859C"/>
              </a:solidFill>
              <a:effectLst>
                <a:outerShdw blurRad="50800" dist="38100" dir="5400000" algn="t" rotWithShape="0">
                  <a:prstClr val="black">
                    <a:alpha val="40000"/>
                  </a:prstClr>
                </a:outerShdw>
              </a:effectLst>
              <a:latin typeface="Tahoma" charset="0"/>
              <a:cs typeface="+mn-cs"/>
            </a:endParaRPr>
          </a:p>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And each one of us </a:t>
            </a:r>
            <a:r>
              <a:rPr lang="ja-JP" altLang="en-US" dirty="0">
                <a:solidFill>
                  <a:srgbClr val="31859C"/>
                </a:solidFill>
                <a:effectLst>
                  <a:outerShdw blurRad="50800" dist="38100" dir="5400000" algn="t" rotWithShape="0">
                    <a:prstClr val="black">
                      <a:alpha val="40000"/>
                    </a:prstClr>
                  </a:outerShdw>
                </a:effectLst>
                <a:latin typeface="Tahoma" charset="0"/>
                <a:cs typeface="+mn-cs"/>
              </a:rPr>
              <a:t>“</a:t>
            </a:r>
            <a:r>
              <a:rPr lang="en-US" dirty="0">
                <a:solidFill>
                  <a:srgbClr val="31859C"/>
                </a:solidFill>
                <a:effectLst>
                  <a:outerShdw blurRad="50800" dist="38100" dir="5400000" algn="t" rotWithShape="0">
                    <a:prstClr val="black">
                      <a:alpha val="40000"/>
                    </a:prstClr>
                  </a:outerShdw>
                </a:effectLst>
                <a:latin typeface="Tahoma" charset="0"/>
                <a:cs typeface="+mn-cs"/>
              </a:rPr>
              <a:t>is tempted when, by his own evil desire, he is dragged away and </a:t>
            </a:r>
            <a:r>
              <a:rPr lang="en-US" dirty="0" smtClean="0">
                <a:solidFill>
                  <a:srgbClr val="31859C"/>
                </a:solidFill>
                <a:effectLst>
                  <a:outerShdw blurRad="50800" dist="38100" dir="5400000" algn="t" rotWithShape="0">
                    <a:prstClr val="black">
                      <a:alpha val="40000"/>
                    </a:prstClr>
                  </a:outerShdw>
                </a:effectLst>
                <a:latin typeface="Tahoma" charset="0"/>
                <a:cs typeface="+mn-cs"/>
              </a:rPr>
              <a:t>enticed.</a:t>
            </a:r>
            <a:r>
              <a:rPr lang="ja-JP" altLang="en-US" dirty="0" smtClean="0">
                <a:solidFill>
                  <a:srgbClr val="31859C"/>
                </a:solidFill>
                <a:effectLst>
                  <a:outerShdw blurRad="50800" dist="38100" dir="5400000" algn="t" rotWithShape="0">
                    <a:prstClr val="black">
                      <a:alpha val="40000"/>
                    </a:prstClr>
                  </a:outerShdw>
                </a:effectLst>
                <a:latin typeface="Tahoma" charset="0"/>
                <a:cs typeface="+mn-cs"/>
              </a:rPr>
              <a:t>”</a:t>
            </a:r>
            <a:r>
              <a:rPr lang="en-US" dirty="0" smtClean="0">
                <a:solidFill>
                  <a:srgbClr val="31859C"/>
                </a:solidFill>
                <a:effectLst>
                  <a:outerShdw blurRad="50800" dist="38100" dir="5400000" algn="t" rotWithShape="0">
                    <a:prstClr val="black">
                      <a:alpha val="40000"/>
                    </a:prstClr>
                  </a:outerShdw>
                </a:effectLst>
                <a:latin typeface="Tahoma" charset="0"/>
                <a:cs typeface="+mn-cs"/>
              </a:rPr>
              <a:t> </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James </a:t>
            </a:r>
            <a:r>
              <a:rPr lang="en-US" sz="1600" dirty="0">
                <a:solidFill>
                  <a:srgbClr val="31859C"/>
                </a:solidFill>
                <a:effectLst>
                  <a:outerShdw blurRad="50800" dist="38100" dir="5400000" algn="t" rotWithShape="0">
                    <a:prstClr val="black">
                      <a:alpha val="40000"/>
                    </a:prstClr>
                  </a:outerShdw>
                </a:effectLst>
                <a:latin typeface="Tahoma" charset="0"/>
                <a:cs typeface="+mn-cs"/>
              </a:rPr>
              <a:t>1:</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14 </a:t>
            </a:r>
            <a:endParaRPr lang="en-US" sz="1600" dirty="0">
              <a:solidFill>
                <a:srgbClr val="31859C"/>
              </a:solidFill>
              <a:effectLst>
                <a:outerShdw blurRad="50800" dist="38100" dir="5400000" algn="t" rotWithShape="0">
                  <a:prstClr val="black">
                    <a:alpha val="40000"/>
                  </a:prstClr>
                </a:outerShdw>
              </a:effectLst>
              <a:latin typeface="Tahoma" charset="0"/>
              <a:cs typeface="+mn-cs"/>
            </a:endParaRPr>
          </a:p>
          <a:p>
            <a:pPr eaLnBrk="1" hangingPunct="1">
              <a:defRPr/>
            </a:pPr>
            <a:r>
              <a:rPr lang="en-US" dirty="0">
                <a:effectLst>
                  <a:outerShdw blurRad="50800" dist="38100" dir="5400000" algn="t" rotWithShape="0">
                    <a:prstClr val="black">
                      <a:alpha val="40000"/>
                    </a:prstClr>
                  </a:outerShdw>
                </a:effectLst>
                <a:latin typeface="Tahoma" charset="0"/>
                <a:cs typeface="+mn-cs"/>
              </a:rPr>
              <a:t>Did Jesus experience the internal temptation to save Himself?</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5878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4658"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Gethsemane </a:t>
            </a:r>
          </a:p>
        </p:txBody>
      </p:sp>
      <p:sp>
        <p:nvSpPr>
          <p:cNvPr id="4294659" name="Rectangle 3"/>
          <p:cNvSpPr>
            <a:spLocks noGrp="1" noChangeArrowheads="1"/>
          </p:cNvSpPr>
          <p:nvPr>
            <p:ph type="body" idx="1"/>
          </p:nvPr>
        </p:nvSpPr>
        <p:spPr/>
        <p:txBody>
          <a:bodyPr/>
          <a:lstStyle/>
          <a:p>
            <a:pPr eaLnBrk="1" hangingPunct="1">
              <a:defRPr/>
            </a:pPr>
            <a:r>
              <a:rPr lang="en-US" dirty="0">
                <a:effectLst>
                  <a:outerShdw blurRad="50800" dist="38100" dir="5400000" algn="t" rotWithShape="0">
                    <a:prstClr val="black">
                      <a:alpha val="40000"/>
                    </a:prstClr>
                  </a:outerShdw>
                </a:effectLst>
                <a:latin typeface="Tahoma" charset="0"/>
                <a:cs typeface="+mn-cs"/>
              </a:rPr>
              <a:t>Did Jesus experience powerful feelings</a:t>
            </a:r>
            <a:r>
              <a:rPr lang="en-US" dirty="0" smtClean="0">
                <a:effectLst>
                  <a:outerShdw blurRad="50800" dist="38100" dir="5400000" algn="t" rotWithShape="0">
                    <a:prstClr val="black">
                      <a:alpha val="40000"/>
                    </a:prstClr>
                  </a:outerShdw>
                </a:effectLst>
                <a:latin typeface="Tahoma" charset="0"/>
                <a:cs typeface="+mn-cs"/>
              </a:rPr>
              <a:t>?</a:t>
            </a:r>
            <a:endParaRPr lang="en-US" dirty="0">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934540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4658"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Gethsemane </a:t>
            </a:r>
          </a:p>
        </p:txBody>
      </p:sp>
      <p:sp>
        <p:nvSpPr>
          <p:cNvPr id="4294659" name="Rectangle 3"/>
          <p:cNvSpPr>
            <a:spLocks noGrp="1" noChangeArrowheads="1"/>
          </p:cNvSpPr>
          <p:nvPr>
            <p:ph type="body" idx="1"/>
          </p:nvPr>
        </p:nvSpPr>
        <p:spPr/>
        <p:txBody>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Did Jesus experience powerful feelings?</a:t>
            </a:r>
          </a:p>
          <a:p>
            <a:pPr eaLnBrk="1" hangingPunct="1">
              <a:defRPr/>
            </a:pPr>
            <a:r>
              <a:rPr lang="en-US" dirty="0">
                <a:effectLst>
                  <a:outerShdw blurRad="50800" dist="38100" dir="5400000" algn="t" rotWithShape="0">
                    <a:prstClr val="black">
                      <a:alpha val="40000"/>
                    </a:prstClr>
                  </a:outerShdw>
                </a:effectLst>
                <a:latin typeface="Tahoma" charset="0"/>
                <a:cs typeface="+mn-cs"/>
              </a:rPr>
              <a:t>What did His feelings tempt Him to do</a:t>
            </a:r>
            <a:r>
              <a:rPr lang="en-US" dirty="0" smtClean="0">
                <a:effectLst>
                  <a:outerShdw blurRad="50800" dist="38100" dir="5400000" algn="t" rotWithShape="0">
                    <a:prstClr val="black">
                      <a:alpha val="40000"/>
                    </a:prstClr>
                  </a:outerShdw>
                </a:effectLst>
                <a:latin typeface="Tahoma" charset="0"/>
                <a:cs typeface="+mn-cs"/>
              </a:rPr>
              <a:t>?</a:t>
            </a:r>
            <a:endParaRPr lang="en-US" dirty="0">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13223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4658"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Gethsemane </a:t>
            </a:r>
          </a:p>
        </p:txBody>
      </p:sp>
      <p:sp>
        <p:nvSpPr>
          <p:cNvPr id="4294659" name="Rectangle 3"/>
          <p:cNvSpPr>
            <a:spLocks noGrp="1" noChangeArrowheads="1"/>
          </p:cNvSpPr>
          <p:nvPr>
            <p:ph type="body" idx="1"/>
          </p:nvPr>
        </p:nvSpPr>
        <p:spPr/>
        <p:txBody>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Did Jesus experience powerful feelings?</a:t>
            </a:r>
          </a:p>
          <a:p>
            <a:pPr eaLnBrk="1" hangingPunct="1">
              <a:defRPr/>
            </a:pPr>
            <a:r>
              <a:rPr lang="en-US" dirty="0">
                <a:effectLst>
                  <a:outerShdw blurRad="50800" dist="38100" dir="5400000" algn="t" rotWithShape="0">
                    <a:prstClr val="black">
                      <a:alpha val="40000"/>
                    </a:prstClr>
                  </a:outerShdw>
                </a:effectLst>
                <a:latin typeface="Tahoma" charset="0"/>
                <a:cs typeface="+mn-cs"/>
              </a:rPr>
              <a:t>What did His feelings tempt Him to do?</a:t>
            </a:r>
          </a:p>
          <a:p>
            <a:pPr lvl="1" eaLnBrk="1" hangingPunct="1">
              <a:defRPr/>
            </a:pPr>
            <a:r>
              <a:rPr lang="en-US" dirty="0">
                <a:effectLst>
                  <a:outerShdw blurRad="50800" dist="38100" dir="5400000" algn="t" rotWithShape="0">
                    <a:prstClr val="black">
                      <a:alpha val="40000"/>
                    </a:prstClr>
                  </a:outerShdw>
                </a:effectLst>
                <a:latin typeface="Tahoma" charset="0"/>
              </a:rPr>
              <a:t>Save </a:t>
            </a:r>
            <a:r>
              <a:rPr lang="en-US" dirty="0" smtClean="0">
                <a:effectLst>
                  <a:outerShdw blurRad="50800" dist="38100" dir="5400000" algn="t" rotWithShape="0">
                    <a:prstClr val="black">
                      <a:alpha val="40000"/>
                    </a:prstClr>
                  </a:outerShdw>
                </a:effectLst>
                <a:latin typeface="Tahoma" charset="0"/>
              </a:rPr>
              <a:t>Himself</a:t>
            </a: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16343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4658"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Gethsemane </a:t>
            </a:r>
          </a:p>
        </p:txBody>
      </p:sp>
      <p:sp>
        <p:nvSpPr>
          <p:cNvPr id="4294659" name="Rectangle 3"/>
          <p:cNvSpPr>
            <a:spLocks noGrp="1" noChangeArrowheads="1"/>
          </p:cNvSpPr>
          <p:nvPr>
            <p:ph type="body" idx="1"/>
          </p:nvPr>
        </p:nvSpPr>
        <p:spPr>
          <a:xfrm>
            <a:off x="1143000" y="1200151"/>
            <a:ext cx="7772400" cy="3394472"/>
          </a:xfrm>
        </p:spPr>
        <p:txBody>
          <a:bodyPr/>
          <a:lstStyle/>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Did Jesus experience powerful feelings?</a:t>
            </a:r>
          </a:p>
          <a:p>
            <a:pPr eaLnBrk="1" hangingPunct="1">
              <a:defRPr/>
            </a:pPr>
            <a:r>
              <a:rPr lang="en-US" dirty="0">
                <a:solidFill>
                  <a:srgbClr val="31859C"/>
                </a:solidFill>
                <a:effectLst>
                  <a:outerShdw blurRad="50800" dist="38100" dir="5400000" algn="t" rotWithShape="0">
                    <a:prstClr val="black">
                      <a:alpha val="40000"/>
                    </a:prstClr>
                  </a:outerShdw>
                </a:effectLst>
                <a:latin typeface="Tahoma" charset="0"/>
                <a:cs typeface="+mn-cs"/>
              </a:rPr>
              <a:t>What did His feelings tempt Him to do?</a:t>
            </a:r>
          </a:p>
          <a:p>
            <a:pPr lvl="1" eaLnBrk="1" hangingPunct="1">
              <a:defRPr/>
            </a:pPr>
            <a:r>
              <a:rPr lang="en-US" dirty="0">
                <a:solidFill>
                  <a:srgbClr val="31859C"/>
                </a:solidFill>
                <a:effectLst>
                  <a:outerShdw blurRad="50800" dist="38100" dir="5400000" algn="t" rotWithShape="0">
                    <a:prstClr val="black">
                      <a:alpha val="40000"/>
                    </a:prstClr>
                  </a:outerShdw>
                </a:effectLst>
                <a:latin typeface="Tahoma" charset="0"/>
              </a:rPr>
              <a:t>Save Himself</a:t>
            </a:r>
          </a:p>
          <a:p>
            <a:pPr eaLnBrk="1" hangingPunct="1">
              <a:defRPr/>
            </a:pPr>
            <a:r>
              <a:rPr lang="en-US" dirty="0">
                <a:effectLst>
                  <a:outerShdw blurRad="50800" dist="38100" dir="5400000" algn="t" rotWithShape="0">
                    <a:prstClr val="black">
                      <a:alpha val="40000"/>
                    </a:prstClr>
                  </a:outerShdw>
                </a:effectLst>
                <a:latin typeface="Tahoma" charset="0"/>
                <a:cs typeface="+mn-cs"/>
              </a:rPr>
              <a:t>But with each temptation Jesus gave Himself in love instead</a:t>
            </a:r>
          </a:p>
          <a:p>
            <a:pPr lvl="1" eaLnBrk="1" hangingPunct="1">
              <a:defRPr/>
            </a:pPr>
            <a:r>
              <a:rPr lang="en-US" dirty="0">
                <a:effectLst>
                  <a:outerShdw blurRad="50800" dist="38100" dir="5400000" algn="t" rotWithShape="0">
                    <a:prstClr val="black">
                      <a:alpha val="40000"/>
                    </a:prstClr>
                  </a:outerShdw>
                </a:effectLst>
                <a:latin typeface="Tahoma" charset="0"/>
              </a:rPr>
              <a:t>No one can take my life I will give it </a:t>
            </a:r>
            <a:r>
              <a:rPr lang="en-US" dirty="0" smtClean="0">
                <a:effectLst>
                  <a:outerShdw blurRad="50800" dist="38100" dir="5400000" algn="t" rotWithShape="0">
                    <a:prstClr val="black">
                      <a:alpha val="40000"/>
                    </a:prstClr>
                  </a:outerShdw>
                </a:effectLst>
                <a:latin typeface="Tahoma" charset="0"/>
              </a:rPr>
              <a:t>freely </a:t>
            </a:r>
            <a:r>
              <a:rPr lang="en-US" sz="1600" dirty="0" smtClean="0">
                <a:solidFill>
                  <a:srgbClr val="8EB4E3"/>
                </a:solidFill>
                <a:effectLst>
                  <a:outerShdw blurRad="50800" dist="38100" dir="5400000" algn="t" rotWithShape="0">
                    <a:prstClr val="black">
                      <a:alpha val="40000"/>
                    </a:prstClr>
                  </a:outerShdw>
                </a:effectLst>
                <a:latin typeface="Tahoma" charset="0"/>
              </a:rPr>
              <a:t>John 10:18</a:t>
            </a: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91424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8754" name="Rectangle 2"/>
          <p:cNvSpPr>
            <a:spLocks noGrp="1" noChangeArrowheads="1"/>
          </p:cNvSpPr>
          <p:nvPr>
            <p:ph type="title"/>
          </p:nvPr>
        </p:nvSpPr>
        <p:spPr>
          <a:xfrm>
            <a:off x="152400" y="114300"/>
            <a:ext cx="8763000" cy="857250"/>
          </a:xfrm>
        </p:spPr>
        <p:txBody>
          <a:bodyPr>
            <a:noAutofit/>
          </a:bodyPr>
          <a:lstStyle/>
          <a:p>
            <a:pPr eaLnBrk="1" hangingPunct="1">
              <a:defRPr/>
            </a:pPr>
            <a:r>
              <a:rPr lang="en-US" cap="small" dirty="0">
                <a:latin typeface="Tahoma" charset="0"/>
                <a:cs typeface="+mj-cs"/>
              </a:rPr>
              <a:t>At the Cross more temptations to save self</a:t>
            </a:r>
          </a:p>
        </p:txBody>
      </p:sp>
      <p:sp>
        <p:nvSpPr>
          <p:cNvPr id="4298755" name="Rectangle 3"/>
          <p:cNvSpPr>
            <a:spLocks noGrp="1" noChangeArrowheads="1"/>
          </p:cNvSpPr>
          <p:nvPr>
            <p:ph type="body" idx="1"/>
          </p:nvPr>
        </p:nvSpPr>
        <p:spPr/>
        <p:txBody>
          <a:bodyPr>
            <a:normAutofit/>
          </a:bodyPr>
          <a:lstStyle/>
          <a:p>
            <a:pPr eaLnBrk="1" hangingPunct="1">
              <a:defRPr/>
            </a:pPr>
            <a:r>
              <a:rPr lang="ja-JP" altLang="en-US" sz="2800" dirty="0">
                <a:effectLst>
                  <a:outerShdw blurRad="50800" dist="38100" dir="5400000" algn="t" rotWithShape="0">
                    <a:prstClr val="black">
                      <a:alpha val="40000"/>
                    </a:prstClr>
                  </a:outerShdw>
                </a:effectLst>
                <a:latin typeface="Tahoma" charset="0"/>
                <a:cs typeface="+mn-cs"/>
              </a:rPr>
              <a:t>“</a:t>
            </a:r>
            <a:r>
              <a:rPr lang="en-US" sz="2800" dirty="0">
                <a:effectLst>
                  <a:outerShdw blurRad="50800" dist="38100" dir="5400000" algn="t" rotWithShape="0">
                    <a:prstClr val="black">
                      <a:alpha val="40000"/>
                    </a:prstClr>
                  </a:outerShdw>
                </a:effectLst>
                <a:latin typeface="Tahoma" charset="0"/>
                <a:cs typeface="+mn-cs"/>
              </a:rPr>
              <a:t>He saved others,</a:t>
            </a:r>
            <a:r>
              <a:rPr lang="ja-JP" altLang="en-US" sz="2800" dirty="0">
                <a:effectLst>
                  <a:outerShdw blurRad="50800" dist="38100" dir="5400000" algn="t" rotWithShape="0">
                    <a:prstClr val="black">
                      <a:alpha val="40000"/>
                    </a:prstClr>
                  </a:outerShdw>
                </a:effectLst>
                <a:latin typeface="Tahoma" charset="0"/>
                <a:cs typeface="+mn-cs"/>
              </a:rPr>
              <a:t>”</a:t>
            </a:r>
            <a:r>
              <a:rPr lang="en-US" sz="2800" dirty="0">
                <a:effectLst>
                  <a:outerShdw blurRad="50800" dist="38100" dir="5400000" algn="t" rotWithShape="0">
                    <a:prstClr val="black">
                      <a:alpha val="40000"/>
                    </a:prstClr>
                  </a:outerShdw>
                </a:effectLst>
                <a:latin typeface="Tahoma" charset="0"/>
                <a:cs typeface="+mn-cs"/>
              </a:rPr>
              <a:t> they said, </a:t>
            </a:r>
            <a:r>
              <a:rPr lang="ja-JP" altLang="en-US" sz="2800" dirty="0">
                <a:effectLst>
                  <a:outerShdw blurRad="50800" dist="38100" dir="5400000" algn="t" rotWithShape="0">
                    <a:prstClr val="black">
                      <a:alpha val="40000"/>
                    </a:prstClr>
                  </a:outerShdw>
                </a:effectLst>
                <a:latin typeface="Tahoma" charset="0"/>
                <a:cs typeface="+mn-cs"/>
              </a:rPr>
              <a:t>“</a:t>
            </a:r>
            <a:r>
              <a:rPr lang="en-US" sz="2800" dirty="0">
                <a:effectLst>
                  <a:outerShdw blurRad="50800" dist="38100" dir="5400000" algn="t" rotWithShape="0">
                    <a:prstClr val="black">
                      <a:alpha val="40000"/>
                    </a:prstClr>
                  </a:outerShdw>
                </a:effectLst>
                <a:latin typeface="Tahoma" charset="0"/>
                <a:cs typeface="+mn-cs"/>
              </a:rPr>
              <a:t>but he </a:t>
            </a:r>
            <a:r>
              <a:rPr lang="en-US" sz="2800" dirty="0" smtClean="0">
                <a:effectLst>
                  <a:outerShdw blurRad="50800" dist="38100" dir="5400000" algn="t" rotWithShape="0">
                    <a:prstClr val="black">
                      <a:alpha val="40000"/>
                    </a:prstClr>
                  </a:outerShdw>
                </a:effectLst>
                <a:latin typeface="Tahoma" charset="0"/>
                <a:cs typeface="+mn-cs"/>
              </a:rPr>
              <a:t>can</a:t>
            </a:r>
            <a:r>
              <a:rPr lang="en-US" dirty="0" smtClean="0">
                <a:effectLst>
                  <a:outerShdw blurRad="50800" dist="38100" dir="5400000" algn="t" rotWithShape="0">
                    <a:prstClr val="black">
                      <a:alpha val="40000"/>
                    </a:prstClr>
                  </a:outerShdw>
                </a:effectLst>
                <a:latin typeface="Tahoma" charset="0"/>
              </a:rPr>
              <a:t>’</a:t>
            </a:r>
            <a:r>
              <a:rPr lang="en-US" sz="2800" dirty="0" smtClean="0">
                <a:effectLst>
                  <a:outerShdw blurRad="50800" dist="38100" dir="5400000" algn="t" rotWithShape="0">
                    <a:prstClr val="black">
                      <a:alpha val="40000"/>
                    </a:prstClr>
                  </a:outerShdw>
                </a:effectLst>
                <a:latin typeface="Tahoma" charset="0"/>
                <a:cs typeface="+mn-cs"/>
              </a:rPr>
              <a:t>t </a:t>
            </a:r>
            <a:r>
              <a:rPr lang="en-US" sz="2800" dirty="0">
                <a:solidFill>
                  <a:srgbClr val="FFFF99"/>
                </a:solidFill>
                <a:effectLst>
                  <a:outerShdw blurRad="50800" dist="38100" dir="5400000" algn="t" rotWithShape="0">
                    <a:prstClr val="black">
                      <a:alpha val="40000"/>
                    </a:prstClr>
                  </a:outerShdw>
                </a:effectLst>
                <a:latin typeface="Tahoma" charset="0"/>
                <a:cs typeface="+mn-cs"/>
              </a:rPr>
              <a:t>save himself</a:t>
            </a:r>
            <a:r>
              <a:rPr lang="en-US" sz="2800" dirty="0">
                <a:effectLst>
                  <a:outerShdw blurRad="50800" dist="38100" dir="5400000" algn="t" rotWithShape="0">
                    <a:prstClr val="black">
                      <a:alpha val="40000"/>
                    </a:prstClr>
                  </a:outerShdw>
                </a:effectLst>
                <a:latin typeface="Tahoma" charset="0"/>
                <a:cs typeface="+mn-cs"/>
              </a:rPr>
              <a:t>! </a:t>
            </a:r>
            <a:r>
              <a:rPr lang="en-US" sz="2800" dirty="0" smtClean="0">
                <a:effectLst>
                  <a:outerShdw blurRad="50800" dist="38100" dir="5400000" algn="t" rotWithShape="0">
                    <a:prstClr val="black">
                      <a:alpha val="40000"/>
                    </a:prstClr>
                  </a:outerShdw>
                </a:effectLst>
                <a:latin typeface="Tahoma" charset="0"/>
                <a:cs typeface="+mn-cs"/>
              </a:rPr>
              <a:t>He</a:t>
            </a:r>
            <a:r>
              <a:rPr lang="en-US" dirty="0" smtClean="0">
                <a:effectLst>
                  <a:outerShdw blurRad="50800" dist="38100" dir="5400000" algn="t" rotWithShape="0">
                    <a:prstClr val="black">
                      <a:alpha val="40000"/>
                    </a:prstClr>
                  </a:outerShdw>
                </a:effectLst>
                <a:latin typeface="Tahoma" charset="0"/>
              </a:rPr>
              <a:t>’</a:t>
            </a:r>
            <a:r>
              <a:rPr lang="en-US" sz="2800" dirty="0" smtClean="0">
                <a:effectLst>
                  <a:outerShdw blurRad="50800" dist="38100" dir="5400000" algn="t" rotWithShape="0">
                    <a:prstClr val="black">
                      <a:alpha val="40000"/>
                    </a:prstClr>
                  </a:outerShdw>
                </a:effectLst>
                <a:latin typeface="Tahoma" charset="0"/>
                <a:cs typeface="+mn-cs"/>
              </a:rPr>
              <a:t>s </a:t>
            </a:r>
            <a:r>
              <a:rPr lang="en-US" sz="2800" dirty="0">
                <a:effectLst>
                  <a:outerShdw blurRad="50800" dist="38100" dir="5400000" algn="t" rotWithShape="0">
                    <a:prstClr val="black">
                      <a:alpha val="40000"/>
                    </a:prstClr>
                  </a:outerShdw>
                </a:effectLst>
                <a:latin typeface="Tahoma" charset="0"/>
                <a:cs typeface="+mn-cs"/>
              </a:rPr>
              <a:t>the King of Israel</a:t>
            </a:r>
            <a:r>
              <a:rPr lang="en-US" sz="2800" dirty="0">
                <a:solidFill>
                  <a:srgbClr val="FFFF99"/>
                </a:solidFill>
                <a:effectLst>
                  <a:outerShdw blurRad="50800" dist="38100" dir="5400000" algn="t" rotWithShape="0">
                    <a:prstClr val="black">
                      <a:alpha val="40000"/>
                    </a:prstClr>
                  </a:outerShdw>
                </a:effectLst>
                <a:latin typeface="Tahoma" charset="0"/>
                <a:cs typeface="+mn-cs"/>
              </a:rPr>
              <a:t>! Let him come down</a:t>
            </a:r>
            <a:r>
              <a:rPr lang="en-US" sz="2800" dirty="0">
                <a:effectLst>
                  <a:outerShdw blurRad="50800" dist="38100" dir="5400000" algn="t" rotWithShape="0">
                    <a:prstClr val="black">
                      <a:alpha val="40000"/>
                    </a:prstClr>
                  </a:outerShdw>
                </a:effectLst>
                <a:latin typeface="Tahoma" charset="0"/>
                <a:cs typeface="+mn-cs"/>
              </a:rPr>
              <a:t> now from the cross, and we will believe in him. </a:t>
            </a:r>
            <a:r>
              <a:rPr lang="en-US" sz="1600" dirty="0" smtClean="0">
                <a:solidFill>
                  <a:schemeClr val="tx2">
                    <a:lumMod val="40000"/>
                    <a:lumOff val="60000"/>
                  </a:schemeClr>
                </a:solidFill>
                <a:effectLst>
                  <a:outerShdw blurRad="50800" dist="38100" dir="5400000" algn="t" rotWithShape="0">
                    <a:prstClr val="black">
                      <a:alpha val="40000"/>
                    </a:prstClr>
                  </a:outerShdw>
                </a:effectLst>
                <a:latin typeface="Tahoma" charset="0"/>
                <a:cs typeface="+mn-cs"/>
              </a:rPr>
              <a:t>Matthew 27</a:t>
            </a:r>
            <a:r>
              <a:rPr lang="en-US" sz="1600" dirty="0">
                <a:solidFill>
                  <a:schemeClr val="tx2">
                    <a:lumMod val="40000"/>
                    <a:lumOff val="60000"/>
                  </a:schemeClr>
                </a:solidFill>
                <a:effectLst>
                  <a:outerShdw blurRad="50800" dist="38100" dir="5400000" algn="t" rotWithShape="0">
                    <a:prstClr val="black">
                      <a:alpha val="40000"/>
                    </a:prstClr>
                  </a:outerShdw>
                </a:effectLst>
                <a:latin typeface="Tahoma" charset="0"/>
                <a:cs typeface="+mn-cs"/>
              </a:rPr>
              <a:t>:</a:t>
            </a:r>
            <a:r>
              <a:rPr lang="en-US" sz="1600" dirty="0" smtClean="0">
                <a:solidFill>
                  <a:schemeClr val="tx2">
                    <a:lumMod val="40000"/>
                    <a:lumOff val="60000"/>
                  </a:schemeClr>
                </a:solidFill>
                <a:effectLst>
                  <a:outerShdw blurRad="50800" dist="38100" dir="5400000" algn="t" rotWithShape="0">
                    <a:prstClr val="black">
                      <a:alpha val="40000"/>
                    </a:prstClr>
                  </a:outerShdw>
                </a:effectLst>
                <a:latin typeface="Tahoma" charset="0"/>
                <a:cs typeface="+mn-cs"/>
              </a:rPr>
              <a:t>42</a:t>
            </a:r>
            <a:endParaRPr lang="en-US" sz="1600" dirty="0">
              <a:solidFill>
                <a:schemeClr val="tx2">
                  <a:lumMod val="40000"/>
                  <a:lumOff val="60000"/>
                </a:schemeClr>
              </a:solidFill>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90799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8754" name="Rectangle 2"/>
          <p:cNvSpPr>
            <a:spLocks noGrp="1" noChangeArrowheads="1"/>
          </p:cNvSpPr>
          <p:nvPr>
            <p:ph type="title"/>
          </p:nvPr>
        </p:nvSpPr>
        <p:spPr>
          <a:xfrm>
            <a:off x="152400" y="114300"/>
            <a:ext cx="8763000" cy="857250"/>
          </a:xfrm>
        </p:spPr>
        <p:txBody>
          <a:bodyPr>
            <a:noAutofit/>
          </a:bodyPr>
          <a:lstStyle/>
          <a:p>
            <a:pPr eaLnBrk="1" hangingPunct="1">
              <a:defRPr/>
            </a:pPr>
            <a:r>
              <a:rPr lang="en-US" cap="small" dirty="0">
                <a:latin typeface="Tahoma" charset="0"/>
                <a:cs typeface="+mj-cs"/>
              </a:rPr>
              <a:t>At the Cross more temptations to save self</a:t>
            </a:r>
          </a:p>
        </p:txBody>
      </p:sp>
      <p:sp>
        <p:nvSpPr>
          <p:cNvPr id="4298755" name="Rectangle 3"/>
          <p:cNvSpPr>
            <a:spLocks noGrp="1" noChangeArrowheads="1"/>
          </p:cNvSpPr>
          <p:nvPr>
            <p:ph type="body" idx="1"/>
          </p:nvPr>
        </p:nvSpPr>
        <p:spPr>
          <a:xfrm>
            <a:off x="1143000" y="1200150"/>
            <a:ext cx="7543800" cy="3943349"/>
          </a:xfrm>
        </p:spPr>
        <p:txBody>
          <a:bodyPr>
            <a:normAutofit/>
          </a:bodyPr>
          <a:lstStyle/>
          <a:p>
            <a:pPr eaLnBrk="1" hangingPunct="1">
              <a:defRPr/>
            </a:pPr>
            <a:r>
              <a:rPr lang="ja-JP" altLang="en-US" sz="2800" dirty="0">
                <a:solidFill>
                  <a:srgbClr val="31859C"/>
                </a:solidFill>
                <a:effectLst>
                  <a:outerShdw blurRad="50800" dist="38100" dir="5400000" algn="t" rotWithShape="0">
                    <a:prstClr val="black">
                      <a:alpha val="40000"/>
                    </a:prstClr>
                  </a:outerShdw>
                </a:effectLst>
                <a:latin typeface="Tahoma" charset="0"/>
                <a:cs typeface="+mn-cs"/>
              </a:rPr>
              <a:t>“</a:t>
            </a:r>
            <a:r>
              <a:rPr lang="en-US" sz="2800" dirty="0">
                <a:solidFill>
                  <a:srgbClr val="31859C"/>
                </a:solidFill>
                <a:effectLst>
                  <a:outerShdw blurRad="50800" dist="38100" dir="5400000" algn="t" rotWithShape="0">
                    <a:prstClr val="black">
                      <a:alpha val="40000"/>
                    </a:prstClr>
                  </a:outerShdw>
                </a:effectLst>
                <a:latin typeface="Tahoma" charset="0"/>
                <a:cs typeface="+mn-cs"/>
              </a:rPr>
              <a:t>He saved others,</a:t>
            </a:r>
            <a:r>
              <a:rPr lang="ja-JP" altLang="en-US" sz="2800" dirty="0">
                <a:solidFill>
                  <a:srgbClr val="31859C"/>
                </a:solidFill>
                <a:effectLst>
                  <a:outerShdw blurRad="50800" dist="38100" dir="5400000" algn="t" rotWithShape="0">
                    <a:prstClr val="black">
                      <a:alpha val="40000"/>
                    </a:prstClr>
                  </a:outerShdw>
                </a:effectLst>
                <a:latin typeface="Tahoma" charset="0"/>
                <a:cs typeface="+mn-cs"/>
              </a:rPr>
              <a:t>”</a:t>
            </a:r>
            <a:r>
              <a:rPr lang="en-US" sz="2800" dirty="0">
                <a:solidFill>
                  <a:srgbClr val="31859C"/>
                </a:solidFill>
                <a:effectLst>
                  <a:outerShdw blurRad="50800" dist="38100" dir="5400000" algn="t" rotWithShape="0">
                    <a:prstClr val="black">
                      <a:alpha val="40000"/>
                    </a:prstClr>
                  </a:outerShdw>
                </a:effectLst>
                <a:latin typeface="Tahoma" charset="0"/>
                <a:cs typeface="+mn-cs"/>
              </a:rPr>
              <a:t> they said, </a:t>
            </a:r>
            <a:r>
              <a:rPr lang="ja-JP" altLang="en-US" sz="2800" dirty="0">
                <a:solidFill>
                  <a:srgbClr val="31859C"/>
                </a:solidFill>
                <a:effectLst>
                  <a:outerShdw blurRad="50800" dist="38100" dir="5400000" algn="t" rotWithShape="0">
                    <a:prstClr val="black">
                      <a:alpha val="40000"/>
                    </a:prstClr>
                  </a:outerShdw>
                </a:effectLst>
                <a:latin typeface="Tahoma" charset="0"/>
                <a:cs typeface="+mn-cs"/>
              </a:rPr>
              <a:t>“</a:t>
            </a:r>
            <a:r>
              <a:rPr lang="en-US" sz="2800" dirty="0">
                <a:solidFill>
                  <a:srgbClr val="31859C"/>
                </a:solidFill>
                <a:effectLst>
                  <a:outerShdw blurRad="50800" dist="38100" dir="5400000" algn="t" rotWithShape="0">
                    <a:prstClr val="black">
                      <a:alpha val="40000"/>
                    </a:prstClr>
                  </a:outerShdw>
                </a:effectLst>
                <a:latin typeface="Tahoma" charset="0"/>
                <a:cs typeface="+mn-cs"/>
              </a:rPr>
              <a:t>but he </a:t>
            </a:r>
            <a:r>
              <a:rPr lang="en-US" sz="2800" dirty="0" smtClean="0">
                <a:solidFill>
                  <a:srgbClr val="31859C"/>
                </a:solidFill>
                <a:effectLst>
                  <a:outerShdw blurRad="50800" dist="38100" dir="5400000" algn="t" rotWithShape="0">
                    <a:prstClr val="black">
                      <a:alpha val="40000"/>
                    </a:prstClr>
                  </a:outerShdw>
                </a:effectLst>
                <a:latin typeface="Tahoma" charset="0"/>
                <a:cs typeface="+mn-cs"/>
              </a:rPr>
              <a:t>can</a:t>
            </a:r>
            <a:r>
              <a:rPr lang="en-US" dirty="0" smtClean="0">
                <a:solidFill>
                  <a:srgbClr val="31859C"/>
                </a:solidFill>
                <a:effectLst>
                  <a:outerShdw blurRad="50800" dist="38100" dir="5400000" algn="t" rotWithShape="0">
                    <a:prstClr val="black">
                      <a:alpha val="40000"/>
                    </a:prstClr>
                  </a:outerShdw>
                </a:effectLst>
                <a:latin typeface="Tahoma" charset="0"/>
              </a:rPr>
              <a:t>’</a:t>
            </a:r>
            <a:r>
              <a:rPr lang="en-US" sz="2800" dirty="0" smtClean="0">
                <a:solidFill>
                  <a:srgbClr val="31859C"/>
                </a:solidFill>
                <a:effectLst>
                  <a:outerShdw blurRad="50800" dist="38100" dir="5400000" algn="t" rotWithShape="0">
                    <a:prstClr val="black">
                      <a:alpha val="40000"/>
                    </a:prstClr>
                  </a:outerShdw>
                </a:effectLst>
                <a:latin typeface="Tahoma" charset="0"/>
                <a:cs typeface="+mn-cs"/>
              </a:rPr>
              <a:t>t </a:t>
            </a:r>
            <a:r>
              <a:rPr lang="en-US" sz="2800" dirty="0">
                <a:solidFill>
                  <a:srgbClr val="31859C"/>
                </a:solidFill>
                <a:effectLst>
                  <a:outerShdw blurRad="50800" dist="38100" dir="5400000" algn="t" rotWithShape="0">
                    <a:prstClr val="black">
                      <a:alpha val="40000"/>
                    </a:prstClr>
                  </a:outerShdw>
                </a:effectLst>
                <a:latin typeface="Tahoma" charset="0"/>
                <a:cs typeface="+mn-cs"/>
              </a:rPr>
              <a:t>save himself! </a:t>
            </a:r>
            <a:r>
              <a:rPr lang="en-US" sz="2800" dirty="0" smtClean="0">
                <a:solidFill>
                  <a:srgbClr val="31859C"/>
                </a:solidFill>
                <a:effectLst>
                  <a:outerShdw blurRad="50800" dist="38100" dir="5400000" algn="t" rotWithShape="0">
                    <a:prstClr val="black">
                      <a:alpha val="40000"/>
                    </a:prstClr>
                  </a:outerShdw>
                </a:effectLst>
                <a:latin typeface="Tahoma" charset="0"/>
                <a:cs typeface="+mn-cs"/>
              </a:rPr>
              <a:t>He</a:t>
            </a:r>
            <a:r>
              <a:rPr lang="en-US" dirty="0" smtClean="0">
                <a:solidFill>
                  <a:srgbClr val="31859C"/>
                </a:solidFill>
                <a:effectLst>
                  <a:outerShdw blurRad="50800" dist="38100" dir="5400000" algn="t" rotWithShape="0">
                    <a:prstClr val="black">
                      <a:alpha val="40000"/>
                    </a:prstClr>
                  </a:outerShdw>
                </a:effectLst>
                <a:latin typeface="Tahoma" charset="0"/>
              </a:rPr>
              <a:t>’</a:t>
            </a:r>
            <a:r>
              <a:rPr lang="en-US" sz="2800" dirty="0" smtClean="0">
                <a:solidFill>
                  <a:srgbClr val="31859C"/>
                </a:solidFill>
                <a:effectLst>
                  <a:outerShdw blurRad="50800" dist="38100" dir="5400000" algn="t" rotWithShape="0">
                    <a:prstClr val="black">
                      <a:alpha val="40000"/>
                    </a:prstClr>
                  </a:outerShdw>
                </a:effectLst>
                <a:latin typeface="Tahoma" charset="0"/>
                <a:cs typeface="+mn-cs"/>
              </a:rPr>
              <a:t>s </a:t>
            </a:r>
            <a:r>
              <a:rPr lang="en-US" sz="2800" dirty="0">
                <a:solidFill>
                  <a:srgbClr val="31859C"/>
                </a:solidFill>
                <a:effectLst>
                  <a:outerShdw blurRad="50800" dist="38100" dir="5400000" algn="t" rotWithShape="0">
                    <a:prstClr val="black">
                      <a:alpha val="40000"/>
                    </a:prstClr>
                  </a:outerShdw>
                </a:effectLst>
                <a:latin typeface="Tahoma" charset="0"/>
                <a:cs typeface="+mn-cs"/>
              </a:rPr>
              <a:t>the King of Israel! Let him come down now from the cross, and we will believe in him. </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Matthew 27</a:t>
            </a:r>
            <a:r>
              <a:rPr lang="en-US" sz="1600" dirty="0">
                <a:solidFill>
                  <a:srgbClr val="31859C"/>
                </a:solidFill>
                <a:effectLst>
                  <a:outerShdw blurRad="50800" dist="38100" dir="5400000" algn="t" rotWithShape="0">
                    <a:prstClr val="black">
                      <a:alpha val="40000"/>
                    </a:prstClr>
                  </a:outerShdw>
                </a:effectLst>
                <a:latin typeface="Tahoma" charset="0"/>
                <a:cs typeface="+mn-cs"/>
              </a:rPr>
              <a:t>:42</a:t>
            </a:r>
          </a:p>
          <a:p>
            <a:pPr eaLnBrk="1" hangingPunct="1">
              <a:defRPr/>
            </a:pPr>
            <a:r>
              <a:rPr lang="en-US" sz="2800" dirty="0">
                <a:effectLst>
                  <a:outerShdw blurRad="50800" dist="38100" dir="5400000" algn="t" rotWithShape="0">
                    <a:prstClr val="black">
                      <a:alpha val="40000"/>
                    </a:prstClr>
                  </a:outerShdw>
                </a:effectLst>
                <a:latin typeface="Tahoma" charset="0"/>
                <a:cs typeface="+mn-cs"/>
              </a:rPr>
              <a:t>The people stood watching, and the rulers even sneered at him. They said, </a:t>
            </a:r>
            <a:r>
              <a:rPr lang="ja-JP" altLang="en-US" sz="2800" dirty="0">
                <a:effectLst>
                  <a:outerShdw blurRad="50800" dist="38100" dir="5400000" algn="t" rotWithShape="0">
                    <a:prstClr val="black">
                      <a:alpha val="40000"/>
                    </a:prstClr>
                  </a:outerShdw>
                </a:effectLst>
                <a:latin typeface="Tahoma" charset="0"/>
                <a:cs typeface="+mn-cs"/>
              </a:rPr>
              <a:t>“</a:t>
            </a:r>
            <a:r>
              <a:rPr lang="en-US" sz="2800" dirty="0">
                <a:effectLst>
                  <a:outerShdw blurRad="50800" dist="38100" dir="5400000" algn="t" rotWithShape="0">
                    <a:prstClr val="black">
                      <a:alpha val="40000"/>
                    </a:prstClr>
                  </a:outerShdw>
                </a:effectLst>
                <a:latin typeface="Tahoma" charset="0"/>
                <a:cs typeface="+mn-cs"/>
              </a:rPr>
              <a:t>He saved others; </a:t>
            </a:r>
            <a:r>
              <a:rPr lang="en-US" sz="2800" dirty="0">
                <a:solidFill>
                  <a:srgbClr val="FFFF99"/>
                </a:solidFill>
                <a:effectLst>
                  <a:outerShdw blurRad="50800" dist="38100" dir="5400000" algn="t" rotWithShape="0">
                    <a:prstClr val="black">
                      <a:alpha val="40000"/>
                    </a:prstClr>
                  </a:outerShdw>
                </a:effectLst>
                <a:latin typeface="Tahoma" charset="0"/>
                <a:cs typeface="+mn-cs"/>
              </a:rPr>
              <a:t>let him save himself </a:t>
            </a:r>
            <a:r>
              <a:rPr lang="en-US" sz="2800" dirty="0">
                <a:effectLst>
                  <a:outerShdw blurRad="50800" dist="38100" dir="5400000" algn="t" rotWithShape="0">
                    <a:prstClr val="black">
                      <a:alpha val="40000"/>
                    </a:prstClr>
                  </a:outerShdw>
                </a:effectLst>
                <a:latin typeface="Tahoma" charset="0"/>
                <a:cs typeface="+mn-cs"/>
              </a:rPr>
              <a:t>if he is the Christ of God, the Chosen One.</a:t>
            </a:r>
            <a:r>
              <a:rPr lang="ja-JP" altLang="en-US" sz="2800" dirty="0">
                <a:effectLst>
                  <a:outerShdw blurRad="50800" dist="38100" dir="5400000" algn="t" rotWithShape="0">
                    <a:prstClr val="black">
                      <a:alpha val="40000"/>
                    </a:prstClr>
                  </a:outerShdw>
                </a:effectLst>
                <a:latin typeface="Tahoma" charset="0"/>
                <a:cs typeface="+mn-cs"/>
              </a:rPr>
              <a:t>”</a:t>
            </a:r>
            <a:r>
              <a:rPr lang="en-US" sz="2800" dirty="0">
                <a:effectLst>
                  <a:outerShdw blurRad="50800" dist="38100" dir="5400000" algn="t" rotWithShape="0">
                    <a:prstClr val="black">
                      <a:alpha val="40000"/>
                    </a:prstClr>
                  </a:outerShdw>
                </a:effectLst>
                <a:latin typeface="Tahoma" charset="0"/>
                <a:cs typeface="+mn-cs"/>
              </a:rPr>
              <a:t>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Luke </a:t>
            </a:r>
            <a:r>
              <a:rPr lang="en-US" sz="1600" dirty="0">
                <a:solidFill>
                  <a:srgbClr val="8EB4E3"/>
                </a:solidFill>
                <a:effectLst>
                  <a:outerShdw blurRad="50800" dist="38100" dir="5400000" algn="t" rotWithShape="0">
                    <a:prstClr val="black">
                      <a:alpha val="40000"/>
                    </a:prstClr>
                  </a:outerShdw>
                </a:effectLst>
                <a:latin typeface="Tahoma" charset="0"/>
                <a:cs typeface="+mn-cs"/>
              </a:rPr>
              <a:t>23:35</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961677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Why Be a Spokesperson for God?</a:t>
            </a:r>
            <a:endParaRPr lang="en-US" cap="small"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21002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a:t>Over </a:t>
            </a:r>
            <a:r>
              <a:rPr lang="en-US" cap="small" dirty="0" smtClean="0"/>
              <a:t>What</a:t>
            </a:r>
            <a:r>
              <a:rPr lang="en-US" cap="small" dirty="0"/>
              <a:t>?</a:t>
            </a:r>
          </a:p>
        </p:txBody>
      </p:sp>
      <p:sp>
        <p:nvSpPr>
          <p:cNvPr id="7" name="Content Placeholder 6"/>
          <p:cNvSpPr>
            <a:spLocks noGrp="1"/>
          </p:cNvSpPr>
          <p:nvPr>
            <p:ph sz="half" idx="2"/>
          </p:nvPr>
        </p:nvSpPr>
        <p:spPr>
          <a:xfrm>
            <a:off x="1143000" y="1047750"/>
            <a:ext cx="3429000" cy="3086100"/>
          </a:xfrm>
        </p:spPr>
        <p:txBody>
          <a:bodyPr/>
          <a:lstStyle/>
          <a:p>
            <a:pPr eaLnBrk="1" hangingPunct="1">
              <a:defRPr/>
            </a:pPr>
            <a:r>
              <a:rPr lang="en-US" sz="2400" dirty="0">
                <a:solidFill>
                  <a:srgbClr val="31859C"/>
                </a:solidFill>
                <a:effectLst>
                  <a:outerShdw blurRad="50800" dist="38100" dir="5400000" algn="t" rotWithShape="0">
                    <a:prstClr val="black">
                      <a:alpha val="40000"/>
                    </a:prstClr>
                  </a:outerShdw>
                </a:effectLst>
              </a:rPr>
              <a:t>What did Lucifer do to deceive 1/</a:t>
            </a:r>
            <a:r>
              <a:rPr lang="en-US" sz="2400" dirty="0" smtClean="0">
                <a:solidFill>
                  <a:srgbClr val="31859C"/>
                </a:solidFill>
                <a:effectLst>
                  <a:outerShdw blurRad="50800" dist="38100" dir="5400000" algn="t" rotWithShape="0">
                    <a:prstClr val="black">
                      <a:alpha val="40000"/>
                    </a:prstClr>
                  </a:outerShdw>
                </a:effectLst>
              </a:rPr>
              <a:t>3 of the angels? </a:t>
            </a:r>
            <a:endParaRPr lang="en-US" sz="2400" dirty="0">
              <a:solidFill>
                <a:srgbClr val="31859C"/>
              </a:solidFill>
              <a:effectLst>
                <a:outerShdw blurRad="50800" dist="38100" dir="5400000" algn="t" rotWithShape="0">
                  <a:prstClr val="black">
                    <a:alpha val="40000"/>
                  </a:prstClr>
                </a:outerShdw>
              </a:effectLst>
            </a:endParaRPr>
          </a:p>
          <a:p>
            <a:pPr eaLnBrk="1" hangingPunct="1">
              <a:defRPr/>
            </a:pPr>
            <a:r>
              <a:rPr lang="en-US" sz="2400" dirty="0">
                <a:effectLst>
                  <a:outerShdw blurRad="50800" dist="38100" dir="5400000" algn="t" rotWithShape="0">
                    <a:prstClr val="black">
                      <a:alpha val="40000"/>
                    </a:prstClr>
                  </a:outerShdw>
                </a:effectLst>
              </a:rPr>
              <a:t>What did he say?</a:t>
            </a:r>
          </a:p>
          <a:p>
            <a:pPr>
              <a:defRPr/>
            </a:pPr>
            <a:endParaRPr lang="en-US" dirty="0"/>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pic>
        <p:nvPicPr>
          <p:cNvPr id="8" name="Content Placeholder 5" descr="011_Lucifers_Speech_Audiance_F.tif"/>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5921" r="15921" b="26564"/>
          <a:stretch/>
        </p:blipFill>
        <p:spPr>
          <a:xfrm>
            <a:off x="4650564" y="1000125"/>
            <a:ext cx="4036236" cy="3333750"/>
          </a:xfrm>
        </p:spPr>
      </p:pic>
    </p:spTree>
    <p:extLst>
      <p:ext uri="{BB962C8B-B14F-4D97-AF65-F5344CB8AC3E}">
        <p14:creationId xmlns:p14="http://schemas.microsoft.com/office/powerpoint/2010/main" val="355845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02"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In Jesus Love destroyed selfishness, in His human nature</a:t>
            </a:r>
          </a:p>
        </p:txBody>
      </p:sp>
      <p:sp>
        <p:nvSpPr>
          <p:cNvPr id="4300803" name="Rectangle 3"/>
          <p:cNvSpPr>
            <a:spLocks noGrp="1" noChangeArrowheads="1"/>
          </p:cNvSpPr>
          <p:nvPr>
            <p:ph type="body" idx="1"/>
          </p:nvPr>
        </p:nvSpPr>
        <p:spPr/>
        <p:txBody>
          <a:bodyPr>
            <a:normAutofit/>
          </a:bodyPr>
          <a:lstStyle/>
          <a:p>
            <a:pPr eaLnBrk="1" hangingPunct="1">
              <a:defRPr/>
            </a:pPr>
            <a:r>
              <a:rPr lang="ja-JP" altLang="en-US" dirty="0">
                <a:effectLst>
                  <a:outerShdw blurRad="50800" dist="38100" dir="5400000" algn="t" rotWithShape="0">
                    <a:prstClr val="black">
                      <a:alpha val="40000"/>
                    </a:prstClr>
                  </a:outerShdw>
                </a:effectLst>
                <a:latin typeface="Tahoma" charset="0"/>
                <a:cs typeface="+mn-cs"/>
              </a:rPr>
              <a:t>“</a:t>
            </a:r>
            <a:r>
              <a:rPr lang="en-US" dirty="0">
                <a:effectLst>
                  <a:outerShdw blurRad="50800" dist="38100" dir="5400000" algn="t" rotWithShape="0">
                    <a:prstClr val="black">
                      <a:alpha val="40000"/>
                    </a:prstClr>
                  </a:outerShdw>
                </a:effectLst>
                <a:latin typeface="Tahoma" charset="0"/>
                <a:cs typeface="+mn-cs"/>
              </a:rPr>
              <a:t>For whoever wants to save his life will lose it, but whoever loses his life for me will find </a:t>
            </a:r>
            <a:r>
              <a:rPr lang="en-US" dirty="0" smtClean="0">
                <a:effectLst>
                  <a:outerShdw blurRad="50800" dist="38100" dir="5400000" algn="t" rotWithShape="0">
                    <a:prstClr val="black">
                      <a:alpha val="40000"/>
                    </a:prstClr>
                  </a:outerShdw>
                </a:effectLst>
                <a:latin typeface="Tahoma" charset="0"/>
                <a:cs typeface="+mn-cs"/>
              </a:rPr>
              <a:t>it.</a:t>
            </a:r>
            <a:r>
              <a:rPr lang="ja-JP" altLang="en-US" dirty="0" smtClean="0">
                <a:effectLst>
                  <a:outerShdw blurRad="50800" dist="38100" dir="5400000" algn="t" rotWithShape="0">
                    <a:prstClr val="black">
                      <a:alpha val="40000"/>
                    </a:prstClr>
                  </a:outerShdw>
                </a:effectLst>
                <a:latin typeface="Tahoma" charset="0"/>
                <a:cs typeface="+mn-cs"/>
              </a:rPr>
              <a:t>”</a:t>
            </a:r>
            <a:r>
              <a:rPr lang="en-US" dirty="0" smtClean="0">
                <a:effectLst>
                  <a:outerShdw blurRad="50800" dist="38100" dir="5400000" algn="t" rotWithShape="0">
                    <a:prstClr val="black">
                      <a:alpha val="40000"/>
                    </a:prstClr>
                  </a:outerShdw>
                </a:effectLst>
                <a:latin typeface="Tahoma" charset="0"/>
                <a:cs typeface="+mn-cs"/>
              </a:rPr>
              <a:t>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Matthew </a:t>
            </a:r>
            <a:r>
              <a:rPr lang="en-US" sz="1600" dirty="0">
                <a:solidFill>
                  <a:srgbClr val="8EB4E3"/>
                </a:solidFill>
                <a:effectLst>
                  <a:outerShdw blurRad="50800" dist="38100" dir="5400000" algn="t" rotWithShape="0">
                    <a:prstClr val="black">
                      <a:alpha val="40000"/>
                    </a:prstClr>
                  </a:outerShdw>
                </a:effectLst>
                <a:latin typeface="Tahoma" charset="0"/>
                <a:cs typeface="+mn-cs"/>
              </a:rPr>
              <a:t>16:</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25</a:t>
            </a:r>
            <a:endParaRPr lang="en-US" sz="1600" dirty="0">
              <a:solidFill>
                <a:srgbClr val="8EB4E3"/>
              </a:solidFill>
              <a:effectLst>
                <a:outerShdw blurRad="50800" dist="38100" dir="5400000" algn="t" rotWithShape="0">
                  <a:prstClr val="black">
                    <a:alpha val="40000"/>
                  </a:prstClr>
                </a:outerShdw>
              </a:effectLst>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761095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03" name="Rectangle 3"/>
          <p:cNvSpPr>
            <a:spLocks noGrp="1" noChangeArrowheads="1"/>
          </p:cNvSpPr>
          <p:nvPr>
            <p:ph type="body" idx="1"/>
          </p:nvPr>
        </p:nvSpPr>
        <p:spPr>
          <a:xfrm>
            <a:off x="1143000" y="1200150"/>
            <a:ext cx="7543800" cy="4038599"/>
          </a:xfrm>
        </p:spPr>
        <p:txBody>
          <a:bodyPr>
            <a:normAutofit/>
          </a:bodyPr>
          <a:lstStyle/>
          <a:p>
            <a:pPr eaLnBrk="1" hangingPunct="1">
              <a:defRPr/>
            </a:pPr>
            <a:r>
              <a:rPr lang="ja-JP" altLang="en-US" dirty="0">
                <a:solidFill>
                  <a:srgbClr val="31859C"/>
                </a:solidFill>
                <a:effectLst>
                  <a:outerShdw blurRad="50800" dist="38100" dir="5400000" algn="t" rotWithShape="0">
                    <a:prstClr val="black">
                      <a:alpha val="40000"/>
                    </a:prstClr>
                  </a:outerShdw>
                </a:effectLst>
                <a:latin typeface="Tahoma" charset="0"/>
                <a:cs typeface="+mn-cs"/>
              </a:rPr>
              <a:t>“</a:t>
            </a:r>
            <a:r>
              <a:rPr lang="en-US" dirty="0">
                <a:solidFill>
                  <a:srgbClr val="31859C"/>
                </a:solidFill>
                <a:effectLst>
                  <a:outerShdw blurRad="50800" dist="38100" dir="5400000" algn="t" rotWithShape="0">
                    <a:prstClr val="black">
                      <a:alpha val="40000"/>
                    </a:prstClr>
                  </a:outerShdw>
                </a:effectLst>
                <a:latin typeface="Tahoma" charset="0"/>
                <a:cs typeface="+mn-cs"/>
              </a:rPr>
              <a:t>For whoever wants to save his life will lose it, but whoever loses his life for me will find </a:t>
            </a:r>
            <a:r>
              <a:rPr lang="en-US" dirty="0" smtClean="0">
                <a:solidFill>
                  <a:srgbClr val="31859C"/>
                </a:solidFill>
                <a:effectLst>
                  <a:outerShdw blurRad="50800" dist="38100" dir="5400000" algn="t" rotWithShape="0">
                    <a:prstClr val="black">
                      <a:alpha val="40000"/>
                    </a:prstClr>
                  </a:outerShdw>
                </a:effectLst>
                <a:latin typeface="Tahoma" charset="0"/>
                <a:cs typeface="+mn-cs"/>
              </a:rPr>
              <a:t>it.</a:t>
            </a:r>
            <a:r>
              <a:rPr lang="ja-JP" altLang="en-US" dirty="0" smtClean="0">
                <a:solidFill>
                  <a:srgbClr val="31859C"/>
                </a:solidFill>
                <a:effectLst>
                  <a:outerShdw blurRad="50800" dist="38100" dir="5400000" algn="t" rotWithShape="0">
                    <a:prstClr val="black">
                      <a:alpha val="40000"/>
                    </a:prstClr>
                  </a:outerShdw>
                </a:effectLst>
                <a:latin typeface="Tahoma" charset="0"/>
                <a:cs typeface="+mn-cs"/>
              </a:rPr>
              <a:t>”</a:t>
            </a:r>
            <a:r>
              <a:rPr lang="en-US" dirty="0" smtClean="0">
                <a:solidFill>
                  <a:srgbClr val="31859C"/>
                </a:solidFill>
                <a:effectLst>
                  <a:outerShdw blurRad="50800" dist="38100" dir="5400000" algn="t" rotWithShape="0">
                    <a:prstClr val="black">
                      <a:alpha val="40000"/>
                    </a:prstClr>
                  </a:outerShdw>
                </a:effectLst>
                <a:latin typeface="Tahoma" charset="0"/>
                <a:cs typeface="+mn-cs"/>
              </a:rPr>
              <a:t> </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Matthew </a:t>
            </a:r>
            <a:r>
              <a:rPr lang="en-US" sz="1600" dirty="0">
                <a:solidFill>
                  <a:srgbClr val="31859C"/>
                </a:solidFill>
                <a:effectLst>
                  <a:outerShdw blurRad="50800" dist="38100" dir="5400000" algn="t" rotWithShape="0">
                    <a:prstClr val="black">
                      <a:alpha val="40000"/>
                    </a:prstClr>
                  </a:outerShdw>
                </a:effectLst>
                <a:latin typeface="Tahoma" charset="0"/>
                <a:cs typeface="+mn-cs"/>
              </a:rPr>
              <a:t>16:</a:t>
            </a:r>
            <a:r>
              <a:rPr lang="en-US" sz="1600" dirty="0" smtClean="0">
                <a:solidFill>
                  <a:srgbClr val="31859C"/>
                </a:solidFill>
                <a:effectLst>
                  <a:outerShdw blurRad="50800" dist="38100" dir="5400000" algn="t" rotWithShape="0">
                    <a:prstClr val="black">
                      <a:alpha val="40000"/>
                    </a:prstClr>
                  </a:outerShdw>
                </a:effectLst>
                <a:latin typeface="Tahoma" charset="0"/>
                <a:cs typeface="+mn-cs"/>
              </a:rPr>
              <a:t>25</a:t>
            </a:r>
            <a:endParaRPr lang="en-US" sz="1600" dirty="0">
              <a:solidFill>
                <a:srgbClr val="31859C"/>
              </a:solidFill>
              <a:effectLst>
                <a:outerShdw blurRad="50800" dist="38100" dir="5400000" algn="t" rotWithShape="0">
                  <a:prstClr val="black">
                    <a:alpha val="40000"/>
                  </a:prstClr>
                </a:outerShdw>
              </a:effectLst>
              <a:latin typeface="Tahoma" charset="0"/>
              <a:cs typeface="+mn-cs"/>
            </a:endParaRPr>
          </a:p>
          <a:p>
            <a:pPr eaLnBrk="1" hangingPunct="1">
              <a:defRPr/>
            </a:pPr>
            <a:r>
              <a:rPr lang="en-US" dirty="0">
                <a:effectLst>
                  <a:outerShdw blurRad="50800" dist="38100" dir="5400000" algn="t" rotWithShape="0">
                    <a:prstClr val="black">
                      <a:alpha val="40000"/>
                    </a:prstClr>
                  </a:outerShdw>
                </a:effectLst>
                <a:latin typeface="Tahoma" charset="0"/>
                <a:cs typeface="+mn-cs"/>
              </a:rPr>
              <a:t>When Jesus refused to use His power to save Himself, but instead gave Himself freely, He destroyed death (selfishness is the basis of death) and brought life and immortality to </a:t>
            </a:r>
            <a:r>
              <a:rPr lang="en-US" dirty="0" smtClean="0">
                <a:effectLst>
                  <a:outerShdw blurRad="50800" dist="38100" dir="5400000" algn="t" rotWithShape="0">
                    <a:prstClr val="black">
                      <a:alpha val="40000"/>
                    </a:prstClr>
                  </a:outerShdw>
                </a:effectLst>
                <a:latin typeface="Tahoma" charset="0"/>
                <a:cs typeface="+mn-cs"/>
              </a:rPr>
              <a:t>light.            </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2Timothy </a:t>
            </a:r>
            <a:r>
              <a:rPr lang="en-US" sz="1600" dirty="0">
                <a:solidFill>
                  <a:srgbClr val="8EB4E3"/>
                </a:solidFill>
                <a:effectLst>
                  <a:outerShdw blurRad="50800" dist="38100" dir="5400000" algn="t" rotWithShape="0">
                    <a:prstClr val="black">
                      <a:alpha val="40000"/>
                    </a:prstClr>
                  </a:outerShdw>
                </a:effectLst>
                <a:latin typeface="Tahoma" charset="0"/>
                <a:cs typeface="+mn-cs"/>
              </a:rPr>
              <a:t>1:</a:t>
            </a:r>
            <a:r>
              <a:rPr lang="en-US" sz="1600" dirty="0" smtClean="0">
                <a:solidFill>
                  <a:srgbClr val="8EB4E3"/>
                </a:solidFill>
                <a:effectLst>
                  <a:outerShdw blurRad="50800" dist="38100" dir="5400000" algn="t" rotWithShape="0">
                    <a:prstClr val="black">
                      <a:alpha val="40000"/>
                    </a:prstClr>
                  </a:outerShdw>
                </a:effectLst>
                <a:latin typeface="Tahoma" charset="0"/>
                <a:cs typeface="+mn-cs"/>
              </a:rPr>
              <a:t>9,10</a:t>
            </a:r>
            <a:r>
              <a:rPr lang="en-US" dirty="0" smtClean="0">
                <a:solidFill>
                  <a:srgbClr val="8EB4E3"/>
                </a:solidFill>
                <a:effectLst>
                  <a:outerShdw blurRad="50800" dist="38100" dir="5400000" algn="t" rotWithShape="0">
                    <a:prstClr val="black">
                      <a:alpha val="40000"/>
                    </a:prstClr>
                  </a:outerShdw>
                </a:effectLst>
                <a:latin typeface="Tahoma" charset="0"/>
                <a:cs typeface="+mn-cs"/>
              </a:rPr>
              <a:t> </a:t>
            </a:r>
            <a:endParaRPr lang="en-US" dirty="0">
              <a:solidFill>
                <a:srgbClr val="8EB4E3"/>
              </a:solidFill>
              <a:effectLst>
                <a:outerShdw blurRad="50800" dist="38100" dir="5400000" algn="t" rotWithShape="0">
                  <a:prstClr val="black">
                    <a:alpha val="40000"/>
                  </a:prstClr>
                </a:outerShdw>
              </a:effectLst>
              <a:latin typeface="Tahoma" charset="0"/>
              <a:cs typeface="+mn-cs"/>
            </a:endParaRPr>
          </a:p>
        </p:txBody>
      </p:sp>
      <p:sp>
        <p:nvSpPr>
          <p:cNvPr id="5"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In Jesus Love destroyed selfishness, in His human nature</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47154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13171"/>
          </a:xfrm>
        </p:spPr>
        <p:txBody>
          <a:bodyPr/>
          <a:lstStyle/>
          <a:p>
            <a:r>
              <a:rPr lang="en-US" cap="small" dirty="0" smtClean="0"/>
              <a:t>Historic SDA View</a:t>
            </a:r>
            <a:endParaRPr lang="en-US" cap="small" dirty="0"/>
          </a:p>
        </p:txBody>
      </p:sp>
      <p:sp>
        <p:nvSpPr>
          <p:cNvPr id="4308995" name="Rectangle 3"/>
          <p:cNvSpPr>
            <a:spLocks noGrp="1" noChangeArrowheads="1"/>
          </p:cNvSpPr>
          <p:nvPr>
            <p:ph idx="1"/>
          </p:nvPr>
        </p:nvSpPr>
        <p:spPr>
          <a:xfrm>
            <a:off x="1143000" y="895350"/>
            <a:ext cx="7543800" cy="4114800"/>
          </a:xfrm>
        </p:spPr>
        <p:txBody>
          <a:bodyPr>
            <a:normAutofit/>
          </a:bodyPr>
          <a:lstStyle/>
          <a:p>
            <a:pPr marL="0" indent="0">
              <a:lnSpc>
                <a:spcPct val="120000"/>
              </a:lnSpc>
              <a:buNone/>
              <a:defRPr/>
            </a:pPr>
            <a:r>
              <a:rPr lang="en-US" dirty="0" smtClean="0">
                <a:effectLst>
                  <a:outerShdw blurRad="50800" dist="38100" dir="5400000" algn="t" rotWithShape="0">
                    <a:prstClr val="black">
                      <a:alpha val="40000"/>
                    </a:prstClr>
                  </a:outerShdw>
                </a:effectLst>
                <a:latin typeface="Tahoma" charset="0"/>
              </a:rPr>
              <a:t>The </a:t>
            </a:r>
            <a:r>
              <a:rPr lang="en-US" dirty="0">
                <a:effectLst>
                  <a:outerShdw blurRad="50800" dist="38100" dir="5400000" algn="t" rotWithShape="0">
                    <a:prstClr val="black">
                      <a:alpha val="40000"/>
                    </a:prstClr>
                  </a:outerShdw>
                </a:effectLst>
                <a:latin typeface="Tahoma" charset="0"/>
              </a:rPr>
              <a:t>foe who in the wilderness had confronted Christ assailed Him now with fierce and subtle temptations. </a:t>
            </a:r>
            <a:r>
              <a:rPr lang="en-US" dirty="0">
                <a:solidFill>
                  <a:srgbClr val="FFFF99"/>
                </a:solidFill>
                <a:effectLst>
                  <a:outerShdw blurRad="50800" dist="38100" dir="5400000" algn="t" rotWithShape="0">
                    <a:prstClr val="black">
                      <a:alpha val="40000"/>
                    </a:prstClr>
                  </a:outerShdw>
                </a:effectLst>
                <a:latin typeface="Tahoma" charset="0"/>
              </a:rPr>
              <a:t>Had Jesus yielded for a moment, had He changed His course in the least particular </a:t>
            </a:r>
            <a:r>
              <a:rPr lang="en-US" b="1" i="1" u="sng" dirty="0">
                <a:solidFill>
                  <a:srgbClr val="FFFF99"/>
                </a:solidFill>
                <a:effectLst>
                  <a:outerShdw blurRad="50800" dist="38100" dir="5400000" algn="t" rotWithShape="0">
                    <a:prstClr val="black">
                      <a:alpha val="40000"/>
                    </a:prstClr>
                  </a:outerShdw>
                </a:effectLst>
                <a:latin typeface="Tahoma" charset="0"/>
              </a:rPr>
              <a:t>to save Himself</a:t>
            </a:r>
            <a:r>
              <a:rPr lang="en-US" b="1" dirty="0">
                <a:solidFill>
                  <a:srgbClr val="FFFF99"/>
                </a:solidFill>
                <a:effectLst>
                  <a:outerShdw blurRad="50800" dist="38100" dir="5400000" algn="t" rotWithShape="0">
                    <a:prstClr val="black">
                      <a:alpha val="40000"/>
                    </a:prstClr>
                  </a:outerShdw>
                </a:effectLst>
                <a:latin typeface="Tahoma" charset="0"/>
              </a:rPr>
              <a:t>,</a:t>
            </a:r>
            <a:r>
              <a:rPr lang="en-US" dirty="0">
                <a:solidFill>
                  <a:srgbClr val="FFFF99"/>
                </a:solidFill>
                <a:effectLst>
                  <a:outerShdw blurRad="50800" dist="38100" dir="5400000" algn="t" rotWithShape="0">
                    <a:prstClr val="black">
                      <a:alpha val="40000"/>
                    </a:prstClr>
                  </a:outerShdw>
                </a:effectLst>
                <a:latin typeface="Tahoma" charset="0"/>
              </a:rPr>
              <a:t> Satan's agencies would have triumphed, and the world would have been lost</a:t>
            </a:r>
            <a:r>
              <a:rPr lang="en-US" dirty="0" smtClean="0">
                <a:solidFill>
                  <a:srgbClr val="FFFF99"/>
                </a:solidFill>
                <a:effectLst>
                  <a:outerShdw blurRad="50800" dist="38100" dir="5400000" algn="t" rotWithShape="0">
                    <a:prstClr val="black">
                      <a:alpha val="40000"/>
                    </a:prstClr>
                  </a:outerShdw>
                </a:effectLst>
                <a:latin typeface="Tahoma" charset="0"/>
              </a:rPr>
              <a:t>.                   </a:t>
            </a:r>
            <a:r>
              <a:rPr lang="en-US" sz="1600" dirty="0" smtClean="0">
                <a:solidFill>
                  <a:schemeClr val="tx2">
                    <a:lumMod val="40000"/>
                    <a:lumOff val="60000"/>
                  </a:schemeClr>
                </a:solidFill>
                <a:effectLst>
                  <a:outerShdw blurRad="50800" dist="38100" dir="5400000" algn="t" rotWithShape="0">
                    <a:prstClr val="black">
                      <a:alpha val="40000"/>
                    </a:prstClr>
                  </a:outerShdw>
                </a:effectLst>
                <a:latin typeface="Tahoma" charset="0"/>
              </a:rPr>
              <a:t>E.G. White, Desire of Ages 486</a:t>
            </a:r>
            <a:endParaRPr lang="en-US" sz="1600" dirty="0">
              <a:solidFill>
                <a:schemeClr val="tx2">
                  <a:lumMod val="40000"/>
                  <a:lumOff val="60000"/>
                </a:schemeClr>
              </a:solidFill>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2727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3090"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Why did He have to die?</a:t>
            </a:r>
          </a:p>
        </p:txBody>
      </p:sp>
      <p:sp>
        <p:nvSpPr>
          <p:cNvPr id="4313091" name="Rectangle 3"/>
          <p:cNvSpPr>
            <a:spLocks noGrp="1" noChangeArrowheads="1"/>
          </p:cNvSpPr>
          <p:nvPr>
            <p:ph type="body" idx="1"/>
          </p:nvPr>
        </p:nvSpPr>
        <p:spPr/>
        <p:txBody>
          <a:bodyPr/>
          <a:lstStyle/>
          <a:p>
            <a:pPr marL="0" indent="0" eaLnBrk="1" hangingPunct="1">
              <a:lnSpc>
                <a:spcPct val="90000"/>
              </a:lnSpc>
              <a:buNone/>
              <a:defRPr/>
            </a:pPr>
            <a:r>
              <a:rPr lang="en-US" dirty="0" smtClean="0">
                <a:latin typeface="Tahoma" charset="0"/>
                <a:cs typeface="+mn-cs"/>
              </a:rPr>
              <a:t> </a:t>
            </a:r>
            <a:endParaRPr lang="en-US" dirty="0">
              <a:latin typeface="Tahoma" charset="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08187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3090"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Why did He have to die?</a:t>
            </a:r>
          </a:p>
        </p:txBody>
      </p:sp>
      <p:sp>
        <p:nvSpPr>
          <p:cNvPr id="4313091" name="Rectangle 3"/>
          <p:cNvSpPr>
            <a:spLocks noGrp="1" noChangeArrowheads="1"/>
          </p:cNvSpPr>
          <p:nvPr>
            <p:ph type="body" idx="1"/>
          </p:nvPr>
        </p:nvSpPr>
        <p:spPr>
          <a:xfrm>
            <a:off x="1143000" y="1200150"/>
            <a:ext cx="7543800" cy="4114800"/>
          </a:xfrm>
        </p:spPr>
        <p:txBody>
          <a:bodyPr>
            <a:noAutofit/>
          </a:bodyPr>
          <a:lstStyle/>
          <a:p>
            <a:pPr eaLnBrk="1" hangingPunct="1">
              <a:defRPr/>
            </a:pPr>
            <a:r>
              <a:rPr lang="en-US" dirty="0" smtClean="0">
                <a:solidFill>
                  <a:srgbClr val="FFFFFF"/>
                </a:solidFill>
                <a:effectLst>
                  <a:outerShdw blurRad="50800" dist="38100" dir="5400000" algn="t" rotWithShape="0">
                    <a:prstClr val="black">
                      <a:alpha val="40000"/>
                    </a:prstClr>
                  </a:outerShdw>
                </a:effectLst>
                <a:latin typeface="Tahoma" charset="0"/>
              </a:rPr>
              <a:t>Because Adam infected humankind with selfishness and life requires the law of love to be restored into humanity.</a:t>
            </a:r>
          </a:p>
          <a:p>
            <a:pPr marL="0" indent="0" eaLnBrk="1" hangingPunct="1">
              <a:buNone/>
              <a:defRPr/>
            </a:pP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00044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3090"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Why did He have to die?</a:t>
            </a:r>
          </a:p>
        </p:txBody>
      </p:sp>
      <p:sp>
        <p:nvSpPr>
          <p:cNvPr id="4313091" name="Rectangle 3"/>
          <p:cNvSpPr>
            <a:spLocks noGrp="1" noChangeArrowheads="1"/>
          </p:cNvSpPr>
          <p:nvPr>
            <p:ph type="body" idx="1"/>
          </p:nvPr>
        </p:nvSpPr>
        <p:spPr>
          <a:xfrm>
            <a:off x="1143000" y="1200150"/>
            <a:ext cx="7543800" cy="4114800"/>
          </a:xfrm>
        </p:spPr>
        <p:txBody>
          <a:bodyPr>
            <a:noAutofit/>
          </a:bodyPr>
          <a:lstStyle/>
          <a:p>
            <a:pPr eaLnBrk="1" hangingPunct="1">
              <a:defRPr/>
            </a:pPr>
            <a:r>
              <a:rPr lang="en-US" dirty="0" smtClean="0">
                <a:solidFill>
                  <a:srgbClr val="31859C"/>
                </a:solidFill>
                <a:effectLst>
                  <a:outerShdw blurRad="50800" dist="38100" dir="5400000" algn="t" rotWithShape="0">
                    <a:prstClr val="black">
                      <a:alpha val="40000"/>
                    </a:prstClr>
                  </a:outerShdw>
                </a:effectLst>
                <a:latin typeface="Tahoma" charset="0"/>
              </a:rPr>
              <a:t>Because Adam infected humankind with selfishness and life requires the law of love to be restored into humanity.</a:t>
            </a:r>
          </a:p>
          <a:p>
            <a:pPr eaLnBrk="1" hangingPunct="1">
              <a:defRPr/>
            </a:pPr>
            <a:r>
              <a:rPr lang="en-US" dirty="0" smtClean="0">
                <a:solidFill>
                  <a:srgbClr val="FFFFFF"/>
                </a:solidFill>
                <a:effectLst>
                  <a:outerShdw blurRad="50800" dist="38100" dir="5400000" algn="t" rotWithShape="0">
                    <a:prstClr val="black">
                      <a:alpha val="40000"/>
                    </a:prstClr>
                  </a:outerShdw>
                </a:effectLst>
                <a:latin typeface="Tahoma" charset="0"/>
              </a:rPr>
              <a:t>If </a:t>
            </a:r>
            <a:r>
              <a:rPr lang="en-US" dirty="0">
                <a:solidFill>
                  <a:srgbClr val="FFFFFF"/>
                </a:solidFill>
                <a:effectLst>
                  <a:outerShdw blurRad="50800" dist="38100" dir="5400000" algn="t" rotWithShape="0">
                    <a:prstClr val="black">
                      <a:alpha val="40000"/>
                    </a:prstClr>
                  </a:outerShdw>
                </a:effectLst>
                <a:latin typeface="Tahoma" charset="0"/>
              </a:rPr>
              <a:t>Christ, at any point along </a:t>
            </a:r>
            <a:r>
              <a:rPr lang="en-US" dirty="0" smtClean="0">
                <a:solidFill>
                  <a:srgbClr val="FFFFFF"/>
                </a:solidFill>
                <a:effectLst>
                  <a:outerShdw blurRad="50800" dist="38100" dir="5400000" algn="t" rotWithShape="0">
                    <a:prstClr val="black">
                      <a:alpha val="40000"/>
                    </a:prstClr>
                  </a:outerShdw>
                </a:effectLst>
                <a:latin typeface="Tahoma" charset="0"/>
              </a:rPr>
              <a:t>death’s </a:t>
            </a:r>
            <a:r>
              <a:rPr lang="en-US" dirty="0">
                <a:solidFill>
                  <a:srgbClr val="FFFFFF"/>
                </a:solidFill>
                <a:effectLst>
                  <a:outerShdw blurRad="50800" dist="38100" dir="5400000" algn="t" rotWithShape="0">
                    <a:prstClr val="black">
                      <a:alpha val="40000"/>
                    </a:prstClr>
                  </a:outerShdw>
                </a:effectLst>
                <a:latin typeface="Tahoma" charset="0"/>
              </a:rPr>
              <a:t>approach, </a:t>
            </a:r>
            <a:r>
              <a:rPr lang="en-US" dirty="0" smtClean="0">
                <a:solidFill>
                  <a:srgbClr val="FFFFFF"/>
                </a:solidFill>
                <a:effectLst>
                  <a:outerShdw blurRad="50800" dist="38100" dir="5400000" algn="t" rotWithShape="0">
                    <a:prstClr val="black">
                      <a:alpha val="40000"/>
                    </a:prstClr>
                  </a:outerShdw>
                </a:effectLst>
                <a:latin typeface="Tahoma" charset="0"/>
              </a:rPr>
              <a:t>had used </a:t>
            </a:r>
            <a:r>
              <a:rPr lang="en-US" dirty="0">
                <a:solidFill>
                  <a:srgbClr val="FFFFFF"/>
                </a:solidFill>
                <a:effectLst>
                  <a:outerShdw blurRad="50800" dist="38100" dir="5400000" algn="t" rotWithShape="0">
                    <a:prstClr val="black">
                      <a:alpha val="40000"/>
                    </a:prstClr>
                  </a:outerShdw>
                </a:effectLst>
                <a:latin typeface="Tahoma" charset="0"/>
              </a:rPr>
              <a:t>His power to stop death from consuming Him, who would He have saved? </a:t>
            </a:r>
            <a:endParaRPr lang="en-US" dirty="0" smtClean="0">
              <a:solidFill>
                <a:srgbClr val="FFFFFF"/>
              </a:solidFill>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1990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3090"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Why did He have to die?</a:t>
            </a:r>
          </a:p>
        </p:txBody>
      </p:sp>
      <p:sp>
        <p:nvSpPr>
          <p:cNvPr id="4313091" name="Rectangle 3"/>
          <p:cNvSpPr>
            <a:spLocks noGrp="1" noChangeArrowheads="1"/>
          </p:cNvSpPr>
          <p:nvPr>
            <p:ph type="body" idx="1"/>
          </p:nvPr>
        </p:nvSpPr>
        <p:spPr>
          <a:xfrm>
            <a:off x="1143000" y="1200150"/>
            <a:ext cx="7543800" cy="4114800"/>
          </a:xfrm>
        </p:spPr>
        <p:txBody>
          <a:bodyPr>
            <a:noAutofit/>
          </a:bodyPr>
          <a:lstStyle/>
          <a:p>
            <a:pPr>
              <a:defRPr/>
            </a:pPr>
            <a:r>
              <a:rPr lang="en-US" dirty="0" smtClean="0">
                <a:effectLst>
                  <a:outerShdw blurRad="50800" dist="38100" dir="5400000" algn="t" rotWithShape="0">
                    <a:prstClr val="black">
                      <a:alpha val="40000"/>
                    </a:prstClr>
                  </a:outerShdw>
                </a:effectLst>
                <a:latin typeface="Tahoma" charset="0"/>
              </a:rPr>
              <a:t>The </a:t>
            </a:r>
            <a:r>
              <a:rPr lang="en-US" dirty="0">
                <a:effectLst>
                  <a:outerShdw blurRad="50800" dist="38100" dir="5400000" algn="t" rotWithShape="0">
                    <a:prstClr val="black">
                      <a:alpha val="40000"/>
                    </a:prstClr>
                  </a:outerShdw>
                </a:effectLst>
                <a:latin typeface="Tahoma" charset="0"/>
              </a:rPr>
              <a:t>only way to destroy selfishness was by </a:t>
            </a:r>
            <a:r>
              <a:rPr lang="en-US" dirty="0" smtClean="0">
                <a:effectLst>
                  <a:outerShdw blurRad="50800" dist="38100" dir="5400000" algn="t" rotWithShape="0">
                    <a:prstClr val="black">
                      <a:alpha val="40000"/>
                    </a:prstClr>
                  </a:outerShdw>
                </a:effectLst>
                <a:latin typeface="Tahoma" charset="0"/>
              </a:rPr>
              <a:t>experiencing temptation to act selfishly but, in a human brain, choose to love perfectly, thus establishing a new perfect human character.</a:t>
            </a:r>
          </a:p>
          <a:p>
            <a:pPr eaLnBrk="1" hangingPunct="1">
              <a:defRPr/>
            </a:pP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96695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3090" name="Rectangle 2"/>
          <p:cNvSpPr>
            <a:spLocks noGrp="1" noChangeArrowheads="1"/>
          </p:cNvSpPr>
          <p:nvPr>
            <p:ph type="title"/>
          </p:nvPr>
        </p:nvSpPr>
        <p:spPr>
          <a:xfrm>
            <a:off x="457200" y="114300"/>
            <a:ext cx="8229600" cy="857250"/>
          </a:xfrm>
        </p:spPr>
        <p:txBody>
          <a:bodyPr/>
          <a:lstStyle/>
          <a:p>
            <a:pPr eaLnBrk="1" hangingPunct="1">
              <a:defRPr/>
            </a:pPr>
            <a:r>
              <a:rPr lang="en-US" cap="small" dirty="0">
                <a:latin typeface="Tahoma" charset="0"/>
                <a:cs typeface="+mj-cs"/>
              </a:rPr>
              <a:t>Why did He have to die?</a:t>
            </a:r>
          </a:p>
        </p:txBody>
      </p:sp>
      <p:sp>
        <p:nvSpPr>
          <p:cNvPr id="4313091" name="Rectangle 3"/>
          <p:cNvSpPr>
            <a:spLocks noGrp="1" noChangeArrowheads="1"/>
          </p:cNvSpPr>
          <p:nvPr>
            <p:ph type="body" idx="1"/>
          </p:nvPr>
        </p:nvSpPr>
        <p:spPr>
          <a:xfrm>
            <a:off x="1143000" y="1200150"/>
            <a:ext cx="7543800" cy="4114800"/>
          </a:xfrm>
        </p:spPr>
        <p:txBody>
          <a:bodyPr>
            <a:noAutofit/>
          </a:bodyPr>
          <a:lstStyle/>
          <a:p>
            <a:pPr>
              <a:defRPr/>
            </a:pPr>
            <a:r>
              <a:rPr lang="en-US" dirty="0" smtClean="0">
                <a:solidFill>
                  <a:srgbClr val="31859C"/>
                </a:solidFill>
                <a:effectLst>
                  <a:outerShdw blurRad="50800" dist="38100" dir="5400000" algn="t" rotWithShape="0">
                    <a:prstClr val="black">
                      <a:alpha val="40000"/>
                    </a:prstClr>
                  </a:outerShdw>
                </a:effectLst>
                <a:latin typeface="Tahoma" charset="0"/>
              </a:rPr>
              <a:t>The </a:t>
            </a:r>
            <a:r>
              <a:rPr lang="en-US" dirty="0">
                <a:solidFill>
                  <a:srgbClr val="31859C"/>
                </a:solidFill>
                <a:effectLst>
                  <a:outerShdw blurRad="50800" dist="38100" dir="5400000" algn="t" rotWithShape="0">
                    <a:prstClr val="black">
                      <a:alpha val="40000"/>
                    </a:prstClr>
                  </a:outerShdw>
                </a:effectLst>
                <a:latin typeface="Tahoma" charset="0"/>
              </a:rPr>
              <a:t>only way to destroy selfishness was by </a:t>
            </a:r>
            <a:r>
              <a:rPr lang="en-US" dirty="0" smtClean="0">
                <a:solidFill>
                  <a:srgbClr val="31859C"/>
                </a:solidFill>
                <a:effectLst>
                  <a:outerShdw blurRad="50800" dist="38100" dir="5400000" algn="t" rotWithShape="0">
                    <a:prstClr val="black">
                      <a:alpha val="40000"/>
                    </a:prstClr>
                  </a:outerShdw>
                </a:effectLst>
                <a:latin typeface="Tahoma" charset="0"/>
              </a:rPr>
              <a:t>experiencing temptation to act selfishly but, in a human brain, choose to love perfectly, thus establishing a new perfect human character.</a:t>
            </a:r>
          </a:p>
          <a:p>
            <a:pPr>
              <a:defRPr/>
            </a:pPr>
            <a:r>
              <a:rPr lang="en-US" dirty="0" smtClean="0">
                <a:effectLst>
                  <a:outerShdw blurRad="50800" dist="38100" dir="5400000" algn="t" rotWithShape="0">
                    <a:prstClr val="black">
                      <a:alpha val="40000"/>
                    </a:prstClr>
                  </a:outerShdw>
                </a:effectLst>
                <a:latin typeface="Tahoma" charset="0"/>
              </a:rPr>
              <a:t>Christ </a:t>
            </a:r>
            <a:r>
              <a:rPr lang="en-US" dirty="0">
                <a:effectLst>
                  <a:outerShdw blurRad="50800" dist="38100" dir="5400000" algn="t" rotWithShape="0">
                    <a:prstClr val="black">
                      <a:alpha val="40000"/>
                    </a:prstClr>
                  </a:outerShdw>
                </a:effectLst>
                <a:latin typeface="Tahoma" charset="0"/>
              </a:rPr>
              <a:t>restored the law of life into humanity by giving Himself freely in </a:t>
            </a:r>
            <a:r>
              <a:rPr lang="en-US" dirty="0" smtClean="0">
                <a:effectLst>
                  <a:outerShdw blurRad="50800" dist="38100" dir="5400000" algn="t" rotWithShape="0">
                    <a:prstClr val="black">
                      <a:alpha val="40000"/>
                    </a:prstClr>
                  </a:outerShdw>
                </a:effectLst>
                <a:latin typeface="Tahoma" charset="0"/>
              </a:rPr>
              <a:t>love.</a:t>
            </a:r>
            <a:endParaRPr lang="en-US" dirty="0">
              <a:effectLst>
                <a:outerShdw blurRad="50800" dist="38100" dir="5400000" algn="t" rotWithShape="0">
                  <a:prstClr val="black">
                    <a:alpha val="40000"/>
                  </a:prstClr>
                </a:outerShdw>
              </a:effectLst>
              <a:latin typeface="Tahoma" charset="0"/>
            </a:endParaRPr>
          </a:p>
          <a:p>
            <a:pPr eaLnBrk="1" hangingPunct="1">
              <a:defRPr/>
            </a:pP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562573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5138"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He rose again as the inevitable outcome of His victory</a:t>
            </a:r>
          </a:p>
        </p:txBody>
      </p:sp>
      <p:sp>
        <p:nvSpPr>
          <p:cNvPr id="4315139" name="Rectangle 3"/>
          <p:cNvSpPr>
            <a:spLocks noGrp="1" noChangeArrowheads="1"/>
          </p:cNvSpPr>
          <p:nvPr>
            <p:ph type="body" idx="1"/>
          </p:nvPr>
        </p:nvSpPr>
        <p:spPr/>
        <p:txBody>
          <a:bodyPr>
            <a:normAutofit/>
          </a:bodyPr>
          <a:lstStyle/>
          <a:p>
            <a:pPr marL="0" indent="0" eaLnBrk="1" hangingPunct="1">
              <a:lnSpc>
                <a:spcPct val="90000"/>
              </a:lnSpc>
              <a:buNone/>
              <a:defRPr/>
            </a:pPr>
            <a:endParaRPr lang="en-US" dirty="0">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33005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5139" name="Rectangle 3"/>
          <p:cNvSpPr>
            <a:spLocks noGrp="1" noChangeArrowheads="1"/>
          </p:cNvSpPr>
          <p:nvPr>
            <p:ph type="body" idx="1"/>
          </p:nvPr>
        </p:nvSpPr>
        <p:spPr>
          <a:xfrm>
            <a:off x="1143000" y="1234678"/>
            <a:ext cx="7543800" cy="3394472"/>
          </a:xfrm>
        </p:spPr>
        <p:txBody>
          <a:bodyPr>
            <a:normAutofit/>
          </a:bodyPr>
          <a:lstStyle/>
          <a:p>
            <a:pPr eaLnBrk="1" hangingPunct="1">
              <a:lnSpc>
                <a:spcPct val="90000"/>
              </a:lnSpc>
              <a:defRPr/>
            </a:pPr>
            <a:r>
              <a:rPr lang="en-US" dirty="0">
                <a:effectLst>
                  <a:outerShdw blurRad="50800" dist="38100" dir="5400000" algn="t" rotWithShape="0">
                    <a:prstClr val="black">
                      <a:alpha val="40000"/>
                    </a:prstClr>
                  </a:outerShdw>
                </a:effectLst>
                <a:latin typeface="Tahoma" charset="0"/>
                <a:cs typeface="+mn-cs"/>
              </a:rPr>
              <a:t>Christ destroyed selfishness, the basis of death</a:t>
            </a:r>
          </a:p>
          <a:p>
            <a:pPr marL="0" indent="0" eaLnBrk="1" hangingPunct="1">
              <a:lnSpc>
                <a:spcPct val="90000"/>
              </a:lnSpc>
              <a:buNone/>
              <a:defRPr/>
            </a:pPr>
            <a:endParaRPr lang="en-US" dirty="0">
              <a:effectLst>
                <a:outerShdw blurRad="50800" dist="38100" dir="5400000" algn="t" rotWithShape="0">
                  <a:prstClr val="black">
                    <a:alpha val="40000"/>
                  </a:prstClr>
                </a:outerShdw>
              </a:effectLst>
              <a:latin typeface="Tahoma" charset="0"/>
            </a:endParaRPr>
          </a:p>
        </p:txBody>
      </p:sp>
      <p:sp>
        <p:nvSpPr>
          <p:cNvPr id="5"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He rose again as the inevitable outcome of His victory</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8064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cap="small" dirty="0"/>
              <a:t>Over </a:t>
            </a:r>
            <a:r>
              <a:rPr lang="en-US" cap="small" dirty="0" smtClean="0"/>
              <a:t>What</a:t>
            </a:r>
            <a:r>
              <a:rPr lang="en-US" cap="small" dirty="0"/>
              <a:t>?</a:t>
            </a:r>
          </a:p>
        </p:txBody>
      </p:sp>
      <p:pic>
        <p:nvPicPr>
          <p:cNvPr id="6" name="Content Placeholder 5" descr="011_Lucifers_Speech_Audiance_F.tif"/>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5921" r="15921" b="26564"/>
          <a:stretch/>
        </p:blipFill>
        <p:spPr>
          <a:xfrm>
            <a:off x="4650564" y="1000125"/>
            <a:ext cx="4036236" cy="3333750"/>
          </a:xfrm>
        </p:spPr>
      </p:pic>
      <p:sp>
        <p:nvSpPr>
          <p:cNvPr id="7" name="Content Placeholder 6"/>
          <p:cNvSpPr>
            <a:spLocks noGrp="1"/>
          </p:cNvSpPr>
          <p:nvPr>
            <p:ph sz="half" idx="2"/>
          </p:nvPr>
        </p:nvSpPr>
        <p:spPr>
          <a:xfrm>
            <a:off x="1143000" y="1047750"/>
            <a:ext cx="3429000" cy="3086100"/>
          </a:xfrm>
        </p:spPr>
        <p:txBody>
          <a:bodyPr/>
          <a:lstStyle/>
          <a:p>
            <a:pPr eaLnBrk="1" hangingPunct="1">
              <a:defRPr/>
            </a:pPr>
            <a:r>
              <a:rPr lang="en-US" sz="2400" dirty="0">
                <a:solidFill>
                  <a:srgbClr val="31859C"/>
                </a:solidFill>
                <a:effectLst>
                  <a:outerShdw blurRad="50800" dist="38100" dir="5400000" algn="t" rotWithShape="0">
                    <a:prstClr val="black">
                      <a:alpha val="40000"/>
                    </a:prstClr>
                  </a:outerShdw>
                </a:effectLst>
              </a:rPr>
              <a:t>What did Lucifer do to deceive 1/</a:t>
            </a:r>
            <a:r>
              <a:rPr lang="en-US" sz="2400" dirty="0" smtClean="0">
                <a:solidFill>
                  <a:srgbClr val="31859C"/>
                </a:solidFill>
                <a:effectLst>
                  <a:outerShdw blurRad="50800" dist="38100" dir="5400000" algn="t" rotWithShape="0">
                    <a:prstClr val="black">
                      <a:alpha val="40000"/>
                    </a:prstClr>
                  </a:outerShdw>
                </a:effectLst>
              </a:rPr>
              <a:t>3 of the angels? </a:t>
            </a:r>
            <a:endParaRPr lang="en-US" sz="2400" dirty="0">
              <a:solidFill>
                <a:srgbClr val="31859C"/>
              </a:solidFill>
              <a:effectLst>
                <a:outerShdw blurRad="50800" dist="38100" dir="5400000" algn="t" rotWithShape="0">
                  <a:prstClr val="black">
                    <a:alpha val="40000"/>
                  </a:prstClr>
                </a:outerShdw>
              </a:effectLst>
            </a:endParaRPr>
          </a:p>
          <a:p>
            <a:pPr eaLnBrk="1" hangingPunct="1">
              <a:defRPr/>
            </a:pPr>
            <a:r>
              <a:rPr lang="en-US" sz="2400" dirty="0">
                <a:solidFill>
                  <a:srgbClr val="31859C"/>
                </a:solidFill>
                <a:effectLst>
                  <a:outerShdw blurRad="50800" dist="38100" dir="5400000" algn="t" rotWithShape="0">
                    <a:prstClr val="black">
                      <a:alpha val="40000"/>
                    </a:prstClr>
                  </a:outerShdw>
                </a:effectLst>
              </a:rPr>
              <a:t>What did he say?</a:t>
            </a:r>
          </a:p>
          <a:p>
            <a:pPr eaLnBrk="1" hangingPunct="1">
              <a:defRPr/>
            </a:pPr>
            <a:r>
              <a:rPr lang="en-US" sz="2400" dirty="0">
                <a:effectLst>
                  <a:outerShdw blurRad="50800" dist="38100" dir="5400000" algn="t" rotWithShape="0">
                    <a:prstClr val="black">
                      <a:alpha val="40000"/>
                    </a:prstClr>
                  </a:outerShdw>
                </a:effectLst>
              </a:rPr>
              <a:t>What issue did he raise?</a:t>
            </a:r>
          </a:p>
          <a:p>
            <a:pPr>
              <a:defRPr/>
            </a:pP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p:txBody>
          <a:bodyPr/>
          <a:lstStyle/>
          <a:p>
            <a:pPr>
              <a:defRPr/>
            </a:pPr>
            <a:r>
              <a:rPr lang="en-US" smtClean="0"/>
              <a:t>ComeAndReason.com</a:t>
            </a:r>
            <a:endParaRPr lang="en-US"/>
          </a:p>
        </p:txBody>
      </p:sp>
    </p:spTree>
    <p:extLst>
      <p:ext uri="{BB962C8B-B14F-4D97-AF65-F5344CB8AC3E}">
        <p14:creationId xmlns:p14="http://schemas.microsoft.com/office/powerpoint/2010/main" val="12803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5139" name="Rectangle 3"/>
          <p:cNvSpPr>
            <a:spLocks noGrp="1" noChangeArrowheads="1"/>
          </p:cNvSpPr>
          <p:nvPr>
            <p:ph type="body" idx="1"/>
          </p:nvPr>
        </p:nvSpPr>
        <p:spPr>
          <a:xfrm>
            <a:off x="1143000" y="1234678"/>
            <a:ext cx="7543800" cy="3394472"/>
          </a:xfrm>
        </p:spPr>
        <p:txBody>
          <a:bodyPr>
            <a:normAutofit/>
          </a:bodyPr>
          <a:lstStyle/>
          <a:p>
            <a:pPr eaLnBrk="1" hangingPunct="1">
              <a:lnSpc>
                <a:spcPct val="90000"/>
              </a:lnSpc>
              <a:defRPr/>
            </a:pPr>
            <a:r>
              <a:rPr lang="en-US" dirty="0">
                <a:solidFill>
                  <a:srgbClr val="31859C"/>
                </a:solidFill>
                <a:effectLst>
                  <a:outerShdw blurRad="50800" dist="38100" dir="5400000" algn="t" rotWithShape="0">
                    <a:prstClr val="black">
                      <a:alpha val="40000"/>
                    </a:prstClr>
                  </a:outerShdw>
                </a:effectLst>
                <a:latin typeface="Tahoma" charset="0"/>
                <a:cs typeface="+mn-cs"/>
              </a:rPr>
              <a:t>Christ destroyed selfishness, the basis of death</a:t>
            </a:r>
          </a:p>
          <a:p>
            <a:pPr eaLnBrk="1" hangingPunct="1">
              <a:lnSpc>
                <a:spcPct val="90000"/>
              </a:lnSpc>
              <a:defRPr/>
            </a:pPr>
            <a:r>
              <a:rPr lang="en-US" dirty="0" smtClean="0">
                <a:effectLst>
                  <a:outerShdw blurRad="50800" dist="38100" dir="5400000" algn="t" rotWithShape="0">
                    <a:prstClr val="black">
                      <a:alpha val="40000"/>
                    </a:prstClr>
                  </a:outerShdw>
                </a:effectLst>
                <a:latin typeface="Tahoma" charset="0"/>
                <a:cs typeface="+mn-cs"/>
              </a:rPr>
              <a:t>Christ </a:t>
            </a:r>
            <a:r>
              <a:rPr lang="en-US" dirty="0">
                <a:effectLst>
                  <a:outerShdw blurRad="50800" dist="38100" dir="5400000" algn="t" rotWithShape="0">
                    <a:prstClr val="black">
                      <a:alpha val="40000"/>
                    </a:prstClr>
                  </a:outerShdw>
                </a:effectLst>
                <a:latin typeface="Tahoma" charset="0"/>
                <a:cs typeface="+mn-cs"/>
              </a:rPr>
              <a:t>perfectly restored the law of love into humanity, the basis of </a:t>
            </a:r>
            <a:r>
              <a:rPr lang="en-US" dirty="0" smtClean="0">
                <a:effectLst>
                  <a:outerShdw blurRad="50800" dist="38100" dir="5400000" algn="t" rotWithShape="0">
                    <a:prstClr val="black">
                      <a:alpha val="40000"/>
                    </a:prstClr>
                  </a:outerShdw>
                </a:effectLst>
                <a:latin typeface="Tahoma" charset="0"/>
                <a:cs typeface="+mn-cs"/>
              </a:rPr>
              <a:t>life</a:t>
            </a:r>
            <a:endParaRPr lang="en-US" dirty="0">
              <a:effectLst>
                <a:outerShdw blurRad="50800" dist="38100" dir="5400000" algn="t" rotWithShape="0">
                  <a:prstClr val="black">
                    <a:alpha val="40000"/>
                  </a:prstClr>
                </a:outerShdw>
              </a:effectLst>
              <a:latin typeface="Tahoma" charset="0"/>
              <a:cs typeface="+mn-cs"/>
            </a:endParaRPr>
          </a:p>
        </p:txBody>
      </p:sp>
      <p:sp>
        <p:nvSpPr>
          <p:cNvPr id="5"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He rose again as the inevitable outcome of His victory</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709827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5139" name="Rectangle 3"/>
          <p:cNvSpPr>
            <a:spLocks noGrp="1" noChangeArrowheads="1"/>
          </p:cNvSpPr>
          <p:nvPr>
            <p:ph type="body" idx="1"/>
          </p:nvPr>
        </p:nvSpPr>
        <p:spPr>
          <a:xfrm>
            <a:off x="1143000" y="1234678"/>
            <a:ext cx="7543800" cy="3394472"/>
          </a:xfrm>
        </p:spPr>
        <p:txBody>
          <a:bodyPr>
            <a:normAutofit/>
          </a:bodyPr>
          <a:lstStyle/>
          <a:p>
            <a:pPr eaLnBrk="1" hangingPunct="1">
              <a:lnSpc>
                <a:spcPct val="90000"/>
              </a:lnSpc>
              <a:defRPr/>
            </a:pPr>
            <a:r>
              <a:rPr lang="en-US" dirty="0">
                <a:solidFill>
                  <a:srgbClr val="31859C"/>
                </a:solidFill>
                <a:effectLst>
                  <a:outerShdw blurRad="50800" dist="38100" dir="5400000" algn="t" rotWithShape="0">
                    <a:prstClr val="black">
                      <a:alpha val="40000"/>
                    </a:prstClr>
                  </a:outerShdw>
                </a:effectLst>
                <a:latin typeface="Tahoma" charset="0"/>
                <a:cs typeface="+mn-cs"/>
              </a:rPr>
              <a:t>Christ destroyed selfishness, the basis of death</a:t>
            </a:r>
          </a:p>
          <a:p>
            <a:pPr eaLnBrk="1" hangingPunct="1">
              <a:lnSpc>
                <a:spcPct val="90000"/>
              </a:lnSpc>
              <a:defRPr/>
            </a:pPr>
            <a:r>
              <a:rPr lang="en-US" dirty="0" smtClean="0">
                <a:solidFill>
                  <a:srgbClr val="31859C"/>
                </a:solidFill>
                <a:effectLst>
                  <a:outerShdw blurRad="50800" dist="38100" dir="5400000" algn="t" rotWithShape="0">
                    <a:prstClr val="black">
                      <a:alpha val="40000"/>
                    </a:prstClr>
                  </a:outerShdw>
                </a:effectLst>
                <a:latin typeface="Tahoma" charset="0"/>
                <a:cs typeface="+mn-cs"/>
              </a:rPr>
              <a:t>Christ </a:t>
            </a:r>
            <a:r>
              <a:rPr lang="en-US" dirty="0">
                <a:solidFill>
                  <a:srgbClr val="31859C"/>
                </a:solidFill>
                <a:effectLst>
                  <a:outerShdw blurRad="50800" dist="38100" dir="5400000" algn="t" rotWithShape="0">
                    <a:prstClr val="black">
                      <a:alpha val="40000"/>
                    </a:prstClr>
                  </a:outerShdw>
                </a:effectLst>
                <a:latin typeface="Tahoma" charset="0"/>
                <a:cs typeface="+mn-cs"/>
              </a:rPr>
              <a:t>perfectly restored the law of love into humanity, the basis of life</a:t>
            </a:r>
          </a:p>
          <a:p>
            <a:pPr eaLnBrk="1" hangingPunct="1">
              <a:lnSpc>
                <a:spcPct val="90000"/>
              </a:lnSpc>
              <a:defRPr/>
            </a:pPr>
            <a:r>
              <a:rPr lang="en-US" dirty="0">
                <a:effectLst>
                  <a:outerShdw blurRad="50800" dist="38100" dir="5400000" algn="t" rotWithShape="0">
                    <a:prstClr val="black">
                      <a:alpha val="40000"/>
                    </a:prstClr>
                  </a:outerShdw>
                </a:effectLst>
                <a:latin typeface="Tahoma" charset="0"/>
                <a:cs typeface="+mn-cs"/>
              </a:rPr>
              <a:t>His resurrection was the only outcome of the law of love being restored</a:t>
            </a:r>
          </a:p>
          <a:p>
            <a:pPr lvl="1" eaLnBrk="1" hangingPunct="1">
              <a:lnSpc>
                <a:spcPct val="90000"/>
              </a:lnSpc>
              <a:defRPr/>
            </a:pPr>
            <a:r>
              <a:rPr lang="en-US" dirty="0">
                <a:effectLst>
                  <a:outerShdw blurRad="50800" dist="38100" dir="5400000" algn="t" rotWithShape="0">
                    <a:prstClr val="black">
                      <a:alpha val="40000"/>
                    </a:prstClr>
                  </a:outerShdw>
                </a:effectLst>
                <a:latin typeface="Tahoma" charset="0"/>
              </a:rPr>
              <a:t>The law of the Lord is perfect reviving the soul!</a:t>
            </a:r>
          </a:p>
        </p:txBody>
      </p:sp>
      <p:sp>
        <p:nvSpPr>
          <p:cNvPr id="5" name="Rectangle 2"/>
          <p:cNvSpPr>
            <a:spLocks noGrp="1" noChangeArrowheads="1"/>
          </p:cNvSpPr>
          <p:nvPr>
            <p:ph type="title"/>
          </p:nvPr>
        </p:nvSpPr>
        <p:spPr>
          <a:xfrm>
            <a:off x="457200" y="266700"/>
            <a:ext cx="8229600" cy="857250"/>
          </a:xfrm>
        </p:spPr>
        <p:txBody>
          <a:bodyPr>
            <a:noAutofit/>
          </a:bodyPr>
          <a:lstStyle/>
          <a:p>
            <a:pPr eaLnBrk="1" hangingPunct="1">
              <a:lnSpc>
                <a:spcPct val="80000"/>
              </a:lnSpc>
              <a:defRPr/>
            </a:pPr>
            <a:r>
              <a:rPr lang="en-US" sz="3000" cap="small" dirty="0">
                <a:latin typeface="Tahoma" charset="0"/>
                <a:cs typeface="+mj-cs"/>
              </a:rPr>
              <a:t>He rose again as the inevitable outcome of His victory</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7138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cap="small" dirty="0" smtClean="0"/>
              <a:t>Christ Procured The Remedy</a:t>
            </a:r>
            <a:endParaRPr lang="en-US" cap="small" dirty="0"/>
          </a:p>
        </p:txBody>
      </p:sp>
      <p:sp>
        <p:nvSpPr>
          <p:cNvPr id="4160517" name="Rectangle 5"/>
          <p:cNvSpPr>
            <a:spLocks noGrp="1" noChangeArrowheads="1"/>
          </p:cNvSpPr>
          <p:nvPr>
            <p:ph idx="1"/>
          </p:nvPr>
        </p:nvSpPr>
        <p:spPr/>
        <p:txBody>
          <a:bodyPr>
            <a:normAutofit/>
          </a:bodyPr>
          <a:lstStyle/>
          <a:p>
            <a:pPr>
              <a:defRPr/>
            </a:pPr>
            <a:r>
              <a:rPr lang="en-US" dirty="0" smtClean="0">
                <a:effectLst>
                  <a:outerShdw blurRad="50800" dist="38100" dir="5400000" algn="t" rotWithShape="0">
                    <a:prstClr val="black">
                      <a:alpha val="40000"/>
                    </a:prstClr>
                  </a:outerShdw>
                </a:effectLst>
                <a:latin typeface="Tahoma" charset="0"/>
              </a:rPr>
              <a:t>Although </a:t>
            </a:r>
            <a:r>
              <a:rPr lang="en-US" dirty="0">
                <a:effectLst>
                  <a:outerShdw blurRad="50800" dist="38100" dir="5400000" algn="t" rotWithShape="0">
                    <a:prstClr val="black">
                      <a:alpha val="40000"/>
                    </a:prstClr>
                  </a:outerShdw>
                </a:effectLst>
                <a:latin typeface="Tahoma" charset="0"/>
              </a:rPr>
              <a:t>he was a son, he </a:t>
            </a:r>
            <a:r>
              <a:rPr lang="en-US" dirty="0">
                <a:solidFill>
                  <a:srgbClr val="FFFF99"/>
                </a:solidFill>
                <a:effectLst>
                  <a:outerShdw blurRad="50800" dist="38100" dir="5400000" algn="t" rotWithShape="0">
                    <a:prstClr val="black">
                      <a:alpha val="40000"/>
                    </a:prstClr>
                  </a:outerShdw>
                </a:effectLst>
                <a:latin typeface="Tahoma" charset="0"/>
              </a:rPr>
              <a:t>learned obedience </a:t>
            </a:r>
            <a:r>
              <a:rPr lang="en-US" dirty="0">
                <a:effectLst>
                  <a:outerShdw blurRad="50800" dist="38100" dir="5400000" algn="t" rotWithShape="0">
                    <a:prstClr val="black">
                      <a:alpha val="40000"/>
                    </a:prstClr>
                  </a:outerShdw>
                </a:effectLst>
                <a:latin typeface="Tahoma" charset="0"/>
              </a:rPr>
              <a:t>from what he suffered and, </a:t>
            </a:r>
            <a:r>
              <a:rPr lang="en-US" dirty="0">
                <a:solidFill>
                  <a:srgbClr val="FFFF99"/>
                </a:solidFill>
                <a:effectLst>
                  <a:outerShdw blurRad="50800" dist="38100" dir="5400000" algn="t" rotWithShape="0">
                    <a:prstClr val="black">
                      <a:alpha val="40000"/>
                    </a:prstClr>
                  </a:outerShdw>
                </a:effectLst>
                <a:latin typeface="Tahoma" charset="0"/>
              </a:rPr>
              <a:t>once made perfect</a:t>
            </a:r>
            <a:r>
              <a:rPr lang="en-US" dirty="0">
                <a:effectLst>
                  <a:outerShdw blurRad="50800" dist="38100" dir="5400000" algn="t" rotWithShape="0">
                    <a:prstClr val="black">
                      <a:alpha val="40000"/>
                    </a:prstClr>
                  </a:outerShdw>
                </a:effectLst>
                <a:latin typeface="Tahoma" charset="0"/>
              </a:rPr>
              <a:t>, he became the source of eternal salvation for all who obey </a:t>
            </a:r>
            <a:r>
              <a:rPr lang="en-US" dirty="0" smtClean="0">
                <a:effectLst>
                  <a:outerShdw blurRad="50800" dist="38100" dir="5400000" algn="t" rotWithShape="0">
                    <a:prstClr val="black">
                      <a:alpha val="40000"/>
                    </a:prstClr>
                  </a:outerShdw>
                </a:effectLst>
                <a:latin typeface="Tahoma" charset="0"/>
              </a:rPr>
              <a:t>him…			                           </a:t>
            </a:r>
            <a:r>
              <a:rPr lang="en-US" sz="1800" dirty="0" smtClean="0">
                <a:solidFill>
                  <a:schemeClr val="tx2">
                    <a:lumMod val="40000"/>
                    <a:lumOff val="60000"/>
                  </a:schemeClr>
                </a:solidFill>
                <a:effectLst>
                  <a:outerShdw blurRad="50800" dist="38100" dir="5400000" algn="t" rotWithShape="0">
                    <a:prstClr val="black">
                      <a:alpha val="40000"/>
                    </a:prstClr>
                  </a:outerShdw>
                </a:effectLst>
                <a:latin typeface="Tahoma" charset="0"/>
              </a:rPr>
              <a:t>Hebrews </a:t>
            </a:r>
            <a:r>
              <a:rPr lang="en-US" sz="1800" dirty="0">
                <a:solidFill>
                  <a:schemeClr val="tx2">
                    <a:lumMod val="40000"/>
                    <a:lumOff val="60000"/>
                  </a:schemeClr>
                </a:solidFill>
                <a:effectLst>
                  <a:outerShdw blurRad="50800" dist="38100" dir="5400000" algn="t" rotWithShape="0">
                    <a:prstClr val="black">
                      <a:alpha val="40000"/>
                    </a:prstClr>
                  </a:outerShdw>
                </a:effectLst>
                <a:latin typeface="Tahoma" charset="0"/>
              </a:rPr>
              <a:t>5</a:t>
            </a:r>
            <a:r>
              <a:rPr lang="en-US" sz="1800" dirty="0" smtClean="0">
                <a:solidFill>
                  <a:schemeClr val="tx2">
                    <a:lumMod val="40000"/>
                    <a:lumOff val="60000"/>
                  </a:schemeClr>
                </a:solidFill>
                <a:effectLst>
                  <a:outerShdw blurRad="50800" dist="38100" dir="5400000" algn="t" rotWithShape="0">
                    <a:prstClr val="black">
                      <a:alpha val="40000"/>
                    </a:prstClr>
                  </a:outerShdw>
                </a:effectLst>
                <a:latin typeface="Tahoma" charset="0"/>
              </a:rPr>
              <a:t>:9,10</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875136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cap="small" dirty="0" smtClean="0"/>
              <a:t>Christ Procured The Remedy</a:t>
            </a:r>
            <a:endParaRPr lang="en-US" cap="small" dirty="0"/>
          </a:p>
        </p:txBody>
      </p:sp>
      <p:sp>
        <p:nvSpPr>
          <p:cNvPr id="4160517" name="Rectangle 5"/>
          <p:cNvSpPr>
            <a:spLocks noGrp="1" noChangeArrowheads="1"/>
          </p:cNvSpPr>
          <p:nvPr>
            <p:ph idx="1"/>
          </p:nvPr>
        </p:nvSpPr>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latin typeface="Tahoma" charset="0"/>
              </a:rPr>
              <a:t>Although </a:t>
            </a:r>
            <a:r>
              <a:rPr lang="en-US" dirty="0">
                <a:solidFill>
                  <a:srgbClr val="31859C"/>
                </a:solidFill>
                <a:effectLst>
                  <a:outerShdw blurRad="50800" dist="38100" dir="5400000" algn="t" rotWithShape="0">
                    <a:prstClr val="black">
                      <a:alpha val="40000"/>
                    </a:prstClr>
                  </a:outerShdw>
                </a:effectLst>
                <a:latin typeface="Tahoma" charset="0"/>
              </a:rPr>
              <a:t>he was a son, he learned obedience from what he suffered and, once made perfect, he became the source of eternal salvation for all who obey </a:t>
            </a:r>
            <a:r>
              <a:rPr lang="en-US" dirty="0" smtClean="0">
                <a:solidFill>
                  <a:srgbClr val="31859C"/>
                </a:solidFill>
                <a:effectLst>
                  <a:outerShdw blurRad="50800" dist="38100" dir="5400000" algn="t" rotWithShape="0">
                    <a:prstClr val="black">
                      <a:alpha val="40000"/>
                    </a:prstClr>
                  </a:outerShdw>
                </a:effectLst>
                <a:latin typeface="Tahoma" charset="0"/>
              </a:rPr>
              <a:t>him…			                           </a:t>
            </a:r>
            <a:r>
              <a:rPr lang="en-US" sz="1800" dirty="0" smtClean="0">
                <a:solidFill>
                  <a:srgbClr val="31859C"/>
                </a:solidFill>
                <a:effectLst>
                  <a:outerShdw blurRad="50800" dist="38100" dir="5400000" algn="t" rotWithShape="0">
                    <a:prstClr val="black">
                      <a:alpha val="40000"/>
                    </a:prstClr>
                  </a:outerShdw>
                </a:effectLst>
                <a:latin typeface="Tahoma" charset="0"/>
              </a:rPr>
              <a:t>Hebrews </a:t>
            </a:r>
            <a:r>
              <a:rPr lang="en-US" sz="1800" dirty="0">
                <a:solidFill>
                  <a:srgbClr val="31859C"/>
                </a:solidFill>
                <a:effectLst>
                  <a:outerShdw blurRad="50800" dist="38100" dir="5400000" algn="t" rotWithShape="0">
                    <a:prstClr val="black">
                      <a:alpha val="40000"/>
                    </a:prstClr>
                  </a:outerShdw>
                </a:effectLst>
                <a:latin typeface="Tahoma" charset="0"/>
              </a:rPr>
              <a:t>5</a:t>
            </a:r>
            <a:r>
              <a:rPr lang="en-US" sz="1800" dirty="0" smtClean="0">
                <a:solidFill>
                  <a:srgbClr val="31859C"/>
                </a:solidFill>
                <a:effectLst>
                  <a:outerShdw blurRad="50800" dist="38100" dir="5400000" algn="t" rotWithShape="0">
                    <a:prstClr val="black">
                      <a:alpha val="40000"/>
                    </a:prstClr>
                  </a:outerShdw>
                </a:effectLst>
                <a:latin typeface="Tahoma" charset="0"/>
              </a:rPr>
              <a:t>:9,10</a:t>
            </a:r>
          </a:p>
          <a:p>
            <a:pPr>
              <a:defRPr/>
            </a:pPr>
            <a:r>
              <a:rPr lang="en-US" dirty="0" smtClean="0">
                <a:effectLst>
                  <a:outerShdw blurRad="50800" dist="38100" dir="5400000" algn="t" rotWithShape="0">
                    <a:prstClr val="black">
                      <a:alpha val="40000"/>
                    </a:prstClr>
                  </a:outerShdw>
                </a:effectLst>
                <a:latin typeface="Tahoma" charset="0"/>
              </a:rPr>
              <a:t>Wasn’t he always perfect?</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84490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cap="small" dirty="0" smtClean="0"/>
              <a:t>Christ Procured The Remedy</a:t>
            </a:r>
            <a:endParaRPr lang="en-US" cap="small" dirty="0"/>
          </a:p>
        </p:txBody>
      </p:sp>
      <p:sp>
        <p:nvSpPr>
          <p:cNvPr id="4160517" name="Rectangle 5"/>
          <p:cNvSpPr>
            <a:spLocks noGrp="1" noChangeArrowheads="1"/>
          </p:cNvSpPr>
          <p:nvPr>
            <p:ph idx="1"/>
          </p:nvPr>
        </p:nvSpPr>
        <p:spPr/>
        <p:txBody>
          <a:bodyPr>
            <a:normAutofit/>
          </a:bodyPr>
          <a:lstStyle/>
          <a:p>
            <a:pPr>
              <a:defRPr/>
            </a:pPr>
            <a:r>
              <a:rPr lang="en-US" dirty="0" smtClean="0">
                <a:effectLst>
                  <a:outerShdw blurRad="50800" dist="38100" dir="5400000" algn="t" rotWithShape="0">
                    <a:prstClr val="black">
                      <a:alpha val="40000"/>
                    </a:prstClr>
                  </a:outerShdw>
                </a:effectLst>
                <a:latin typeface="Tahoma" charset="0"/>
              </a:rPr>
              <a:t>He was always sinless!</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39522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cap="small" dirty="0" smtClean="0"/>
              <a:t>Christ Procured The Remedy</a:t>
            </a:r>
            <a:endParaRPr lang="en-US" cap="small" dirty="0"/>
          </a:p>
        </p:txBody>
      </p:sp>
      <p:sp>
        <p:nvSpPr>
          <p:cNvPr id="4160517" name="Rectangle 5"/>
          <p:cNvSpPr>
            <a:spLocks noGrp="1" noChangeArrowheads="1"/>
          </p:cNvSpPr>
          <p:nvPr>
            <p:ph idx="1"/>
          </p:nvPr>
        </p:nvSpPr>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latin typeface="Tahoma" charset="0"/>
              </a:rPr>
              <a:t>He was always sinless!</a:t>
            </a:r>
          </a:p>
          <a:p>
            <a:pPr>
              <a:defRPr/>
            </a:pPr>
            <a:r>
              <a:rPr lang="en-US" dirty="0" smtClean="0">
                <a:effectLst>
                  <a:outerShdw blurRad="50800" dist="38100" dir="5400000" algn="t" rotWithShape="0">
                    <a:prstClr val="black">
                      <a:alpha val="40000"/>
                    </a:prstClr>
                  </a:outerShdw>
                </a:effectLst>
                <a:latin typeface="Tahoma" charset="0"/>
              </a:rPr>
              <a:t>But character cannot be created, it must be developed by the choices of the individual agent</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7912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cap="small" dirty="0" smtClean="0"/>
              <a:t>Christ Procured The Remedy</a:t>
            </a:r>
            <a:endParaRPr lang="en-US" cap="small" dirty="0"/>
          </a:p>
        </p:txBody>
      </p:sp>
      <p:sp>
        <p:nvSpPr>
          <p:cNvPr id="4160517" name="Rectangle 5"/>
          <p:cNvSpPr>
            <a:spLocks noGrp="1" noChangeArrowheads="1"/>
          </p:cNvSpPr>
          <p:nvPr>
            <p:ph idx="1"/>
          </p:nvPr>
        </p:nvSpPr>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latin typeface="Tahoma" charset="0"/>
              </a:rPr>
              <a:t>He was always sinless!</a:t>
            </a:r>
          </a:p>
          <a:p>
            <a:pPr>
              <a:defRPr/>
            </a:pPr>
            <a:r>
              <a:rPr lang="en-US" dirty="0" smtClean="0">
                <a:solidFill>
                  <a:srgbClr val="31859C"/>
                </a:solidFill>
                <a:effectLst>
                  <a:outerShdw blurRad="50800" dist="38100" dir="5400000" algn="t" rotWithShape="0">
                    <a:prstClr val="black">
                      <a:alpha val="40000"/>
                    </a:prstClr>
                  </a:outerShdw>
                </a:effectLst>
                <a:latin typeface="Tahoma" charset="0"/>
              </a:rPr>
              <a:t>But character cannot be created, it must be developed by the choices of the individual agent</a:t>
            </a:r>
          </a:p>
          <a:p>
            <a:pPr>
              <a:defRPr/>
            </a:pPr>
            <a:r>
              <a:rPr lang="en-US" dirty="0" smtClean="0">
                <a:effectLst>
                  <a:outerShdw blurRad="50800" dist="38100" dir="5400000" algn="t" rotWithShape="0">
                    <a:prstClr val="black">
                      <a:alpha val="40000"/>
                    </a:prstClr>
                  </a:outerShdw>
                </a:effectLst>
                <a:latin typeface="Tahoma" charset="0"/>
              </a:rPr>
              <a:t>Once he developed a perfect human character, He became the source of salvation or healing…</a:t>
            </a:r>
            <a:endParaRPr lang="en-US" dirty="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48992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lnSpc>
                <a:spcPct val="80000"/>
              </a:lnSpc>
            </a:pPr>
            <a:r>
              <a:rPr lang="en-US" cap="small" dirty="0" smtClean="0"/>
              <a:t>Historic SDA View</a:t>
            </a:r>
            <a:endParaRPr lang="en-US" dirty="0"/>
          </a:p>
        </p:txBody>
      </p:sp>
      <p:sp>
        <p:nvSpPr>
          <p:cNvPr id="4125701" name="Rectangle 5"/>
          <p:cNvSpPr>
            <a:spLocks noGrp="1" noChangeArrowheads="1"/>
          </p:cNvSpPr>
          <p:nvPr>
            <p:ph idx="1"/>
          </p:nvPr>
        </p:nvSpPr>
        <p:spPr>
          <a:xfrm>
            <a:off x="1143000" y="1200150"/>
            <a:ext cx="7543800" cy="3943349"/>
          </a:xfrm>
        </p:spPr>
        <p:txBody>
          <a:bodyPr>
            <a:noAutofit/>
          </a:bodyPr>
          <a:lstStyle/>
          <a:p>
            <a:pPr marL="0" indent="0">
              <a:buNone/>
              <a:defRPr/>
            </a:pPr>
            <a:r>
              <a:rPr lang="en-US" dirty="0" smtClean="0">
                <a:solidFill>
                  <a:srgbClr val="FFFF99"/>
                </a:solidFill>
                <a:effectLst>
                  <a:outerShdw blurRad="50800" dist="38100" dir="5400000" algn="t" rotWithShape="0">
                    <a:prstClr val="black">
                      <a:alpha val="40000"/>
                    </a:prstClr>
                  </a:outerShdw>
                </a:effectLst>
                <a:latin typeface="Tahoma" charset="0"/>
              </a:rPr>
              <a:t>The </a:t>
            </a:r>
            <a:r>
              <a:rPr lang="en-US" dirty="0">
                <a:solidFill>
                  <a:srgbClr val="FFFF99"/>
                </a:solidFill>
                <a:effectLst>
                  <a:outerShdw blurRad="50800" dist="38100" dir="5400000" algn="t" rotWithShape="0">
                    <a:prstClr val="black">
                      <a:alpha val="40000"/>
                    </a:prstClr>
                  </a:outerShdw>
                </a:effectLst>
                <a:latin typeface="Tahoma" charset="0"/>
              </a:rPr>
              <a:t>law requires righteousness</a:t>
            </a:r>
            <a:r>
              <a:rPr lang="en-US" dirty="0">
                <a:effectLst>
                  <a:outerShdw blurRad="50800" dist="38100" dir="5400000" algn="t" rotWithShape="0">
                    <a:prstClr val="black">
                      <a:alpha val="40000"/>
                    </a:prstClr>
                  </a:outerShdw>
                </a:effectLst>
                <a:latin typeface="Tahoma" charset="0"/>
              </a:rPr>
              <a:t>,--a righteous life, a perfect character; and this man has not to give. He cannot meet the claims of God's holy law. But </a:t>
            </a:r>
            <a:r>
              <a:rPr lang="en-US" dirty="0">
                <a:solidFill>
                  <a:srgbClr val="FFFF99"/>
                </a:solidFill>
                <a:effectLst>
                  <a:outerShdw blurRad="50800" dist="38100" dir="5400000" algn="t" rotWithShape="0">
                    <a:prstClr val="black">
                      <a:alpha val="40000"/>
                    </a:prstClr>
                  </a:outerShdw>
                </a:effectLst>
                <a:latin typeface="Tahoma" charset="0"/>
              </a:rPr>
              <a:t>Christ</a:t>
            </a:r>
            <a:r>
              <a:rPr lang="en-US" dirty="0">
                <a:effectLst>
                  <a:outerShdw blurRad="50800" dist="38100" dir="5400000" algn="t" rotWithShape="0">
                    <a:prstClr val="black">
                      <a:alpha val="40000"/>
                    </a:prstClr>
                  </a:outerShdw>
                </a:effectLst>
                <a:latin typeface="Tahoma" charset="0"/>
              </a:rPr>
              <a:t>, coming to the earth as man, lived a holy life, and </a:t>
            </a:r>
            <a:r>
              <a:rPr lang="en-US" dirty="0">
                <a:solidFill>
                  <a:srgbClr val="FFFF99"/>
                </a:solidFill>
                <a:effectLst>
                  <a:outerShdw blurRad="50800" dist="38100" dir="5400000" algn="t" rotWithShape="0">
                    <a:prstClr val="black">
                      <a:alpha val="40000"/>
                    </a:prstClr>
                  </a:outerShdw>
                </a:effectLst>
                <a:latin typeface="Tahoma" charset="0"/>
              </a:rPr>
              <a:t>developed a perfect character</a:t>
            </a:r>
            <a:r>
              <a:rPr lang="en-US" dirty="0">
                <a:effectLst>
                  <a:outerShdw blurRad="50800" dist="38100" dir="5400000" algn="t" rotWithShape="0">
                    <a:prstClr val="black">
                      <a:alpha val="40000"/>
                    </a:prstClr>
                  </a:outerShdw>
                </a:effectLst>
                <a:latin typeface="Tahoma" charset="0"/>
              </a:rPr>
              <a:t>. These He offers as a free gift to all who will receive them.</a:t>
            </a:r>
            <a:r>
              <a:rPr lang="en-US" sz="2000" dirty="0">
                <a:effectLst>
                  <a:outerShdw blurRad="50800" dist="38100" dir="5400000" algn="t" rotWithShape="0">
                    <a:prstClr val="black">
                      <a:alpha val="40000"/>
                    </a:prstClr>
                  </a:outerShdw>
                </a:effectLst>
                <a:latin typeface="Tahoma" charset="0"/>
              </a:rPr>
              <a:t>  </a:t>
            </a:r>
            <a:r>
              <a:rPr lang="en-US" sz="2000" dirty="0" smtClean="0">
                <a:effectLst>
                  <a:outerShdw blurRad="50800" dist="38100" dir="5400000" algn="t" rotWithShape="0">
                    <a:prstClr val="black">
                      <a:alpha val="40000"/>
                    </a:prstClr>
                  </a:outerShdw>
                </a:effectLst>
                <a:latin typeface="Tahoma" charset="0"/>
              </a:rPr>
              <a:t> </a:t>
            </a:r>
            <a:r>
              <a:rPr lang="en-US" sz="1800" dirty="0" smtClean="0">
                <a:solidFill>
                  <a:srgbClr val="8EB4E3"/>
                </a:solidFill>
                <a:effectLst>
                  <a:outerShdw blurRad="50800" dist="38100" dir="5400000" algn="t" rotWithShape="0">
                    <a:prstClr val="black">
                      <a:alpha val="40000"/>
                    </a:prstClr>
                  </a:outerShdw>
                </a:effectLst>
                <a:latin typeface="Tahoma" charset="0"/>
              </a:rPr>
              <a:t>E.G. White, The </a:t>
            </a:r>
            <a:r>
              <a:rPr lang="en-US" sz="1800" dirty="0">
                <a:solidFill>
                  <a:srgbClr val="8EB4E3"/>
                </a:solidFill>
                <a:effectLst>
                  <a:outerShdw blurRad="50800" dist="38100" dir="5400000" algn="t" rotWithShape="0">
                    <a:prstClr val="black">
                      <a:alpha val="40000"/>
                    </a:prstClr>
                  </a:outerShdw>
                </a:effectLst>
                <a:latin typeface="Tahoma" charset="0"/>
              </a:rPr>
              <a:t>Desire of Ages </a:t>
            </a:r>
            <a:r>
              <a:rPr lang="en-US" sz="1800" dirty="0" smtClean="0">
                <a:solidFill>
                  <a:srgbClr val="8EB4E3"/>
                </a:solidFill>
                <a:effectLst>
                  <a:outerShdw blurRad="50800" dist="38100" dir="5400000" algn="t" rotWithShape="0">
                    <a:prstClr val="black">
                      <a:alpha val="40000"/>
                    </a:prstClr>
                  </a:outerShdw>
                </a:effectLst>
                <a:latin typeface="Tahoma" charset="0"/>
              </a:rPr>
              <a:t>762</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319077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normAutofit fontScale="90000"/>
          </a:bodyPr>
          <a:lstStyle/>
          <a:p>
            <a:pPr>
              <a:lnSpc>
                <a:spcPct val="80000"/>
              </a:lnSpc>
            </a:pPr>
            <a:r>
              <a:rPr lang="en-US" cap="small" dirty="0" smtClean="0"/>
              <a:t>Why Does The Law Require a Righteous Character?</a:t>
            </a:r>
            <a:endParaRPr lang="en-US" dirty="0"/>
          </a:p>
        </p:txBody>
      </p:sp>
      <p:sp>
        <p:nvSpPr>
          <p:cNvPr id="4125701" name="Rectangle 5"/>
          <p:cNvSpPr>
            <a:spLocks noGrp="1" noChangeArrowheads="1"/>
          </p:cNvSpPr>
          <p:nvPr>
            <p:ph idx="1"/>
          </p:nvPr>
        </p:nvSpPr>
        <p:spPr/>
        <p:txBody>
          <a:bodyPr>
            <a:normAutofit/>
          </a:bodyPr>
          <a:lstStyle/>
          <a:p>
            <a:pPr>
              <a:defRPr/>
            </a:pPr>
            <a:endParaRPr lang="en-US" dirty="0" smtClean="0">
              <a:effectLst>
                <a:outerShdw blurRad="50800" dist="38100" dir="5400000" algn="t" rotWithShape="0">
                  <a:prstClr val="black">
                    <a:alpha val="40000"/>
                  </a:prstClr>
                </a:outerShdw>
              </a:effectLst>
              <a:latin typeface="Tahoma"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4086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5701" name="Rectangle 5"/>
          <p:cNvSpPr>
            <a:spLocks noGrp="1" noChangeArrowheads="1"/>
          </p:cNvSpPr>
          <p:nvPr>
            <p:ph idx="1"/>
          </p:nvPr>
        </p:nvSpPr>
        <p:spPr/>
        <p:txBody>
          <a:bodyPr>
            <a:normAutofit/>
          </a:bodyPr>
          <a:lstStyle/>
          <a:p>
            <a:pPr>
              <a:defRPr/>
            </a:pPr>
            <a:r>
              <a:rPr lang="en-US" dirty="0" smtClean="0">
                <a:effectLst>
                  <a:outerShdw blurRad="50800" dist="38100" dir="5400000" algn="t" rotWithShape="0">
                    <a:prstClr val="black">
                      <a:alpha val="40000"/>
                    </a:prstClr>
                  </a:outerShdw>
                </a:effectLst>
                <a:latin typeface="Tahoma" charset="0"/>
              </a:rPr>
              <a:t>For the same reason the law of respiration requires we breathe!</a:t>
            </a:r>
            <a:endParaRPr lang="en-US" dirty="0">
              <a:effectLst>
                <a:outerShdw blurRad="50800" dist="38100" dir="5400000" algn="t" rotWithShape="0">
                  <a:prstClr val="black">
                    <a:alpha val="40000"/>
                  </a:prstClr>
                </a:outerShdw>
              </a:effectLst>
              <a:latin typeface="Tahoma" charset="0"/>
            </a:endParaRPr>
          </a:p>
        </p:txBody>
      </p:sp>
      <p:sp>
        <p:nvSpPr>
          <p:cNvPr id="6" name="Title 1"/>
          <p:cNvSpPr>
            <a:spLocks noGrp="1"/>
          </p:cNvSpPr>
          <p:nvPr>
            <p:ph type="title"/>
          </p:nvPr>
        </p:nvSpPr>
        <p:spPr>
          <a:xfrm>
            <a:off x="457200" y="114300"/>
            <a:ext cx="8229600" cy="857250"/>
          </a:xfrm>
        </p:spPr>
        <p:txBody>
          <a:bodyPr>
            <a:normAutofit fontScale="90000"/>
          </a:bodyPr>
          <a:lstStyle/>
          <a:p>
            <a:pPr>
              <a:lnSpc>
                <a:spcPct val="80000"/>
              </a:lnSpc>
            </a:pPr>
            <a:r>
              <a:rPr lang="en-US" dirty="0"/>
              <a:t>Why Does The Law Require a Righteous Character?</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569851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900112"/>
            <a:ext cx="3657600" cy="3729037"/>
          </a:xfrm>
        </p:spPr>
        <p:txBody>
          <a:bodyPr>
            <a:noAutofit/>
          </a:bodyPr>
          <a:lstStyle/>
          <a:p>
            <a:endParaRPr lang="en-US" sz="2400" dirty="0" smtClean="0"/>
          </a:p>
        </p:txBody>
      </p:sp>
      <p:pic>
        <p:nvPicPr>
          <p:cNvPr id="6" name="Content Placeholder 5" descr="010_SittingLarge2.jpe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4597" r="28931" b="4597"/>
          <a:stretch/>
        </p:blipFill>
        <p:spPr>
          <a:xfrm>
            <a:off x="4648200" y="997407"/>
            <a:ext cx="4038600" cy="3581800"/>
          </a:xfrm>
        </p:spPr>
      </p:pic>
      <p:sp>
        <p:nvSpPr>
          <p:cNvPr id="4" name="Rectangle 2"/>
          <p:cNvSpPr txBox="1">
            <a:spLocks noChangeArrowheads="1"/>
          </p:cNvSpPr>
          <p:nvPr/>
        </p:nvSpPr>
        <p:spPr>
          <a:xfrm>
            <a:off x="685800" y="133350"/>
            <a:ext cx="7772400" cy="6607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dirty="0" smtClean="0"/>
              <a:t>What was Lucifer</a:t>
            </a:r>
            <a:r>
              <a:rPr lang="ja-JP" altLang="en-US" dirty="0" smtClean="0">
                <a:latin typeface="Arial"/>
              </a:rPr>
              <a:t>’</a:t>
            </a:r>
            <a:r>
              <a:rPr lang="en-US" dirty="0" smtClean="0"/>
              <a:t>s Lie? </a:t>
            </a: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11261190"/>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How Did Satan Respond?</a:t>
            </a:r>
            <a:endParaRPr lang="en-US" cap="small" dirty="0"/>
          </a:p>
        </p:txBody>
      </p:sp>
      <p:sp>
        <p:nvSpPr>
          <p:cNvPr id="3" name="Content Placeholder 2"/>
          <p:cNvSpPr>
            <a:spLocks noGrp="1"/>
          </p:cNvSpPr>
          <p:nvPr>
            <p:ph idx="1"/>
          </p:nvPr>
        </p:nvSpPr>
        <p:spPr/>
        <p:txBody>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00636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How Did Satan Respond?</a:t>
            </a:r>
            <a:endParaRPr lang="en-US" cap="small" dirty="0"/>
          </a:p>
        </p:txBody>
      </p:sp>
      <p:sp>
        <p:nvSpPr>
          <p:cNvPr id="3" name="Content Placeholder 2"/>
          <p:cNvSpPr>
            <a:spLocks noGrp="1"/>
          </p:cNvSpPr>
          <p:nvPr>
            <p:ph idx="1"/>
          </p:nvPr>
        </p:nvSpPr>
        <p:spPr/>
        <p:txBody>
          <a:bodyPr/>
          <a:lstStyle/>
          <a:p>
            <a:pPr marL="0" indent="0">
              <a:buNone/>
              <a:defRPr/>
            </a:pPr>
            <a:r>
              <a:rPr lang="en-US" dirty="0" smtClean="0">
                <a:effectLst>
                  <a:outerShdw blurRad="50800" dist="38100" dir="5400000" algn="t" rotWithShape="0">
                    <a:prstClr val="black">
                      <a:alpha val="40000"/>
                    </a:prstClr>
                  </a:outerShdw>
                </a:effectLst>
              </a:rPr>
              <a:t>He incited fear in the Roman and Jewish leadership and they sought to persecute and eliminate Christians by killing and imprisoning them</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42303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How Did God Respond?</a:t>
            </a:r>
            <a:endParaRPr lang="en-US" cap="small" dirty="0"/>
          </a:p>
        </p:txBody>
      </p:sp>
      <p:sp>
        <p:nvSpPr>
          <p:cNvPr id="3" name="Content Placeholder 2"/>
          <p:cNvSpPr>
            <a:spLocks noGrp="1"/>
          </p:cNvSpPr>
          <p:nvPr>
            <p:ph idx="1"/>
          </p:nvPr>
        </p:nvSpPr>
        <p:spPr/>
        <p:txBody>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4056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How Did God Respond?</a:t>
            </a:r>
            <a:endParaRPr lang="en-US" cap="small" dirty="0"/>
          </a:p>
        </p:txBody>
      </p:sp>
      <p:sp>
        <p:nvSpPr>
          <p:cNvPr id="3" name="Content Placeholder 2"/>
          <p:cNvSpPr>
            <a:spLocks noGrp="1"/>
          </p:cNvSpPr>
          <p:nvPr>
            <p:ph idx="1"/>
          </p:nvPr>
        </p:nvSpPr>
        <p:spPr/>
        <p:txBody>
          <a:bodyPr/>
          <a:lstStyle/>
          <a:p>
            <a:pPr>
              <a:defRPr/>
            </a:pPr>
            <a:r>
              <a:rPr lang="en-US" dirty="0" smtClean="0">
                <a:effectLst>
                  <a:outerShdw blurRad="50800" dist="38100" dir="5400000" algn="t" rotWithShape="0">
                    <a:prstClr val="black">
                      <a:alpha val="40000"/>
                    </a:prstClr>
                  </a:outerShdw>
                </a:effectLst>
              </a:rPr>
              <a:t>By pouring out His Spirit to take what Christ achieved and transform the hearts of His people to love their persecutors</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28391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How Did God Respond?</a:t>
            </a:r>
            <a:endParaRPr lang="en-US" cap="small" dirty="0"/>
          </a:p>
        </p:txBody>
      </p:sp>
      <p:sp>
        <p:nvSpPr>
          <p:cNvPr id="3" name="Content Placeholder 2"/>
          <p:cNvSpPr>
            <a:spLocks noGrp="1"/>
          </p:cNvSpPr>
          <p:nvPr>
            <p:ph idx="1"/>
          </p:nvPr>
        </p:nvSpPr>
        <p:spPr/>
        <p:txBody>
          <a:bodyPr/>
          <a:lstStyle/>
          <a:p>
            <a:pPr>
              <a:defRPr/>
            </a:pPr>
            <a:r>
              <a:rPr lang="en-US" dirty="0">
                <a:solidFill>
                  <a:srgbClr val="31859C"/>
                </a:solidFill>
                <a:effectLst>
                  <a:outerShdw blurRad="50800" dist="38100" dir="5400000" algn="t" rotWithShape="0">
                    <a:prstClr val="black">
                      <a:alpha val="40000"/>
                    </a:prstClr>
                  </a:outerShdw>
                </a:effectLst>
              </a:rPr>
              <a:t>By pouring out His Spirit to take what Christ achieved and transform the hearts of His people to love their persecutors</a:t>
            </a:r>
          </a:p>
          <a:p>
            <a:pPr>
              <a:defRPr/>
            </a:pPr>
            <a:r>
              <a:rPr lang="en-US" dirty="0" smtClean="0">
                <a:effectLst>
                  <a:outerShdw blurRad="50800" dist="38100" dir="5400000" algn="t" rotWithShape="0">
                    <a:prstClr val="black">
                      <a:alpha val="40000"/>
                    </a:prstClr>
                  </a:outerShdw>
                </a:effectLst>
              </a:rPr>
              <a:t>Stephen – “don’t lay this to their account” which convicted Saul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97171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How Did God Respond?</a:t>
            </a:r>
            <a:endParaRPr lang="en-US" cap="small" dirty="0"/>
          </a:p>
        </p:txBody>
      </p:sp>
      <p:sp>
        <p:nvSpPr>
          <p:cNvPr id="3" name="Content Placeholder 2"/>
          <p:cNvSpPr>
            <a:spLocks noGrp="1"/>
          </p:cNvSpPr>
          <p:nvPr>
            <p:ph idx="1"/>
          </p:nvPr>
        </p:nvSpPr>
        <p:spPr/>
        <p:txBody>
          <a:bodyPr/>
          <a:lstStyle/>
          <a:p>
            <a:pPr>
              <a:defRPr/>
            </a:pPr>
            <a:r>
              <a:rPr lang="en-US" dirty="0">
                <a:solidFill>
                  <a:srgbClr val="31859C"/>
                </a:solidFill>
                <a:effectLst>
                  <a:outerShdw blurRad="50800" dist="38100" dir="5400000" algn="t" rotWithShape="0">
                    <a:prstClr val="black">
                      <a:alpha val="40000"/>
                    </a:prstClr>
                  </a:outerShdw>
                </a:effectLst>
              </a:rPr>
              <a:t>By pouring out His Spirit to take what Christ achieved and transform the hearts of His people to love their persecutors</a:t>
            </a:r>
          </a:p>
          <a:p>
            <a:pPr>
              <a:defRPr/>
            </a:pPr>
            <a:r>
              <a:rPr lang="en-US" dirty="0" smtClean="0">
                <a:solidFill>
                  <a:srgbClr val="31859C"/>
                </a:solidFill>
                <a:effectLst>
                  <a:outerShdw blurRad="50800" dist="38100" dir="5400000" algn="t" rotWithShape="0">
                    <a:prstClr val="black">
                      <a:alpha val="40000"/>
                    </a:prstClr>
                  </a:outerShdw>
                </a:effectLst>
              </a:rPr>
              <a:t>Stephen – “don’t lay this to their account” which convicted Saul </a:t>
            </a:r>
          </a:p>
          <a:p>
            <a:pPr>
              <a:defRPr/>
            </a:pPr>
            <a:r>
              <a:rPr lang="en-US" dirty="0" smtClean="0">
                <a:effectLst>
                  <a:outerShdw blurRad="50800" dist="38100" dir="5400000" algn="t" rotWithShape="0">
                    <a:prstClr val="black">
                      <a:alpha val="40000"/>
                    </a:prstClr>
                  </a:outerShdw>
                </a:effectLst>
              </a:rPr>
              <a:t>The Martyrs in the Arenas of Rome singing hymns had peace and the gospel spread!</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932189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pPr>
              <a:defRPr/>
            </a:pPr>
            <a:r>
              <a:rPr lang="en-US" cap="small" dirty="0" smtClean="0"/>
              <a:t>How Did Satan Respond?</a:t>
            </a:r>
            <a:endParaRPr lang="en-US" cap="small" dirty="0"/>
          </a:p>
        </p:txBody>
      </p:sp>
      <p:sp>
        <p:nvSpPr>
          <p:cNvPr id="4" name="Content Placeholder 3"/>
          <p:cNvSpPr>
            <a:spLocks noGrp="1"/>
          </p:cNvSpPr>
          <p:nvPr>
            <p:ph idx="1"/>
          </p:nvPr>
        </p:nvSpPr>
        <p:spPr>
          <a:xfrm>
            <a:off x="1371600" y="1158478"/>
            <a:ext cx="7315200" cy="3413522"/>
          </a:xfrm>
        </p:spPr>
        <p:txBody>
          <a:bodyPr/>
          <a:lstStyle/>
          <a:p>
            <a:pPr marL="0" indent="0">
              <a:buNone/>
              <a:defRPr/>
            </a:pPr>
            <a:endParaRPr lang="en-US" dirty="0">
              <a:effectLst>
                <a:outerShdw blurRad="38100" dist="38100" dir="2700000" algn="tl" rotWithShape="0">
                  <a:srgbClr val="000000">
                    <a:alpha val="43137"/>
                  </a:srgb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10919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r>
              <a:rPr lang="en-US" cap="small" dirty="0" smtClean="0"/>
              <a:t>Paul Describes Satan’s Counterattack</a:t>
            </a:r>
            <a:endParaRPr lang="en-US" cap="small" dirty="0"/>
          </a:p>
        </p:txBody>
      </p:sp>
      <p:sp>
        <p:nvSpPr>
          <p:cNvPr id="4" name="Content Placeholder 3"/>
          <p:cNvSpPr>
            <a:spLocks noGrp="1"/>
          </p:cNvSpPr>
          <p:nvPr>
            <p:ph idx="1"/>
          </p:nvPr>
        </p:nvSpPr>
        <p:spPr>
          <a:xfrm>
            <a:off x="1143000" y="1200150"/>
            <a:ext cx="7543800" cy="3809999"/>
          </a:xfrm>
        </p:spPr>
        <p:txBody>
          <a:bodyPr>
            <a:noAutofit/>
          </a:bodyPr>
          <a:lstStyle/>
          <a:p>
            <a:pPr marL="0" indent="0">
              <a:buNone/>
            </a:pPr>
            <a:r>
              <a:rPr lang="en-US" dirty="0" smtClean="0">
                <a:effectLst>
                  <a:outerShdw blurRad="50800" dist="38100" dir="5400000" algn="t" rotWithShape="0">
                    <a:prstClr val="black">
                      <a:alpha val="40000"/>
                    </a:prstClr>
                  </a:outerShdw>
                </a:effectLst>
              </a:rPr>
              <a:t>“Don't </a:t>
            </a:r>
            <a:r>
              <a:rPr lang="en-US" dirty="0">
                <a:effectLst>
                  <a:outerShdw blurRad="50800" dist="38100" dir="5400000" algn="t" rotWithShape="0">
                    <a:prstClr val="black">
                      <a:alpha val="40000"/>
                    </a:prstClr>
                  </a:outerShdw>
                </a:effectLst>
              </a:rPr>
              <a:t>let anyone deceive you in any way, for that day will not come until the rebellion occurs and the man of lawlessness is revealed, the man doomed to destruction. He will oppose and will exalt himself over everything that is called God or is worshiped</a:t>
            </a:r>
            <a:r>
              <a:rPr lang="en-US" b="1" dirty="0">
                <a:effectLst>
                  <a:outerShdw blurRad="50800" dist="38100" dir="5400000" algn="t" rotWithShape="0">
                    <a:prstClr val="black">
                      <a:alpha val="40000"/>
                    </a:prstClr>
                  </a:outerShdw>
                </a:effectLst>
              </a:rPr>
              <a:t>, </a:t>
            </a:r>
            <a:r>
              <a:rPr lang="en-US" dirty="0">
                <a:solidFill>
                  <a:srgbClr val="FFFF99"/>
                </a:solidFill>
                <a:effectLst>
                  <a:outerShdw blurRad="50800" dist="38100" dir="5400000" algn="t" rotWithShape="0">
                    <a:prstClr val="black">
                      <a:alpha val="40000"/>
                    </a:prstClr>
                  </a:outerShdw>
                </a:effectLst>
              </a:rPr>
              <a:t>so that he sets himself up in God's temple, proclaiming himself to be God</a:t>
            </a:r>
            <a:r>
              <a:rPr lang="en-US" dirty="0" smtClean="0">
                <a:solidFill>
                  <a:srgbClr val="FFFF99"/>
                </a:solidFill>
                <a:effectLst>
                  <a:outerShdw blurRad="50800" dist="38100" dir="5400000" algn="t" rotWithShape="0">
                    <a:prstClr val="black">
                      <a:alpha val="40000"/>
                    </a:prstClr>
                  </a:outerShdw>
                </a:effectLst>
              </a:rPr>
              <a:t>.</a:t>
            </a:r>
            <a:r>
              <a:rPr lang="en-US" dirty="0" smtClean="0">
                <a:effectLst>
                  <a:outerShdw blurRad="50800" dist="38100" dir="5400000" algn="t" rotWithShape="0">
                    <a:prstClr val="black">
                      <a:alpha val="40000"/>
                    </a:prstClr>
                  </a:outerShdw>
                </a:effectLst>
              </a:rPr>
              <a:t>”                    </a:t>
            </a:r>
            <a:r>
              <a:rPr lang="en-US" sz="1800" dirty="0" smtClean="0">
                <a:solidFill>
                  <a:schemeClr val="tx2">
                    <a:lumMod val="40000"/>
                    <a:lumOff val="60000"/>
                  </a:schemeClr>
                </a:solidFill>
                <a:effectLst>
                  <a:outerShdw blurRad="50800" dist="38100" dir="5400000" algn="t" rotWithShape="0">
                    <a:prstClr val="black">
                      <a:alpha val="40000"/>
                    </a:prstClr>
                  </a:outerShdw>
                </a:effectLst>
              </a:rPr>
              <a:t>2Thesselonnians 2</a:t>
            </a:r>
            <a:r>
              <a:rPr lang="en-US" sz="1800" dirty="0">
                <a:solidFill>
                  <a:schemeClr val="tx2">
                    <a:lumMod val="40000"/>
                    <a:lumOff val="60000"/>
                  </a:schemeClr>
                </a:solidFill>
                <a:effectLst>
                  <a:outerShdw blurRad="50800" dist="38100" dir="5400000" algn="t" rotWithShape="0">
                    <a:prstClr val="black">
                      <a:alpha val="40000"/>
                    </a:prstClr>
                  </a:outerShdw>
                </a:effectLst>
              </a:rPr>
              <a:t>:4</a:t>
            </a:r>
            <a:r>
              <a:rPr lang="en-US" dirty="0">
                <a:effectLst>
                  <a:outerShdw blurRad="50800" dist="38100" dir="5400000" algn="t" rotWithShape="0">
                    <a:prstClr val="black">
                      <a:alpha val="40000"/>
                    </a:prstClr>
                  </a:outerShdw>
                </a:effectLst>
              </a:rPr>
              <a:t/>
            </a:r>
            <a:br>
              <a:rPr lang="en-US" dirty="0">
                <a:effectLst>
                  <a:outerShdw blurRad="50800" dist="38100" dir="5400000" algn="t" rotWithShape="0">
                    <a:prstClr val="black">
                      <a:alpha val="40000"/>
                    </a:prstClr>
                  </a:outerShdw>
                </a:effectLst>
              </a:rPr>
            </a:br>
            <a:endParaRPr lang="en-US" dirty="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417198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dirty="0" smtClean="0"/>
              <a:t>What </a:t>
            </a:r>
            <a:r>
              <a:rPr lang="en-US" cap="small" dirty="0" smtClean="0"/>
              <a:t>Temple</a:t>
            </a:r>
            <a:r>
              <a:rPr lang="en-US" dirty="0" smtClean="0"/>
              <a:t>? </a:t>
            </a:r>
            <a:endParaRPr lang="en-US" dirty="0"/>
          </a:p>
        </p:txBody>
      </p:sp>
      <p:sp>
        <p:nvSpPr>
          <p:cNvPr id="3" name="Content Placeholder 2"/>
          <p:cNvSpPr>
            <a:spLocks noGrp="1"/>
          </p:cNvSpPr>
          <p:nvPr>
            <p:ph idx="1"/>
          </p:nvPr>
        </p:nvSpPr>
        <p:spPr>
          <a:xfrm>
            <a:off x="1066800" y="1047751"/>
            <a:ext cx="7620000" cy="3524250"/>
          </a:xfrm>
        </p:spPr>
        <p:txBody>
          <a:bodyPr>
            <a:normAutofit/>
          </a:bodyPr>
          <a:lstStyle/>
          <a:p>
            <a:pPr>
              <a:defRPr/>
            </a:pPr>
            <a:endParaRPr lang="en-US" dirty="0" smtClean="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332034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dirty="0" smtClean="0"/>
              <a:t>What </a:t>
            </a:r>
            <a:r>
              <a:rPr lang="en-US" cap="small" dirty="0" smtClean="0"/>
              <a:t>Temple</a:t>
            </a:r>
            <a:r>
              <a:rPr lang="en-US" dirty="0" smtClean="0"/>
              <a:t>? </a:t>
            </a:r>
            <a:endParaRPr lang="en-US" dirty="0"/>
          </a:p>
        </p:txBody>
      </p:sp>
      <p:sp>
        <p:nvSpPr>
          <p:cNvPr id="3" name="Content Placeholder 2"/>
          <p:cNvSpPr>
            <a:spLocks noGrp="1"/>
          </p:cNvSpPr>
          <p:nvPr>
            <p:ph idx="1"/>
          </p:nvPr>
        </p:nvSpPr>
        <p:spPr>
          <a:xfrm>
            <a:off x="1143000" y="1047751"/>
            <a:ext cx="7543800" cy="3524250"/>
          </a:xfrm>
        </p:spPr>
        <p:txBody>
          <a:bodyPr>
            <a:normAutofit/>
          </a:bodyPr>
          <a:lstStyle/>
          <a:p>
            <a:pPr>
              <a:lnSpc>
                <a:spcPct val="90000"/>
              </a:lnSpc>
              <a:defRPr/>
            </a:pPr>
            <a:r>
              <a:rPr lang="en-US" dirty="0" smtClean="0">
                <a:effectLst>
                  <a:outerShdw blurRad="50800" dist="38100" dir="5400000" algn="t" rotWithShape="0">
                    <a:prstClr val="black">
                      <a:alpha val="40000"/>
                    </a:prstClr>
                  </a:outerShdw>
                </a:effectLst>
              </a:rPr>
              <a:t>The Spirit Temple!</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138070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900112"/>
            <a:ext cx="3505200" cy="3729037"/>
          </a:xfrm>
        </p:spPr>
        <p:txBody>
          <a:bodyPr>
            <a:noAutofit/>
          </a:bodyPr>
          <a:lstStyle/>
          <a:p>
            <a:pPr>
              <a:lnSpc>
                <a:spcPct val="90000"/>
              </a:lnSpc>
            </a:pPr>
            <a:r>
              <a:rPr lang="en-US" sz="2400" dirty="0" smtClean="0">
                <a:effectLst>
                  <a:outerShdw blurRad="50800" dist="38100" dir="5400000" algn="t" rotWithShape="0">
                    <a:prstClr val="black">
                      <a:alpha val="40000"/>
                    </a:prstClr>
                  </a:outerShdw>
                </a:effectLst>
              </a:rPr>
              <a:t>Did he tempt them to chip up the streets of gold?</a:t>
            </a:r>
          </a:p>
        </p:txBody>
      </p:sp>
      <p:pic>
        <p:nvPicPr>
          <p:cNvPr id="6" name="Content Placeholder 5" descr="010_SittingLarge2.jpe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4597" r="28931" b="4597"/>
          <a:stretch/>
        </p:blipFill>
        <p:spPr>
          <a:xfrm>
            <a:off x="4648200" y="997407"/>
            <a:ext cx="4038600" cy="3581800"/>
          </a:xfrm>
        </p:spPr>
      </p:pic>
      <p:sp>
        <p:nvSpPr>
          <p:cNvPr id="4" name="Rectangle 2"/>
          <p:cNvSpPr txBox="1">
            <a:spLocks noChangeArrowheads="1"/>
          </p:cNvSpPr>
          <p:nvPr/>
        </p:nvSpPr>
        <p:spPr>
          <a:xfrm>
            <a:off x="685800" y="133350"/>
            <a:ext cx="7772400" cy="6607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dirty="0" smtClean="0"/>
              <a:t>What was Lucifer</a:t>
            </a:r>
            <a:r>
              <a:rPr lang="ja-JP" altLang="en-US" dirty="0" smtClean="0">
                <a:latin typeface="Arial"/>
              </a:rPr>
              <a:t>’</a:t>
            </a:r>
            <a:r>
              <a:rPr lang="en-US" dirty="0" smtClean="0"/>
              <a:t>s Lie? </a:t>
            </a: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56635407"/>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dirty="0" smtClean="0"/>
              <a:t>What </a:t>
            </a:r>
            <a:r>
              <a:rPr lang="en-US" cap="small" dirty="0" smtClean="0"/>
              <a:t>Temple</a:t>
            </a:r>
            <a:r>
              <a:rPr lang="en-US" dirty="0" smtClean="0"/>
              <a:t>? </a:t>
            </a:r>
            <a:endParaRPr lang="en-US" dirty="0"/>
          </a:p>
        </p:txBody>
      </p:sp>
      <p:sp>
        <p:nvSpPr>
          <p:cNvPr id="3" name="Content Placeholder 2"/>
          <p:cNvSpPr>
            <a:spLocks noGrp="1"/>
          </p:cNvSpPr>
          <p:nvPr>
            <p:ph idx="1"/>
          </p:nvPr>
        </p:nvSpPr>
        <p:spPr>
          <a:xfrm>
            <a:off x="1143000" y="1047751"/>
            <a:ext cx="7543800" cy="352425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The Spirit Temple!</a:t>
            </a:r>
          </a:p>
          <a:p>
            <a:pPr>
              <a:lnSpc>
                <a:spcPct val="90000"/>
              </a:lnSpc>
              <a:defRPr/>
            </a:pPr>
            <a:r>
              <a:rPr lang="en-US" dirty="0" smtClean="0">
                <a:effectLst>
                  <a:outerShdw blurRad="50800" dist="38100" dir="5400000" algn="t" rotWithShape="0">
                    <a:prstClr val="black">
                      <a:alpha val="40000"/>
                    </a:prstClr>
                  </a:outerShdw>
                </a:effectLst>
              </a:rPr>
              <a:t>How?</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958726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dirty="0" smtClean="0"/>
              <a:t>What </a:t>
            </a:r>
            <a:r>
              <a:rPr lang="en-US" cap="small" dirty="0" smtClean="0"/>
              <a:t>Temple</a:t>
            </a:r>
            <a:r>
              <a:rPr lang="en-US" dirty="0" smtClean="0"/>
              <a:t>? </a:t>
            </a:r>
            <a:endParaRPr lang="en-US" dirty="0"/>
          </a:p>
        </p:txBody>
      </p:sp>
      <p:sp>
        <p:nvSpPr>
          <p:cNvPr id="3" name="Content Placeholder 2"/>
          <p:cNvSpPr>
            <a:spLocks noGrp="1"/>
          </p:cNvSpPr>
          <p:nvPr>
            <p:ph idx="1"/>
          </p:nvPr>
        </p:nvSpPr>
        <p:spPr>
          <a:xfrm>
            <a:off x="1143000" y="1047751"/>
            <a:ext cx="7543800" cy="352425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The Spirit Temple!</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How?</a:t>
            </a:r>
          </a:p>
          <a:p>
            <a:pPr>
              <a:lnSpc>
                <a:spcPct val="90000"/>
              </a:lnSpc>
              <a:defRPr/>
            </a:pPr>
            <a:r>
              <a:rPr lang="en-US" dirty="0" smtClean="0">
                <a:effectLst>
                  <a:outerShdw blurRad="50800" dist="38100" dir="5400000" algn="t" rotWithShape="0">
                    <a:prstClr val="black">
                      <a:alpha val="40000"/>
                    </a:prstClr>
                  </a:outerShdw>
                </a:effectLst>
              </a:rPr>
              <a:t>By changing how we view God’s law from Design law to imposed law.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Daniel 7:25</a:t>
            </a:r>
            <a:endParaRPr lang="en-US" dirty="0" smtClean="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25180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dirty="0" smtClean="0"/>
              <a:t>What </a:t>
            </a:r>
            <a:r>
              <a:rPr lang="en-US" cap="small" dirty="0" smtClean="0"/>
              <a:t>Temple</a:t>
            </a:r>
            <a:r>
              <a:rPr lang="en-US" dirty="0" smtClean="0"/>
              <a:t>? </a:t>
            </a:r>
            <a:endParaRPr lang="en-US" dirty="0"/>
          </a:p>
        </p:txBody>
      </p:sp>
      <p:sp>
        <p:nvSpPr>
          <p:cNvPr id="3" name="Content Placeholder 2"/>
          <p:cNvSpPr>
            <a:spLocks noGrp="1"/>
          </p:cNvSpPr>
          <p:nvPr>
            <p:ph idx="1"/>
          </p:nvPr>
        </p:nvSpPr>
        <p:spPr>
          <a:xfrm>
            <a:off x="1143000" y="1047751"/>
            <a:ext cx="7543800" cy="352425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The Spirit Temple!</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How?</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By changing how we view God’s law from Design law to imposed law. </a:t>
            </a:r>
            <a:r>
              <a:rPr lang="en-US" sz="1600" dirty="0" smtClean="0">
                <a:solidFill>
                  <a:srgbClr val="31859C"/>
                </a:solidFill>
                <a:effectLst>
                  <a:outerShdw blurRad="50800" dist="38100" dir="5400000" algn="t" rotWithShape="0">
                    <a:prstClr val="black">
                      <a:alpha val="40000"/>
                    </a:prstClr>
                  </a:outerShdw>
                </a:effectLst>
              </a:rPr>
              <a:t>Daniel 7:25</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effectLst>
                  <a:outerShdw blurRad="50800" dist="38100" dir="5400000" algn="t" rotWithShape="0">
                    <a:prstClr val="black">
                      <a:alpha val="40000"/>
                    </a:prstClr>
                  </a:outerShdw>
                </a:effectLst>
              </a:rPr>
              <a:t>God is presented as dictator, cosmic executioner, source of punishment and death.</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226287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dirty="0" smtClean="0"/>
              <a:t>What </a:t>
            </a:r>
            <a:r>
              <a:rPr lang="en-US" cap="small" dirty="0" smtClean="0"/>
              <a:t>Temple</a:t>
            </a:r>
            <a:r>
              <a:rPr lang="en-US" dirty="0" smtClean="0"/>
              <a:t>? </a:t>
            </a:r>
            <a:endParaRPr lang="en-US" dirty="0"/>
          </a:p>
        </p:txBody>
      </p:sp>
      <p:sp>
        <p:nvSpPr>
          <p:cNvPr id="3" name="Content Placeholder 2"/>
          <p:cNvSpPr>
            <a:spLocks noGrp="1"/>
          </p:cNvSpPr>
          <p:nvPr>
            <p:ph idx="1"/>
          </p:nvPr>
        </p:nvSpPr>
        <p:spPr>
          <a:xfrm>
            <a:off x="1143000" y="1047750"/>
            <a:ext cx="7543800" cy="4095749"/>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The Spirit Temple!</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How?</a:t>
            </a:r>
          </a:p>
          <a:p>
            <a:pPr>
              <a:lnSpc>
                <a:spcPct val="90000"/>
              </a:lnSpc>
              <a:defRPr/>
            </a:pPr>
            <a:r>
              <a:rPr lang="en-US" dirty="0">
                <a:solidFill>
                  <a:srgbClr val="31859C"/>
                </a:solidFill>
                <a:effectLst>
                  <a:outerShdw blurRad="50800" dist="38100" dir="5400000" algn="t" rotWithShape="0">
                    <a:prstClr val="black">
                      <a:alpha val="40000"/>
                    </a:prstClr>
                  </a:outerShdw>
                </a:effectLst>
              </a:rPr>
              <a:t>By changing how we view God’s law from Design law to imposed </a:t>
            </a:r>
            <a:r>
              <a:rPr lang="en-US" dirty="0" smtClean="0">
                <a:solidFill>
                  <a:srgbClr val="31859C"/>
                </a:solidFill>
                <a:effectLst>
                  <a:outerShdw blurRad="50800" dist="38100" dir="5400000" algn="t" rotWithShape="0">
                    <a:prstClr val="black">
                      <a:alpha val="40000"/>
                    </a:prstClr>
                  </a:outerShdw>
                </a:effectLst>
              </a:rPr>
              <a:t>law. </a:t>
            </a:r>
            <a:r>
              <a:rPr lang="en-US" sz="1600" dirty="0">
                <a:solidFill>
                  <a:srgbClr val="31859C"/>
                </a:solidFill>
                <a:effectLst>
                  <a:outerShdw blurRad="50800" dist="38100" dir="5400000" algn="t" rotWithShape="0">
                    <a:prstClr val="black">
                      <a:alpha val="40000"/>
                    </a:prstClr>
                  </a:outerShdw>
                </a:effectLst>
              </a:rPr>
              <a:t>Daniel 7:25</a:t>
            </a:r>
            <a:endParaRPr lang="en-US" dirty="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God is presented as dictator, cosmic executioner, source of punishment and death.</a:t>
            </a:r>
          </a:p>
          <a:p>
            <a:pPr>
              <a:lnSpc>
                <a:spcPct val="90000"/>
              </a:lnSpc>
              <a:defRPr/>
            </a:pPr>
            <a:r>
              <a:rPr lang="en-US" dirty="0" smtClean="0">
                <a:effectLst>
                  <a:outerShdw blurRad="50800" dist="38100" dir="5400000" algn="t" rotWithShape="0">
                    <a:prstClr val="black">
                      <a:alpha val="40000"/>
                    </a:prstClr>
                  </a:outerShdw>
                </a:effectLst>
              </a:rPr>
              <a:t>The world goes into an age of darkness.</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2005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1143000" y="819151"/>
            <a:ext cx="7315200" cy="3733800"/>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1257300" lvl="2" indent="-342900">
              <a:buFont typeface="Arial" panose="020B0604020202020204" pitchFamily="34" charset="0"/>
              <a:buChar char="•"/>
            </a:pPr>
            <a:endParaRPr lang="en-US" sz="2800" dirty="0" smtClean="0">
              <a:solidFill>
                <a:schemeClr val="bg1"/>
              </a:solidFill>
              <a:effectLst>
                <a:outerShdw blurRad="50800" dist="38100" dir="5400000" algn="t" rotWithShape="0">
                  <a:prstClr val="black">
                    <a:alpha val="40000"/>
                  </a:prstClr>
                </a:outerShdw>
              </a:effectLst>
            </a:endParaRPr>
          </a:p>
          <a:p>
            <a:pPr>
              <a:spcAft>
                <a:spcPts val="1200"/>
              </a:spcAft>
            </a:pPr>
            <a:r>
              <a:rPr lang="en-US" sz="2800" dirty="0" smtClean="0">
                <a:solidFill>
                  <a:schemeClr val="bg1"/>
                </a:solidFill>
                <a:effectLst>
                  <a:outerShdw blurRad="50800" dist="38100" dir="5400000" algn="t" rotWithShape="0">
                    <a:prstClr val="black">
                      <a:alpha val="40000"/>
                    </a:prstClr>
                  </a:outerShdw>
                </a:effectLst>
              </a:rPr>
              <a:t>In the history of the Western Church since the era of Constantine, God as stern-moral-sentencing Judge eclipsed God as loving Story-teller, who weaves a transformative tapestry of faith, hope and love through the ages. </a:t>
            </a:r>
            <a:br>
              <a:rPr lang="en-US" sz="2800" dirty="0" smtClean="0">
                <a:solidFill>
                  <a:schemeClr val="bg1"/>
                </a:solidFill>
                <a:effectLst>
                  <a:outerShdw blurRad="50800" dist="38100" dir="5400000" algn="t" rotWithShape="0">
                    <a:prstClr val="black">
                      <a:alpha val="40000"/>
                    </a:prstClr>
                  </a:outerShdw>
                </a:effectLst>
              </a:rPr>
            </a:br>
            <a:r>
              <a:rPr lang="en-US" sz="2800" dirty="0" smtClean="0">
                <a:solidFill>
                  <a:schemeClr val="bg1"/>
                </a:solidFill>
                <a:effectLst>
                  <a:outerShdw blurRad="50800" dist="38100" dir="5400000" algn="t" rotWithShape="0">
                    <a:prstClr val="black">
                      <a:alpha val="40000"/>
                    </a:prstClr>
                  </a:outerShdw>
                </a:effectLst>
              </a:rPr>
              <a:t>					</a:t>
            </a:r>
            <a:r>
              <a:rPr lang="en-US" sz="2000" dirty="0" smtClean="0">
                <a:solidFill>
                  <a:schemeClr val="tx2">
                    <a:lumMod val="40000"/>
                    <a:lumOff val="60000"/>
                  </a:schemeClr>
                </a:solidFill>
                <a:effectLst>
                  <a:outerShdw blurRad="50800" dist="38100" dir="5400000" algn="t" rotWithShape="0">
                    <a:prstClr val="black">
                      <a:alpha val="40000"/>
                    </a:prstClr>
                  </a:outerShdw>
                </a:effectLst>
              </a:rPr>
              <a:t>Wayne </a:t>
            </a:r>
            <a:r>
              <a:rPr lang="en-US" sz="2000" dirty="0" err="1" smtClean="0">
                <a:solidFill>
                  <a:schemeClr val="tx2">
                    <a:lumMod val="40000"/>
                    <a:lumOff val="60000"/>
                  </a:schemeClr>
                </a:solidFill>
                <a:effectLst>
                  <a:outerShdw blurRad="50800" dist="38100" dir="5400000" algn="t" rotWithShape="0">
                    <a:prstClr val="black">
                      <a:alpha val="40000"/>
                    </a:prstClr>
                  </a:outerShdw>
                </a:effectLst>
              </a:rPr>
              <a:t>Northey</a:t>
            </a:r>
            <a:endParaRPr lang="en-US" sz="2000" dirty="0" smtClean="0">
              <a:solidFill>
                <a:schemeClr val="tx2">
                  <a:lumMod val="40000"/>
                  <a:lumOff val="60000"/>
                </a:schemeClr>
              </a:solidFill>
              <a:effectLst>
                <a:outerShdw blurRad="50800" dist="38100" dir="5400000" algn="t" rotWithShape="0">
                  <a:prstClr val="black">
                    <a:alpha val="40000"/>
                  </a:prstClr>
                </a:outerShdw>
              </a:effectLst>
            </a:endParaRPr>
          </a:p>
          <a:p>
            <a:r>
              <a:rPr lang="en-US" sz="2800" dirty="0" smtClean="0">
                <a:solidFill>
                  <a:schemeClr val="bg1"/>
                </a:solidFill>
                <a:effectLst>
                  <a:outerShdw blurRad="50800" dist="38100" dir="5400000" algn="t" rotWithShape="0">
                    <a:prstClr val="black">
                      <a:alpha val="40000"/>
                    </a:prstClr>
                  </a:outerShdw>
                </a:effectLst>
              </a:rPr>
              <a:t> </a:t>
            </a:r>
            <a:endParaRPr lang="en-US" sz="2800" dirty="0">
              <a:solidFill>
                <a:schemeClr val="bg1"/>
              </a:solidFill>
              <a:effectLst>
                <a:outerShdw blurRad="50800" dist="38100" dir="5400000" algn="t" rotWithShape="0">
                  <a:prstClr val="black">
                    <a:alpha val="40000"/>
                  </a:prstClr>
                </a:outerShdw>
              </a:effectLst>
            </a:endParaRPr>
          </a:p>
        </p:txBody>
      </p:sp>
      <p:sp>
        <p:nvSpPr>
          <p:cNvPr id="4" name="Title 2"/>
          <p:cNvSpPr txBox="1">
            <a:spLocks/>
          </p:cNvSpPr>
          <p:nvPr/>
        </p:nvSpPr>
        <p:spPr>
          <a:xfrm>
            <a:off x="457200" y="11430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cap="small" dirty="0" smtClean="0"/>
              <a:t>Bible Scholars Recognize This</a:t>
            </a:r>
            <a:endParaRPr lang="en-US" cap="small" dirty="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814914343"/>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685800" y="76201"/>
            <a:ext cx="795793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ts val="2500"/>
              </a:lnSpc>
              <a:defRPr/>
            </a:pPr>
            <a:r>
              <a:rPr lang="en-US" sz="2400" b="1" spc="100" dirty="0" smtClean="0">
                <a:solidFill>
                  <a:srgbClr val="FFFFCC"/>
                </a:solidFill>
              </a:rPr>
              <a:t>EUSEBIUS</a:t>
            </a:r>
          </a:p>
          <a:p>
            <a:pPr algn="ctr">
              <a:lnSpc>
                <a:spcPts val="2500"/>
              </a:lnSpc>
              <a:defRPr/>
            </a:pPr>
            <a:r>
              <a:rPr lang="en-US" sz="2400" b="1" spc="100" dirty="0" smtClean="0">
                <a:solidFill>
                  <a:schemeClr val="accent6">
                    <a:lumMod val="40000"/>
                    <a:lumOff val="60000"/>
                  </a:schemeClr>
                </a:solidFill>
              </a:rPr>
              <a:t>FIRST CHURCH HISTORIAN (263-339 CE)</a:t>
            </a:r>
          </a:p>
        </p:txBody>
      </p:sp>
      <p:sp>
        <p:nvSpPr>
          <p:cNvPr id="6" name="TextBox 5"/>
          <p:cNvSpPr txBox="1">
            <a:spLocks noChangeArrowheads="1"/>
          </p:cNvSpPr>
          <p:nvPr/>
        </p:nvSpPr>
        <p:spPr>
          <a:xfrm>
            <a:off x="1143000" y="1276350"/>
            <a:ext cx="7315200" cy="3505200"/>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r>
              <a:rPr lang="en-US" sz="2800" b="1" dirty="0" smtClean="0">
                <a:solidFill>
                  <a:srgbClr val="FFFF99"/>
                </a:solidFill>
                <a:effectLst>
                  <a:outerShdw blurRad="50800" dist="38100" dir="5400000" algn="t" rotWithShape="0">
                    <a:prstClr val="black">
                      <a:alpha val="40000"/>
                    </a:prstClr>
                  </a:outerShdw>
                </a:effectLst>
              </a:rPr>
              <a:t>“With </a:t>
            </a:r>
            <a:r>
              <a:rPr lang="en-US" sz="2800" b="1" dirty="0">
                <a:solidFill>
                  <a:srgbClr val="FFFF99"/>
                </a:solidFill>
                <a:effectLst>
                  <a:outerShdw blurRad="50800" dist="38100" dir="5400000" algn="t" rotWithShape="0">
                    <a:prstClr val="black">
                      <a:alpha val="40000"/>
                    </a:prstClr>
                  </a:outerShdw>
                </a:effectLst>
              </a:rPr>
              <a:t>the Roman Empire monarchy had come on earth as the image of the monarchy in heaven</a:t>
            </a:r>
            <a:r>
              <a:rPr lang="en-US" sz="2800" b="1" dirty="0" smtClean="0">
                <a:solidFill>
                  <a:srgbClr val="FFFF99"/>
                </a:solidFill>
                <a:effectLst>
                  <a:outerShdw blurRad="50800" dist="38100" dir="5400000" algn="t" rotWithShape="0">
                    <a:prstClr val="black">
                      <a:alpha val="40000"/>
                    </a:prstClr>
                  </a:outerShdw>
                </a:effectLst>
              </a:rPr>
              <a:t>.</a:t>
            </a:r>
            <a:r>
              <a:rPr lang="en-US" sz="2800" dirty="0" smtClean="0">
                <a:solidFill>
                  <a:srgbClr val="FFFF99"/>
                </a:solidFill>
                <a:effectLst>
                  <a:outerShdw blurRad="50800" dist="38100" dir="5400000" algn="t" rotWithShape="0">
                    <a:prstClr val="black">
                      <a:alpha val="40000"/>
                    </a:prstClr>
                  </a:outerShdw>
                </a:effectLst>
              </a:rPr>
              <a:t>”</a:t>
            </a:r>
          </a:p>
          <a:p>
            <a:endParaRPr lang="en-US" sz="2000" dirty="0" smtClean="0">
              <a:solidFill>
                <a:srgbClr val="FFFF99"/>
              </a:solidFill>
              <a:effectLst>
                <a:outerShdw blurRad="50800" dist="38100" dir="5400000" algn="t" rotWithShape="0">
                  <a:prstClr val="black">
                    <a:alpha val="40000"/>
                  </a:prstClr>
                </a:outerShdw>
              </a:effectLst>
            </a:endParaRPr>
          </a:p>
        </p:txBody>
      </p:sp>
      <p:sp>
        <p:nvSpPr>
          <p:cNvPr id="7" name="TextBox 6"/>
          <p:cNvSpPr txBox="1"/>
          <p:nvPr/>
        </p:nvSpPr>
        <p:spPr>
          <a:xfrm>
            <a:off x="1143000" y="4019550"/>
            <a:ext cx="7315200" cy="483081"/>
          </a:xfrm>
          <a:prstGeom prst="rect">
            <a:avLst/>
          </a:prstGeom>
          <a:noFill/>
        </p:spPr>
        <p:txBody>
          <a:bodyPr wrap="square" rtlCol="0">
            <a:spAutoFit/>
          </a:bodyPr>
          <a:lstStyle/>
          <a:p>
            <a:pPr algn="r">
              <a:lnSpc>
                <a:spcPts val="1500"/>
              </a:lnSpc>
              <a:spcAft>
                <a:spcPts val="1200"/>
              </a:spcAft>
            </a:pPr>
            <a:r>
              <a:rPr lang="en-US" sz="1600" dirty="0">
                <a:solidFill>
                  <a:srgbClr val="B6ADED"/>
                </a:solidFill>
                <a:effectLst>
                  <a:outerShdw blurRad="50800" dist="38100" dir="5400000" algn="t" rotWithShape="0">
                    <a:prstClr val="black">
                      <a:alpha val="40000"/>
                    </a:prstClr>
                  </a:outerShdw>
                </a:effectLst>
              </a:rPr>
              <a:t>S.L. </a:t>
            </a:r>
            <a:r>
              <a:rPr lang="en-US" sz="1600" dirty="0" err="1">
                <a:solidFill>
                  <a:srgbClr val="B6ADED"/>
                </a:solidFill>
                <a:effectLst>
                  <a:outerShdw blurRad="50800" dist="38100" dir="5400000" algn="t" rotWithShape="0">
                    <a:prstClr val="black">
                      <a:alpha val="40000"/>
                    </a:prstClr>
                  </a:outerShdw>
                </a:effectLst>
              </a:rPr>
              <a:t>Greenslade</a:t>
            </a:r>
            <a:r>
              <a:rPr lang="en-US" sz="1600" dirty="0">
                <a:solidFill>
                  <a:srgbClr val="B6ADED"/>
                </a:solidFill>
                <a:effectLst>
                  <a:outerShdw blurRad="50800" dist="38100" dir="5400000" algn="t" rotWithShape="0">
                    <a:prstClr val="black">
                      <a:alpha val="40000"/>
                    </a:prstClr>
                  </a:outerShdw>
                </a:effectLst>
              </a:rPr>
              <a:t>, </a:t>
            </a:r>
            <a:r>
              <a:rPr lang="en-US" sz="1600" i="1" dirty="0">
                <a:solidFill>
                  <a:srgbClr val="B6ADED"/>
                </a:solidFill>
                <a:effectLst>
                  <a:outerShdw blurRad="50800" dist="38100" dir="5400000" algn="t" rotWithShape="0">
                    <a:prstClr val="black">
                      <a:alpha val="40000"/>
                    </a:prstClr>
                  </a:outerShdw>
                </a:effectLst>
              </a:rPr>
              <a:t>Church and State from Constantine to Theodosius</a:t>
            </a:r>
            <a:r>
              <a:rPr lang="en-US" sz="1600" dirty="0">
                <a:solidFill>
                  <a:srgbClr val="B6ADED"/>
                </a:solidFill>
                <a:effectLst>
                  <a:outerShdw blurRad="50800" dist="38100" dir="5400000" algn="t" rotWithShape="0">
                    <a:prstClr val="black">
                      <a:alpha val="40000"/>
                    </a:prstClr>
                  </a:outerShdw>
                </a:effectLst>
              </a:rPr>
              <a:t>, </a:t>
            </a:r>
            <a:br>
              <a:rPr lang="en-US" sz="1600" dirty="0">
                <a:solidFill>
                  <a:srgbClr val="B6ADED"/>
                </a:solidFill>
                <a:effectLst>
                  <a:outerShdw blurRad="50800" dist="38100" dir="5400000" algn="t" rotWithShape="0">
                    <a:prstClr val="black">
                      <a:alpha val="40000"/>
                    </a:prstClr>
                  </a:outerShdw>
                </a:effectLst>
              </a:rPr>
            </a:br>
            <a:r>
              <a:rPr lang="en-US" sz="1600" dirty="0" smtClean="0">
                <a:solidFill>
                  <a:srgbClr val="B6ADED"/>
                </a:solidFill>
                <a:effectLst>
                  <a:outerShdw blurRad="50800" dist="38100" dir="5400000" algn="t" rotWithShape="0">
                    <a:prstClr val="black">
                      <a:alpha val="40000"/>
                    </a:prstClr>
                  </a:outerShdw>
                </a:effectLst>
              </a:rPr>
              <a:t>London</a:t>
            </a:r>
            <a:r>
              <a:rPr lang="en-US" sz="1600" dirty="0">
                <a:solidFill>
                  <a:srgbClr val="B6ADED"/>
                </a:solidFill>
                <a:effectLst>
                  <a:outerShdw blurRad="50800" dist="38100" dir="5400000" algn="t" rotWithShape="0">
                    <a:prstClr val="black">
                      <a:alpha val="40000"/>
                    </a:prstClr>
                  </a:outerShdw>
                </a:effectLst>
              </a:rPr>
              <a:t>: SCM Press, 1954.</a:t>
            </a:r>
          </a:p>
        </p:txBody>
      </p:sp>
      <p:sp>
        <p:nvSpPr>
          <p:cNvPr id="8"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9027363"/>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685800" y="1"/>
            <a:ext cx="7957930" cy="66675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2400" b="1" spc="100" dirty="0" smtClean="0">
                <a:solidFill>
                  <a:srgbClr val="FFFFCC"/>
                </a:solidFill>
              </a:rPr>
              <a:t>LAWYERS CHANGED THE CHURCH</a:t>
            </a:r>
            <a:endParaRPr lang="en-US" sz="2400" b="1" spc="100" dirty="0">
              <a:solidFill>
                <a:srgbClr val="FFFFCC"/>
              </a:solidFill>
            </a:endParaRPr>
          </a:p>
        </p:txBody>
      </p:sp>
      <p:sp>
        <p:nvSpPr>
          <p:cNvPr id="6" name="TextBox 5"/>
          <p:cNvSpPr txBox="1">
            <a:spLocks noChangeArrowheads="1"/>
          </p:cNvSpPr>
          <p:nvPr/>
        </p:nvSpPr>
        <p:spPr>
          <a:xfrm>
            <a:off x="1143000" y="895348"/>
            <a:ext cx="7315200" cy="3657602"/>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nSpc>
                <a:spcPct val="80000"/>
              </a:lnSpc>
            </a:pPr>
            <a:r>
              <a:rPr lang="en-US" sz="2400" dirty="0" smtClean="0">
                <a:solidFill>
                  <a:schemeClr val="bg1"/>
                </a:solidFill>
              </a:rPr>
              <a:t>“</a:t>
            </a:r>
            <a:r>
              <a:rPr lang="en-US" sz="2800" dirty="0" smtClean="0">
                <a:solidFill>
                  <a:schemeClr val="bg1"/>
                </a:solidFill>
              </a:rPr>
              <a:t>The </a:t>
            </a:r>
            <a:r>
              <a:rPr lang="en-US" sz="2800" dirty="0">
                <a:solidFill>
                  <a:schemeClr val="bg1"/>
                </a:solidFill>
              </a:rPr>
              <a:t>great men who built up the Western Church were almost all trained Roman lawyers. Tertullian, Cyprian, Augustine, Gregory the Great (whose writings form the bridge between the Latin Fathers and the Schoolmen) were all men whose early training had been that of a Roman lawyer,—a training which </a:t>
            </a:r>
            <a:r>
              <a:rPr lang="en-US" sz="2800" dirty="0" err="1">
                <a:solidFill>
                  <a:schemeClr val="bg1"/>
                </a:solidFill>
              </a:rPr>
              <a:t>moulded</a:t>
            </a:r>
            <a:r>
              <a:rPr lang="en-US" sz="2800" dirty="0">
                <a:solidFill>
                  <a:schemeClr val="bg1"/>
                </a:solidFill>
              </a:rPr>
              <a:t> and shaped all their thinking, whether theological or ecclesiastical. They instinctively regarded all questions as a great Roman lawyer </a:t>
            </a:r>
            <a:r>
              <a:rPr lang="en-US" sz="2800" dirty="0" smtClean="0">
                <a:solidFill>
                  <a:schemeClr val="bg1"/>
                </a:solidFill>
              </a:rPr>
              <a:t>would…</a:t>
            </a:r>
          </a:p>
        </p:txBody>
      </p:sp>
      <p:sp>
        <p:nvSpPr>
          <p:cNvPr id="7" name="TextBox 6"/>
          <p:cNvSpPr txBox="1"/>
          <p:nvPr/>
        </p:nvSpPr>
        <p:spPr>
          <a:xfrm>
            <a:off x="1143000" y="4635150"/>
            <a:ext cx="7315200" cy="298800"/>
          </a:xfrm>
          <a:prstGeom prst="rect">
            <a:avLst/>
          </a:prstGeom>
          <a:noFill/>
        </p:spPr>
        <p:txBody>
          <a:bodyPr wrap="square" rtlCol="0">
            <a:spAutoFit/>
          </a:bodyPr>
          <a:lstStyle/>
          <a:p>
            <a:pPr algn="r">
              <a:lnSpc>
                <a:spcPts val="1500"/>
              </a:lnSpc>
              <a:spcAft>
                <a:spcPts val="1200"/>
              </a:spcAft>
            </a:pPr>
            <a:r>
              <a:rPr lang="en-US" sz="1600" dirty="0">
                <a:solidFill>
                  <a:schemeClr val="tx2">
                    <a:lumMod val="40000"/>
                    <a:lumOff val="60000"/>
                  </a:schemeClr>
                </a:solidFill>
              </a:rPr>
              <a:t>Thomas Lindsay in his book </a:t>
            </a:r>
            <a:r>
              <a:rPr lang="en-US" sz="1600" i="1" dirty="0" smtClean="0">
                <a:solidFill>
                  <a:schemeClr val="tx2">
                    <a:lumMod val="40000"/>
                    <a:lumOff val="60000"/>
                  </a:schemeClr>
                </a:solidFill>
              </a:rPr>
              <a:t>A </a:t>
            </a:r>
            <a:r>
              <a:rPr lang="en-US" sz="1600" i="1" dirty="0">
                <a:solidFill>
                  <a:schemeClr val="tx2">
                    <a:lumMod val="40000"/>
                    <a:lumOff val="60000"/>
                  </a:schemeClr>
                </a:solidFill>
              </a:rPr>
              <a:t>History of the </a:t>
            </a:r>
            <a:r>
              <a:rPr lang="en-US" sz="1600" i="1" dirty="0" smtClean="0">
                <a:solidFill>
                  <a:schemeClr val="tx2">
                    <a:lumMod val="40000"/>
                    <a:lumOff val="60000"/>
                  </a:schemeClr>
                </a:solidFill>
              </a:rPr>
              <a:t>Reformation</a:t>
            </a:r>
            <a:r>
              <a:rPr lang="en-US" sz="1600" dirty="0" smtClean="0">
                <a:solidFill>
                  <a:schemeClr val="tx2">
                    <a:lumMod val="40000"/>
                    <a:lumOff val="60000"/>
                  </a:schemeClr>
                </a:solidFill>
              </a:rPr>
              <a:t> </a:t>
            </a:r>
            <a:r>
              <a:rPr lang="en-US" sz="1600" dirty="0">
                <a:solidFill>
                  <a:schemeClr val="tx2">
                    <a:lumMod val="40000"/>
                    <a:lumOff val="60000"/>
                  </a:schemeClr>
                </a:solidFill>
              </a:rPr>
              <a:t>page 168 </a:t>
            </a:r>
          </a:p>
        </p:txBody>
      </p:sp>
      <p:sp>
        <p:nvSpPr>
          <p:cNvPr id="2" name="Footer Placeholder 1"/>
          <p:cNvSpPr>
            <a:spLocks noGrp="1"/>
          </p:cNvSpPr>
          <p:nvPr>
            <p:ph type="ftr" sz="quarter" idx="11"/>
          </p:nvPr>
        </p:nvSpPr>
        <p:spPr/>
        <p:txBody>
          <a:bodyPr/>
          <a:lstStyle/>
          <a:p>
            <a:r>
              <a:rPr lang="en-US" smtClean="0"/>
              <a:t>ComeAndReason.com</a:t>
            </a:r>
            <a:endParaRPr lang="en-US"/>
          </a:p>
        </p:txBody>
      </p:sp>
    </p:spTree>
    <p:extLst>
      <p:ext uri="{BB962C8B-B14F-4D97-AF65-F5344CB8AC3E}">
        <p14:creationId xmlns:p14="http://schemas.microsoft.com/office/powerpoint/2010/main" val="3943548124"/>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685800" y="1"/>
            <a:ext cx="7957930" cy="66675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2400" b="1" spc="100" dirty="0" smtClean="0">
                <a:solidFill>
                  <a:srgbClr val="FFFFCC"/>
                </a:solidFill>
              </a:rPr>
              <a:t>LAWYERS CHANGED THE CHURCH</a:t>
            </a:r>
            <a:endParaRPr lang="en-US" sz="2400" b="1" spc="100" dirty="0">
              <a:solidFill>
                <a:srgbClr val="FFFFCC"/>
              </a:solidFill>
            </a:endParaRPr>
          </a:p>
        </p:txBody>
      </p:sp>
      <p:sp>
        <p:nvSpPr>
          <p:cNvPr id="6" name="TextBox 5"/>
          <p:cNvSpPr txBox="1">
            <a:spLocks noChangeArrowheads="1"/>
          </p:cNvSpPr>
          <p:nvPr/>
        </p:nvSpPr>
        <p:spPr>
          <a:xfrm>
            <a:off x="1143000" y="895348"/>
            <a:ext cx="7315200" cy="3657602"/>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nSpc>
                <a:spcPct val="80000"/>
              </a:lnSpc>
            </a:pPr>
            <a:r>
              <a:rPr lang="en-US" sz="2400" dirty="0" smtClean="0">
                <a:solidFill>
                  <a:schemeClr val="bg1"/>
                </a:solidFill>
              </a:rPr>
              <a:t>“</a:t>
            </a:r>
            <a:r>
              <a:rPr lang="en-US" sz="2800" dirty="0">
                <a:solidFill>
                  <a:schemeClr val="bg1"/>
                </a:solidFill>
              </a:rPr>
              <a:t>They had the lawyer's craving for exact definitions. They had the lawyer's idea that the primary duty laid upon them was to enforce obedience to authority, whether that authority expressed itself in external institutions or in the precise definitions of the correct ways of thinking about spiritual truths. </a:t>
            </a:r>
            <a:r>
              <a:rPr lang="en-US" sz="2800" dirty="0" smtClean="0">
                <a:solidFill>
                  <a:srgbClr val="FFFF99"/>
                </a:solidFill>
              </a:rPr>
              <a:t>No branch of western </a:t>
            </a:r>
            <a:r>
              <a:rPr lang="en-US" sz="2800" dirty="0" err="1" smtClean="0">
                <a:solidFill>
                  <a:srgbClr val="FFFF99"/>
                </a:solidFill>
              </a:rPr>
              <a:t>christendom</a:t>
            </a:r>
            <a:r>
              <a:rPr lang="en-US" sz="2800" dirty="0" smtClean="0">
                <a:solidFill>
                  <a:srgbClr val="FFFF99"/>
                </a:solidFill>
              </a:rPr>
              <a:t> has been able to free itself from the spell cast upon it by these roman lawyers of the early centuries of the </a:t>
            </a:r>
            <a:r>
              <a:rPr lang="en-US" sz="2800" dirty="0" err="1" smtClean="0">
                <a:solidFill>
                  <a:srgbClr val="FFFF99"/>
                </a:solidFill>
              </a:rPr>
              <a:t>christian</a:t>
            </a:r>
            <a:r>
              <a:rPr lang="en-US" sz="2800" dirty="0" smtClean="0">
                <a:solidFill>
                  <a:srgbClr val="FFFF99"/>
                </a:solidFill>
              </a:rPr>
              <a:t> church."</a:t>
            </a:r>
          </a:p>
          <a:p>
            <a:pPr>
              <a:lnSpc>
                <a:spcPct val="80000"/>
              </a:lnSpc>
            </a:pPr>
            <a:endParaRPr lang="en-US" sz="1800" dirty="0" smtClean="0">
              <a:solidFill>
                <a:schemeClr val="bg1"/>
              </a:solidFill>
            </a:endParaRPr>
          </a:p>
        </p:txBody>
      </p:sp>
      <p:sp>
        <p:nvSpPr>
          <p:cNvPr id="7" name="TextBox 6"/>
          <p:cNvSpPr txBox="1"/>
          <p:nvPr/>
        </p:nvSpPr>
        <p:spPr>
          <a:xfrm>
            <a:off x="1143000" y="4635150"/>
            <a:ext cx="7315200" cy="298800"/>
          </a:xfrm>
          <a:prstGeom prst="rect">
            <a:avLst/>
          </a:prstGeom>
          <a:noFill/>
        </p:spPr>
        <p:txBody>
          <a:bodyPr wrap="square" rtlCol="0">
            <a:spAutoFit/>
          </a:bodyPr>
          <a:lstStyle/>
          <a:p>
            <a:pPr algn="r">
              <a:lnSpc>
                <a:spcPts val="1500"/>
              </a:lnSpc>
              <a:spcAft>
                <a:spcPts val="1200"/>
              </a:spcAft>
            </a:pPr>
            <a:r>
              <a:rPr lang="en-US" sz="1600" dirty="0">
                <a:solidFill>
                  <a:schemeClr val="tx2">
                    <a:lumMod val="40000"/>
                    <a:lumOff val="60000"/>
                  </a:schemeClr>
                </a:solidFill>
              </a:rPr>
              <a:t>Thomas Lindsay in his book </a:t>
            </a:r>
            <a:r>
              <a:rPr lang="en-US" sz="1600" i="1" dirty="0" smtClean="0">
                <a:solidFill>
                  <a:schemeClr val="tx2">
                    <a:lumMod val="40000"/>
                    <a:lumOff val="60000"/>
                  </a:schemeClr>
                </a:solidFill>
              </a:rPr>
              <a:t>A </a:t>
            </a:r>
            <a:r>
              <a:rPr lang="en-US" sz="1600" i="1" dirty="0">
                <a:solidFill>
                  <a:schemeClr val="tx2">
                    <a:lumMod val="40000"/>
                    <a:lumOff val="60000"/>
                  </a:schemeClr>
                </a:solidFill>
              </a:rPr>
              <a:t>History of the </a:t>
            </a:r>
            <a:r>
              <a:rPr lang="en-US" sz="1600" i="1" dirty="0" smtClean="0">
                <a:solidFill>
                  <a:schemeClr val="tx2">
                    <a:lumMod val="40000"/>
                    <a:lumOff val="60000"/>
                  </a:schemeClr>
                </a:solidFill>
              </a:rPr>
              <a:t>Reformation</a:t>
            </a:r>
            <a:r>
              <a:rPr lang="en-US" sz="1600" dirty="0" smtClean="0">
                <a:solidFill>
                  <a:schemeClr val="tx2">
                    <a:lumMod val="40000"/>
                    <a:lumOff val="60000"/>
                  </a:schemeClr>
                </a:solidFill>
              </a:rPr>
              <a:t> </a:t>
            </a:r>
            <a:r>
              <a:rPr lang="en-US" sz="1600" dirty="0">
                <a:solidFill>
                  <a:schemeClr val="tx2">
                    <a:lumMod val="40000"/>
                    <a:lumOff val="60000"/>
                  </a:schemeClr>
                </a:solidFill>
              </a:rPr>
              <a:t>page 168 </a:t>
            </a:r>
          </a:p>
        </p:txBody>
      </p:sp>
      <p:sp>
        <p:nvSpPr>
          <p:cNvPr id="2" name="Footer Placeholder 1"/>
          <p:cNvSpPr>
            <a:spLocks noGrp="1"/>
          </p:cNvSpPr>
          <p:nvPr>
            <p:ph type="ftr" sz="quarter" idx="11"/>
          </p:nvPr>
        </p:nvSpPr>
        <p:spPr/>
        <p:txBody>
          <a:bodyPr/>
          <a:lstStyle/>
          <a:p>
            <a:r>
              <a:rPr lang="en-US" smtClean="0"/>
              <a:t>ComeAndReason.com</a:t>
            </a:r>
            <a:endParaRPr lang="en-US"/>
          </a:p>
        </p:txBody>
      </p:sp>
    </p:spTree>
    <p:extLst>
      <p:ext uri="{BB962C8B-B14F-4D97-AF65-F5344CB8AC3E}">
        <p14:creationId xmlns:p14="http://schemas.microsoft.com/office/powerpoint/2010/main" val="3164296592"/>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normAutofit fontScale="90000"/>
          </a:bodyPr>
          <a:lstStyle/>
          <a:p>
            <a:pPr>
              <a:lnSpc>
                <a:spcPct val="80000"/>
              </a:lnSpc>
              <a:defRPr/>
            </a:pPr>
            <a:r>
              <a:rPr lang="en-US" cap="small" dirty="0" smtClean="0"/>
              <a:t>How Did God Respond to the Infection of the Spirit Temple with Imperial Law?</a:t>
            </a:r>
            <a:endParaRPr lang="en-US" cap="small" dirty="0"/>
          </a:p>
        </p:txBody>
      </p:sp>
      <p:sp>
        <p:nvSpPr>
          <p:cNvPr id="4" name="Content Placeholder 3"/>
          <p:cNvSpPr>
            <a:spLocks noGrp="1"/>
          </p:cNvSpPr>
          <p:nvPr>
            <p:ph idx="1"/>
          </p:nvPr>
        </p:nvSpPr>
        <p:spPr>
          <a:xfrm>
            <a:off x="990600" y="1158478"/>
            <a:ext cx="7696200" cy="3413522"/>
          </a:xfrm>
        </p:spPr>
        <p:txBody>
          <a:bodyPr>
            <a:normAutofit/>
          </a:bodyPr>
          <a:lstStyle/>
          <a:p>
            <a:pPr marL="0" indent="0">
              <a:buNone/>
              <a:defRPr/>
            </a:pPr>
            <a:endParaRPr lang="en-US" dirty="0">
              <a:effectLst>
                <a:outerShdw blurRad="38100" dist="38100" dir="2700000" algn="tl" rotWithShape="0">
                  <a:srgbClr val="000000">
                    <a:alpha val="43137"/>
                  </a:srgb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28377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How Did God Respond?</a:t>
            </a:r>
            <a:endParaRPr lang="en-US" cap="small" dirty="0"/>
          </a:p>
        </p:txBody>
      </p:sp>
      <p:sp>
        <p:nvSpPr>
          <p:cNvPr id="3" name="Content Placeholder 2"/>
          <p:cNvSpPr>
            <a:spLocks noGrp="1"/>
          </p:cNvSpPr>
          <p:nvPr>
            <p:ph idx="1"/>
          </p:nvPr>
        </p:nvSpPr>
        <p:spPr>
          <a:xfrm>
            <a:off x="1143000" y="1047750"/>
            <a:ext cx="7543800" cy="4267200"/>
          </a:xfrm>
        </p:spPr>
        <p:txBody>
          <a:bodyPr>
            <a:normAutofit/>
          </a:bodyPr>
          <a:lstStyle/>
          <a:p>
            <a:pPr marL="0" indent="0">
              <a:lnSpc>
                <a:spcPct val="95000"/>
              </a:lnSpc>
              <a:buNone/>
              <a:defRPr/>
            </a:pPr>
            <a:r>
              <a:rPr lang="en-US" sz="2800" dirty="0" smtClean="0">
                <a:effectLst>
                  <a:outerShdw blurRad="50800" dist="38100" dir="5400000" algn="t" rotWithShape="0">
                    <a:prstClr val="black">
                      <a:alpha val="40000"/>
                    </a:prstClr>
                  </a:outerShdw>
                </a:effectLst>
              </a:rPr>
              <a:t>Then </a:t>
            </a:r>
            <a:r>
              <a:rPr lang="en-US" sz="2800" dirty="0">
                <a:effectLst>
                  <a:outerShdw blurRad="50800" dist="38100" dir="5400000" algn="t" rotWithShape="0">
                    <a:prstClr val="black">
                      <a:alpha val="40000"/>
                    </a:prstClr>
                  </a:outerShdw>
                </a:effectLst>
              </a:rPr>
              <a:t>suddenly the Lord you are seeking will </a:t>
            </a:r>
            <a:r>
              <a:rPr lang="en-US" sz="2800" dirty="0">
                <a:solidFill>
                  <a:srgbClr val="FFFF99"/>
                </a:solidFill>
                <a:effectLst>
                  <a:outerShdw blurRad="50800" dist="38100" dir="5400000" algn="t" rotWithShape="0">
                    <a:prstClr val="black">
                      <a:alpha val="40000"/>
                    </a:prstClr>
                  </a:outerShdw>
                </a:effectLst>
              </a:rPr>
              <a:t>come to his temple</a:t>
            </a:r>
            <a:r>
              <a:rPr lang="en-US" sz="2800" dirty="0">
                <a:effectLst>
                  <a:outerShdw blurRad="50800" dist="38100" dir="5400000" algn="t" rotWithShape="0">
                    <a:prstClr val="black">
                      <a:alpha val="40000"/>
                    </a:prstClr>
                  </a:outerShdw>
                </a:effectLst>
              </a:rPr>
              <a:t>; the messenger of the covenant, whom you desire, will come,” says the </a:t>
            </a:r>
            <a:r>
              <a:rPr lang="en-US" sz="2800" cap="small" dirty="0">
                <a:effectLst>
                  <a:outerShdw blurRad="50800" dist="38100" dir="5400000" algn="t" rotWithShape="0">
                    <a:prstClr val="black">
                      <a:alpha val="40000"/>
                    </a:prstClr>
                  </a:outerShdw>
                </a:effectLst>
              </a:rPr>
              <a:t>Lord</a:t>
            </a:r>
            <a:r>
              <a:rPr lang="en-US" sz="2800" dirty="0">
                <a:effectLst>
                  <a:outerShdw blurRad="50800" dist="38100" dir="5400000" algn="t" rotWithShape="0">
                    <a:prstClr val="black">
                      <a:alpha val="40000"/>
                    </a:prstClr>
                  </a:outerShdw>
                </a:effectLst>
              </a:rPr>
              <a:t> </a:t>
            </a:r>
            <a:r>
              <a:rPr lang="en-US" sz="2800" dirty="0" smtClean="0">
                <a:effectLst>
                  <a:outerShdw blurRad="50800" dist="38100" dir="5400000" algn="t" rotWithShape="0">
                    <a:prstClr val="black">
                      <a:alpha val="40000"/>
                    </a:prstClr>
                  </a:outerShdw>
                </a:effectLst>
              </a:rPr>
              <a:t>Almighty. But </a:t>
            </a:r>
            <a:r>
              <a:rPr lang="en-US" sz="2800" dirty="0">
                <a:effectLst>
                  <a:outerShdw blurRad="50800" dist="38100" dir="5400000" algn="t" rotWithShape="0">
                    <a:prstClr val="black">
                      <a:alpha val="40000"/>
                    </a:prstClr>
                  </a:outerShdw>
                </a:effectLst>
              </a:rPr>
              <a:t>who can endure the day of his coming? Who can stand when he appears? For he will be like a refiner’s fire or a launderer’s soap. </a:t>
            </a:r>
            <a:r>
              <a:rPr lang="en-US" sz="2800" dirty="0" smtClean="0">
                <a:solidFill>
                  <a:srgbClr val="FFFF99"/>
                </a:solidFill>
                <a:effectLst>
                  <a:outerShdw blurRad="50800" dist="38100" dir="5400000" algn="t" rotWithShape="0">
                    <a:prstClr val="black">
                      <a:alpha val="40000"/>
                    </a:prstClr>
                  </a:outerShdw>
                </a:effectLst>
              </a:rPr>
              <a:t>He </a:t>
            </a:r>
            <a:r>
              <a:rPr lang="en-US" sz="2800" dirty="0">
                <a:solidFill>
                  <a:srgbClr val="FFFF99"/>
                </a:solidFill>
                <a:effectLst>
                  <a:outerShdw blurRad="50800" dist="38100" dir="5400000" algn="t" rotWithShape="0">
                    <a:prstClr val="black">
                      <a:alpha val="40000"/>
                    </a:prstClr>
                  </a:outerShdw>
                </a:effectLst>
              </a:rPr>
              <a:t>will sit as a refiner and purifier of silver; </a:t>
            </a:r>
            <a:r>
              <a:rPr lang="en-US" sz="2800" b="1" dirty="0">
                <a:solidFill>
                  <a:srgbClr val="FFFF99"/>
                </a:solidFill>
                <a:effectLst>
                  <a:outerShdw blurRad="50800" dist="38100" dir="5400000" algn="t" rotWithShape="0">
                    <a:prstClr val="black">
                      <a:alpha val="40000"/>
                    </a:prstClr>
                  </a:outerShdw>
                </a:effectLst>
              </a:rPr>
              <a:t>he will purify the Levites </a:t>
            </a:r>
            <a:r>
              <a:rPr lang="en-US" sz="2800" dirty="0">
                <a:solidFill>
                  <a:srgbClr val="FFFF99"/>
                </a:solidFill>
                <a:effectLst>
                  <a:outerShdw blurRad="50800" dist="38100" dir="5400000" algn="t" rotWithShape="0">
                    <a:prstClr val="black">
                      <a:alpha val="40000"/>
                    </a:prstClr>
                  </a:outerShdw>
                </a:effectLst>
              </a:rPr>
              <a:t>and refine them like gold </a:t>
            </a:r>
            <a:r>
              <a:rPr lang="en-US" sz="2800" dirty="0" smtClean="0">
                <a:solidFill>
                  <a:srgbClr val="FFFF99"/>
                </a:solidFill>
                <a:effectLst>
                  <a:outerShdw blurRad="50800" dist="38100" dir="5400000" algn="t" rotWithShape="0">
                    <a:prstClr val="black">
                      <a:alpha val="40000"/>
                    </a:prstClr>
                  </a:outerShdw>
                </a:effectLst>
              </a:rPr>
              <a:t>and silver</a:t>
            </a:r>
            <a:r>
              <a:rPr lang="en-US" sz="2400" b="1" dirty="0" smtClean="0">
                <a:effectLst>
                  <a:outerShdw blurRad="50800" dist="38100" dir="5400000" algn="t" rotWithShape="0">
                    <a:prstClr val="black">
                      <a:alpha val="40000"/>
                    </a:prstClr>
                  </a:outerShdw>
                </a:effectLst>
              </a:rPr>
              <a:t>.</a:t>
            </a:r>
            <a:r>
              <a:rPr lang="en-US" sz="2400" b="1" dirty="0">
                <a:effectLst>
                  <a:outerShdw blurRad="50800" dist="38100" dir="5400000" algn="t" rotWithShape="0">
                    <a:prstClr val="black">
                      <a:alpha val="40000"/>
                    </a:prstClr>
                  </a:outerShdw>
                </a:effectLst>
              </a:rPr>
              <a:t> </a:t>
            </a:r>
            <a:r>
              <a:rPr lang="en-US" sz="2400" b="1" dirty="0" smtClean="0">
                <a:effectLst>
                  <a:outerShdw blurRad="50800" dist="38100" dir="5400000" algn="t" rotWithShape="0">
                    <a:prstClr val="black">
                      <a:alpha val="40000"/>
                    </a:prstClr>
                  </a:outerShdw>
                </a:effectLst>
              </a:rPr>
              <a:t>   </a:t>
            </a:r>
            <a:r>
              <a:rPr lang="en-US" sz="1600" dirty="0" smtClean="0">
                <a:solidFill>
                  <a:srgbClr val="B6ADED"/>
                </a:solidFill>
                <a:effectLst>
                  <a:outerShdw blurRad="50800" dist="38100" dir="5400000" algn="t" rotWithShape="0">
                    <a:prstClr val="black">
                      <a:alpha val="40000"/>
                    </a:prstClr>
                  </a:outerShdw>
                </a:effectLst>
              </a:rPr>
              <a:t>Malachi 3:1-3</a:t>
            </a:r>
            <a:endParaRPr lang="en-US" sz="2800" b="1" dirty="0">
              <a:solidFill>
                <a:srgbClr val="B6ADED"/>
              </a:solidFill>
              <a:effectLst>
                <a:outerShdw blurRad="50800" dist="38100" dir="5400000" algn="t" rotWithShape="0">
                  <a:prstClr val="black">
                    <a:alpha val="40000"/>
                  </a:prstClr>
                </a:outerShdw>
              </a:effectLst>
            </a:endParaRPr>
          </a:p>
          <a:p>
            <a:pPr>
              <a:lnSpc>
                <a:spcPct val="95000"/>
              </a:lnSpc>
              <a:defRPr/>
            </a:pPr>
            <a:endParaRPr lang="en-US" sz="2800"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193643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900112"/>
            <a:ext cx="3505200" cy="3729037"/>
          </a:xfrm>
        </p:spPr>
        <p:txBody>
          <a:bodyPr>
            <a:noAutofit/>
          </a:bodyPr>
          <a:lstStyle/>
          <a:p>
            <a:pPr>
              <a:lnSpc>
                <a:spcPct val="90000"/>
              </a:lnSpc>
            </a:pPr>
            <a:r>
              <a:rPr lang="en-US" sz="2400" dirty="0" smtClean="0">
                <a:solidFill>
                  <a:srgbClr val="31859C"/>
                </a:solidFill>
                <a:effectLst>
                  <a:outerShdw blurRad="50800" dist="38100" dir="5400000" algn="t" rotWithShape="0">
                    <a:prstClr val="black">
                      <a:alpha val="40000"/>
                    </a:prstClr>
                  </a:outerShdw>
                </a:effectLst>
              </a:rPr>
              <a:t>Did he tempt them to chip up the streets of gold?</a:t>
            </a:r>
          </a:p>
          <a:p>
            <a:pPr>
              <a:lnSpc>
                <a:spcPct val="90000"/>
              </a:lnSpc>
            </a:pPr>
            <a:r>
              <a:rPr lang="en-US" sz="2400" dirty="0" smtClean="0">
                <a:solidFill>
                  <a:srgbClr val="FFFFFF"/>
                </a:solidFill>
                <a:effectLst>
                  <a:outerShdw blurRad="50800" dist="38100" dir="5400000" algn="t" rotWithShape="0">
                    <a:prstClr val="black">
                      <a:alpha val="40000"/>
                    </a:prstClr>
                  </a:outerShdw>
                </a:effectLst>
              </a:rPr>
              <a:t>Did he tempt them with alcohol or drugs?</a:t>
            </a:r>
          </a:p>
        </p:txBody>
      </p:sp>
      <p:pic>
        <p:nvPicPr>
          <p:cNvPr id="6" name="Content Placeholder 5" descr="010_SittingLarge2.jpe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4597" r="28931" b="4597"/>
          <a:stretch/>
        </p:blipFill>
        <p:spPr>
          <a:xfrm>
            <a:off x="4648200" y="997407"/>
            <a:ext cx="4038600" cy="3581800"/>
          </a:xfrm>
        </p:spPr>
      </p:pic>
      <p:sp>
        <p:nvSpPr>
          <p:cNvPr id="4" name="Rectangle 2"/>
          <p:cNvSpPr txBox="1">
            <a:spLocks noChangeArrowheads="1"/>
          </p:cNvSpPr>
          <p:nvPr/>
        </p:nvSpPr>
        <p:spPr>
          <a:xfrm>
            <a:off x="685800" y="133350"/>
            <a:ext cx="7772400" cy="6607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dirty="0" smtClean="0"/>
              <a:t>What was Lucifer</a:t>
            </a:r>
            <a:r>
              <a:rPr lang="ja-JP" altLang="en-US" dirty="0" smtClean="0">
                <a:latin typeface="Arial"/>
              </a:rPr>
              <a:t>’</a:t>
            </a:r>
            <a:r>
              <a:rPr lang="en-US" dirty="0" smtClean="0"/>
              <a:t>s Lie? </a:t>
            </a: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033209003"/>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dirty="0" smtClean="0"/>
              <a:t>Who Are The Levites?</a:t>
            </a:r>
            <a:endParaRPr lang="en-US" dirty="0"/>
          </a:p>
        </p:txBody>
      </p:sp>
      <p:sp>
        <p:nvSpPr>
          <p:cNvPr id="4" name="Content Placeholder 3"/>
          <p:cNvSpPr>
            <a:spLocks noGrp="1"/>
          </p:cNvSpPr>
          <p:nvPr>
            <p:ph idx="1"/>
          </p:nvPr>
        </p:nvSpPr>
        <p:spPr/>
        <p:txBody>
          <a:bodyPr/>
          <a:lstStyle/>
          <a:p>
            <a:endParaRPr lang="en-US"/>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84441703"/>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dirty="0" smtClean="0"/>
              <a:t>Who Are The Levites?</a:t>
            </a:r>
            <a:endParaRPr lang="en-US" dirty="0"/>
          </a:p>
        </p:txBody>
      </p:sp>
      <p:sp>
        <p:nvSpPr>
          <p:cNvPr id="3" name="Content Placeholder 2"/>
          <p:cNvSpPr>
            <a:spLocks noGrp="1"/>
          </p:cNvSpPr>
          <p:nvPr>
            <p:ph idx="1"/>
          </p:nvPr>
        </p:nvSpPr>
        <p:spPr>
          <a:xfrm>
            <a:off x="1143000" y="1200151"/>
            <a:ext cx="7620000" cy="3394472"/>
          </a:xfrm>
        </p:spPr>
        <p:txBody>
          <a:bodyPr>
            <a:normAutofit/>
          </a:bodyPr>
          <a:lstStyle/>
          <a:p>
            <a:r>
              <a:rPr lang="en-US" sz="2600" dirty="0" smtClean="0">
                <a:effectLst>
                  <a:outerShdw blurRad="50800" dist="38100" dir="5400000" algn="t" rotWithShape="0">
                    <a:prstClr val="black">
                      <a:alpha val="40000"/>
                    </a:prstClr>
                  </a:outerShdw>
                </a:effectLst>
              </a:rPr>
              <a:t>“</a:t>
            </a:r>
            <a:r>
              <a:rPr lang="en-US" sz="2600" dirty="0" smtClean="0">
                <a:solidFill>
                  <a:srgbClr val="FFFF99"/>
                </a:solidFill>
                <a:effectLst>
                  <a:outerShdw blurRad="50800" dist="38100" dir="5400000" algn="t" rotWithShape="0">
                    <a:prstClr val="black">
                      <a:alpha val="40000"/>
                    </a:prstClr>
                  </a:outerShdw>
                </a:effectLst>
              </a:rPr>
              <a:t>You</a:t>
            </a:r>
            <a:r>
              <a:rPr lang="en-US" sz="2600" dirty="0" smtClean="0">
                <a:effectLst>
                  <a:outerShdw blurRad="50800" dist="38100" dir="5400000" algn="t" rotWithShape="0">
                    <a:prstClr val="black">
                      <a:alpha val="40000"/>
                    </a:prstClr>
                  </a:outerShdw>
                </a:effectLst>
              </a:rPr>
              <a:t> </a:t>
            </a:r>
            <a:r>
              <a:rPr lang="en-US" sz="2600" dirty="0">
                <a:effectLst>
                  <a:outerShdw blurRad="50800" dist="38100" dir="5400000" algn="t" rotWithShape="0">
                    <a:prstClr val="black">
                      <a:alpha val="40000"/>
                    </a:prstClr>
                  </a:outerShdw>
                </a:effectLst>
              </a:rPr>
              <a:t>also, like </a:t>
            </a:r>
            <a:r>
              <a:rPr lang="en-US" sz="2600" dirty="0">
                <a:solidFill>
                  <a:srgbClr val="FFFF99"/>
                </a:solidFill>
                <a:effectLst>
                  <a:outerShdw blurRad="50800" dist="38100" dir="5400000" algn="t" rotWithShape="0">
                    <a:prstClr val="black">
                      <a:alpha val="40000"/>
                    </a:prstClr>
                  </a:outerShdw>
                </a:effectLst>
              </a:rPr>
              <a:t>living stones</a:t>
            </a:r>
            <a:r>
              <a:rPr lang="en-US" sz="2600" dirty="0">
                <a:effectLst>
                  <a:outerShdw blurRad="50800" dist="38100" dir="5400000" algn="t" rotWithShape="0">
                    <a:prstClr val="black">
                      <a:alpha val="40000"/>
                    </a:prstClr>
                  </a:outerShdw>
                </a:effectLst>
              </a:rPr>
              <a:t>, are being built into a </a:t>
            </a:r>
            <a:r>
              <a:rPr lang="en-US" sz="2600" dirty="0">
                <a:solidFill>
                  <a:srgbClr val="FFFF99"/>
                </a:solidFill>
                <a:effectLst>
                  <a:outerShdw blurRad="50800" dist="38100" dir="5400000" algn="t" rotWithShape="0">
                    <a:prstClr val="black">
                      <a:alpha val="40000"/>
                    </a:prstClr>
                  </a:outerShdw>
                </a:effectLst>
              </a:rPr>
              <a:t>spiritual house </a:t>
            </a:r>
            <a:r>
              <a:rPr lang="en-US" sz="2600" dirty="0">
                <a:effectLst>
                  <a:outerShdw blurRad="50800" dist="38100" dir="5400000" algn="t" rotWithShape="0">
                    <a:prstClr val="black">
                      <a:alpha val="40000"/>
                    </a:prstClr>
                  </a:outerShdw>
                </a:effectLst>
              </a:rPr>
              <a:t>to be a holy </a:t>
            </a:r>
            <a:r>
              <a:rPr lang="en-US" sz="2600" dirty="0" smtClean="0">
                <a:solidFill>
                  <a:srgbClr val="FFFF99"/>
                </a:solidFill>
                <a:effectLst>
                  <a:outerShdw blurRad="50800" dist="38100" dir="5400000" algn="t" rotWithShape="0">
                    <a:prstClr val="black">
                      <a:alpha val="40000"/>
                    </a:prstClr>
                  </a:outerShdw>
                </a:effectLst>
              </a:rPr>
              <a:t>priesthood.</a:t>
            </a:r>
            <a:r>
              <a:rPr lang="en-US" sz="2600" dirty="0" smtClean="0">
                <a:effectLst>
                  <a:outerShdw blurRad="50800" dist="38100" dir="5400000" algn="t" rotWithShape="0">
                    <a:prstClr val="black">
                      <a:alpha val="40000"/>
                    </a:prstClr>
                  </a:outerShdw>
                </a:effectLst>
              </a:rPr>
              <a:t>”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1Peter 2:5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87044492"/>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dirty="0" smtClean="0"/>
              <a:t>Who Are The Levites?</a:t>
            </a:r>
            <a:endParaRPr lang="en-US" dirty="0"/>
          </a:p>
        </p:txBody>
      </p:sp>
      <p:sp>
        <p:nvSpPr>
          <p:cNvPr id="3" name="Content Placeholder 2"/>
          <p:cNvSpPr>
            <a:spLocks noGrp="1"/>
          </p:cNvSpPr>
          <p:nvPr>
            <p:ph idx="1"/>
          </p:nvPr>
        </p:nvSpPr>
        <p:spPr>
          <a:xfrm>
            <a:off x="1143000" y="1200151"/>
            <a:ext cx="7620000" cy="3394472"/>
          </a:xfrm>
        </p:spPr>
        <p:txBody>
          <a:bodyPr>
            <a:normAutofit/>
          </a:bodyPr>
          <a:lstStyle/>
          <a:p>
            <a:r>
              <a:rPr lang="en-US" sz="2600" dirty="0" smtClean="0">
                <a:solidFill>
                  <a:srgbClr val="31859C"/>
                </a:solidFill>
                <a:effectLst>
                  <a:outerShdw blurRad="50800" dist="38100" dir="5400000" algn="t" rotWithShape="0">
                    <a:prstClr val="black">
                      <a:alpha val="40000"/>
                    </a:prstClr>
                  </a:outerShdw>
                </a:effectLst>
              </a:rPr>
              <a:t>“You </a:t>
            </a:r>
            <a:r>
              <a:rPr lang="en-US" sz="2600" dirty="0">
                <a:solidFill>
                  <a:srgbClr val="31859C"/>
                </a:solidFill>
                <a:effectLst>
                  <a:outerShdw blurRad="50800" dist="38100" dir="5400000" algn="t" rotWithShape="0">
                    <a:prstClr val="black">
                      <a:alpha val="40000"/>
                    </a:prstClr>
                  </a:outerShdw>
                </a:effectLst>
              </a:rPr>
              <a:t>also, like living stones, are being built into a spiritual house to be a holy </a:t>
            </a:r>
            <a:r>
              <a:rPr lang="en-US" sz="2600" dirty="0" smtClean="0">
                <a:solidFill>
                  <a:srgbClr val="31859C"/>
                </a:solidFill>
                <a:effectLst>
                  <a:outerShdw blurRad="50800" dist="38100" dir="5400000" algn="t" rotWithShape="0">
                    <a:prstClr val="black">
                      <a:alpha val="40000"/>
                    </a:prstClr>
                  </a:outerShdw>
                </a:effectLst>
              </a:rPr>
              <a:t>priesthood.” </a:t>
            </a:r>
            <a:r>
              <a:rPr lang="en-US" sz="1600" dirty="0" smtClean="0">
                <a:solidFill>
                  <a:srgbClr val="31859C"/>
                </a:solidFill>
                <a:effectLst>
                  <a:outerShdw blurRad="50800" dist="38100" dir="5400000" algn="t" rotWithShape="0">
                    <a:prstClr val="black">
                      <a:alpha val="40000"/>
                    </a:prstClr>
                  </a:outerShdw>
                </a:effectLst>
              </a:rPr>
              <a:t>1Peter 2:5 </a:t>
            </a:r>
          </a:p>
          <a:p>
            <a:r>
              <a:rPr lang="en-US" sz="2400" dirty="0" smtClean="0">
                <a:effectLst>
                  <a:outerShdw blurRad="50800" dist="38100" dir="5400000" algn="t" rotWithShape="0">
                    <a:prstClr val="black">
                      <a:alpha val="40000"/>
                    </a:prstClr>
                  </a:outerShdw>
                </a:effectLst>
              </a:rPr>
              <a:t>The Levites are the priesthood of believers! These are what Christ cleanses when He comes to His Temple.</a:t>
            </a:r>
            <a:endParaRPr lang="en-US" sz="2600"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92320580"/>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8229600" cy="1092200"/>
          </a:xfrm>
        </p:spPr>
        <p:txBody>
          <a:bodyPr>
            <a:noAutofit/>
          </a:bodyPr>
          <a:lstStyle/>
          <a:p>
            <a:pPr>
              <a:lnSpc>
                <a:spcPct val="80000"/>
              </a:lnSpc>
            </a:pPr>
            <a:r>
              <a:rPr lang="en-US" sz="2800" dirty="0" smtClean="0"/>
              <a:t>According to Scripture – What is the Building Material of the Heavenly Sanctuary?</a:t>
            </a:r>
            <a:endParaRPr lang="en-US" sz="2800" dirty="0"/>
          </a:p>
        </p:txBody>
      </p:sp>
      <p:sp>
        <p:nvSpPr>
          <p:cNvPr id="3" name="Content Placeholder 2"/>
          <p:cNvSpPr>
            <a:spLocks noGrp="1"/>
          </p:cNvSpPr>
          <p:nvPr>
            <p:ph idx="1"/>
          </p:nvPr>
        </p:nvSpPr>
        <p:spPr/>
        <p:txBody>
          <a:bodyPr>
            <a:normAutofit/>
          </a:bodyPr>
          <a:lstStyle/>
          <a:p>
            <a:pPr marL="0" indent="0">
              <a:lnSpc>
                <a:spcPct val="90000"/>
              </a:lnSpc>
              <a:buNone/>
            </a:pPr>
            <a:endParaRPr lang="en-US" sz="2400" dirty="0">
              <a:effectLst>
                <a:outerShdw blurRad="38100" dist="38100" dir="2700000" algn="tl" rotWithShape="0">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539086043"/>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428750"/>
            <a:ext cx="7772400" cy="3810000"/>
          </a:xfrm>
        </p:spPr>
        <p:txBody>
          <a:bodyPr>
            <a:normAutofit/>
          </a:bodyPr>
          <a:lstStyle/>
          <a:p>
            <a:pPr marL="0" indent="0">
              <a:lnSpc>
                <a:spcPct val="85000"/>
              </a:lnSpc>
              <a:buNone/>
            </a:pPr>
            <a:r>
              <a:rPr lang="en-US" spc="-100" dirty="0">
                <a:effectLst>
                  <a:outerShdw blurRad="50800" dist="38100" dir="5400000" algn="t" rotWithShape="0">
                    <a:prstClr val="black">
                      <a:alpha val="40000"/>
                    </a:prstClr>
                  </a:outerShdw>
                </a:effectLst>
              </a:rPr>
              <a:t>Consequently, </a:t>
            </a:r>
            <a:r>
              <a:rPr lang="en-US" spc="-100" dirty="0">
                <a:solidFill>
                  <a:srgbClr val="FFFF99"/>
                </a:solidFill>
                <a:effectLst>
                  <a:outerShdw blurRad="50800" dist="38100" dir="5400000" algn="t" rotWithShape="0">
                    <a:prstClr val="black">
                      <a:alpha val="40000"/>
                    </a:prstClr>
                  </a:outerShdw>
                </a:effectLst>
              </a:rPr>
              <a:t>you</a:t>
            </a:r>
            <a:r>
              <a:rPr lang="en-US" spc="-100" dirty="0">
                <a:effectLst>
                  <a:outerShdw blurRad="50800" dist="38100" dir="5400000" algn="t" rotWithShape="0">
                    <a:prstClr val="black">
                      <a:alpha val="40000"/>
                    </a:prstClr>
                  </a:outerShdw>
                </a:effectLst>
              </a:rPr>
              <a:t> are no longer foreigners and aliens, but fellow citizens with </a:t>
            </a:r>
            <a:r>
              <a:rPr lang="en-US" spc="-100" dirty="0">
                <a:solidFill>
                  <a:srgbClr val="FFFF99"/>
                </a:solidFill>
                <a:effectLst>
                  <a:outerShdw blurRad="50800" dist="38100" dir="5400000" algn="t" rotWithShape="0">
                    <a:prstClr val="black">
                      <a:alpha val="40000"/>
                    </a:prstClr>
                  </a:outerShdw>
                </a:effectLst>
              </a:rPr>
              <a:t>God's people </a:t>
            </a:r>
            <a:r>
              <a:rPr lang="en-US" spc="-100" dirty="0">
                <a:effectLst>
                  <a:outerShdw blurRad="50800" dist="38100" dir="5400000" algn="t" rotWithShape="0">
                    <a:prstClr val="black">
                      <a:alpha val="40000"/>
                    </a:prstClr>
                  </a:outerShdw>
                </a:effectLst>
              </a:rPr>
              <a:t>and members of God's household, </a:t>
            </a:r>
            <a:r>
              <a:rPr lang="en-US" spc="-100" dirty="0" smtClean="0">
                <a:effectLst>
                  <a:outerShdw blurRad="50800" dist="38100" dir="5400000" algn="t" rotWithShape="0">
                    <a:prstClr val="black">
                      <a:alpha val="40000"/>
                    </a:prstClr>
                  </a:outerShdw>
                </a:effectLst>
              </a:rPr>
              <a:t>built </a:t>
            </a:r>
            <a:r>
              <a:rPr lang="en-US" spc="-100" dirty="0">
                <a:effectLst>
                  <a:outerShdw blurRad="50800" dist="38100" dir="5400000" algn="t" rotWithShape="0">
                    <a:prstClr val="black">
                      <a:alpha val="40000"/>
                    </a:prstClr>
                  </a:outerShdw>
                </a:effectLst>
              </a:rPr>
              <a:t>on the </a:t>
            </a:r>
            <a:r>
              <a:rPr lang="en-US" spc="-100" dirty="0">
                <a:solidFill>
                  <a:srgbClr val="FFFF99"/>
                </a:solidFill>
                <a:effectLst>
                  <a:outerShdw blurRad="50800" dist="38100" dir="5400000" algn="t" rotWithShape="0">
                    <a:prstClr val="black">
                      <a:alpha val="40000"/>
                    </a:prstClr>
                  </a:outerShdw>
                </a:effectLst>
              </a:rPr>
              <a:t>foundation of the apostles and prophets</a:t>
            </a:r>
            <a:r>
              <a:rPr lang="en-US" spc="-100" dirty="0">
                <a:effectLst>
                  <a:outerShdw blurRad="50800" dist="38100" dir="5400000" algn="t" rotWithShape="0">
                    <a:prstClr val="black">
                      <a:alpha val="40000"/>
                    </a:prstClr>
                  </a:outerShdw>
                </a:effectLst>
              </a:rPr>
              <a:t>, with </a:t>
            </a:r>
            <a:r>
              <a:rPr lang="en-US" spc="-100" dirty="0">
                <a:solidFill>
                  <a:srgbClr val="FFFF99"/>
                </a:solidFill>
                <a:effectLst>
                  <a:outerShdw blurRad="50800" dist="38100" dir="5400000" algn="t" rotWithShape="0">
                    <a:prstClr val="black">
                      <a:alpha val="40000"/>
                    </a:prstClr>
                  </a:outerShdw>
                </a:effectLst>
              </a:rPr>
              <a:t>Christ Jesus himself as the chief cornerstone</a:t>
            </a:r>
            <a:r>
              <a:rPr lang="en-US" spc="-100" dirty="0">
                <a:effectLst>
                  <a:outerShdw blurRad="50800" dist="38100" dir="5400000" algn="t" rotWithShape="0">
                    <a:prstClr val="black">
                      <a:alpha val="40000"/>
                    </a:prstClr>
                  </a:outerShdw>
                </a:effectLst>
              </a:rPr>
              <a:t>. </a:t>
            </a:r>
            <a:r>
              <a:rPr lang="en-US" spc="-100" dirty="0" smtClean="0">
                <a:effectLst>
                  <a:outerShdw blurRad="50800" dist="38100" dir="5400000" algn="t" rotWithShape="0">
                    <a:prstClr val="black">
                      <a:alpha val="40000"/>
                    </a:prstClr>
                  </a:outerShdw>
                </a:effectLst>
              </a:rPr>
              <a:t>In </a:t>
            </a:r>
            <a:r>
              <a:rPr lang="en-US" spc="-100" dirty="0">
                <a:effectLst>
                  <a:outerShdw blurRad="50800" dist="38100" dir="5400000" algn="t" rotWithShape="0">
                    <a:prstClr val="black">
                      <a:alpha val="40000"/>
                    </a:prstClr>
                  </a:outerShdw>
                </a:effectLst>
              </a:rPr>
              <a:t>him the whole </a:t>
            </a:r>
            <a:r>
              <a:rPr lang="en-US" spc="-100" dirty="0">
                <a:solidFill>
                  <a:srgbClr val="FFFF99"/>
                </a:solidFill>
                <a:effectLst>
                  <a:outerShdw blurRad="50800" dist="38100" dir="5400000" algn="t" rotWithShape="0">
                    <a:prstClr val="black">
                      <a:alpha val="40000"/>
                    </a:prstClr>
                  </a:outerShdw>
                </a:effectLst>
              </a:rPr>
              <a:t>building</a:t>
            </a:r>
            <a:r>
              <a:rPr lang="en-US" spc="-100" dirty="0">
                <a:effectLst>
                  <a:outerShdw blurRad="50800" dist="38100" dir="5400000" algn="t" rotWithShape="0">
                    <a:prstClr val="black">
                      <a:alpha val="40000"/>
                    </a:prstClr>
                  </a:outerShdw>
                </a:effectLst>
              </a:rPr>
              <a:t> is joined together and rises to become a </a:t>
            </a:r>
            <a:r>
              <a:rPr lang="en-US" spc="-100" dirty="0">
                <a:solidFill>
                  <a:srgbClr val="FFFF99"/>
                </a:solidFill>
                <a:effectLst>
                  <a:outerShdw blurRad="50800" dist="38100" dir="5400000" algn="t" rotWithShape="0">
                    <a:prstClr val="black">
                      <a:alpha val="40000"/>
                    </a:prstClr>
                  </a:outerShdw>
                </a:effectLst>
              </a:rPr>
              <a:t>holy temple </a:t>
            </a:r>
            <a:r>
              <a:rPr lang="en-US" spc="-100" dirty="0">
                <a:effectLst>
                  <a:outerShdw blurRad="50800" dist="38100" dir="5400000" algn="t" rotWithShape="0">
                    <a:prstClr val="black">
                      <a:alpha val="40000"/>
                    </a:prstClr>
                  </a:outerShdw>
                </a:effectLst>
              </a:rPr>
              <a:t>in the Lord. </a:t>
            </a:r>
            <a:r>
              <a:rPr lang="en-US" spc="-100" dirty="0" smtClean="0">
                <a:effectLst>
                  <a:outerShdw blurRad="50800" dist="38100" dir="5400000" algn="t" rotWithShape="0">
                    <a:prstClr val="black">
                      <a:alpha val="40000"/>
                    </a:prstClr>
                  </a:outerShdw>
                </a:effectLst>
              </a:rPr>
              <a:t>And </a:t>
            </a:r>
            <a:r>
              <a:rPr lang="en-US" spc="-100" dirty="0">
                <a:effectLst>
                  <a:outerShdw blurRad="50800" dist="38100" dir="5400000" algn="t" rotWithShape="0">
                    <a:prstClr val="black">
                      <a:alpha val="40000"/>
                    </a:prstClr>
                  </a:outerShdw>
                </a:effectLst>
              </a:rPr>
              <a:t>in him </a:t>
            </a:r>
            <a:r>
              <a:rPr lang="en-US" spc="-100" dirty="0">
                <a:solidFill>
                  <a:srgbClr val="FFFF99"/>
                </a:solidFill>
                <a:effectLst>
                  <a:outerShdw blurRad="50800" dist="38100" dir="5400000" algn="t" rotWithShape="0">
                    <a:prstClr val="black">
                      <a:alpha val="40000"/>
                    </a:prstClr>
                  </a:outerShdw>
                </a:effectLst>
              </a:rPr>
              <a:t>you too are being built together </a:t>
            </a:r>
            <a:r>
              <a:rPr lang="en-US" spc="-100" dirty="0">
                <a:effectLst>
                  <a:outerShdw blurRad="50800" dist="38100" dir="5400000" algn="t" rotWithShape="0">
                    <a:prstClr val="black">
                      <a:alpha val="40000"/>
                    </a:prstClr>
                  </a:outerShdw>
                </a:effectLst>
              </a:rPr>
              <a:t>to become a dwelling in which God lives by his </a:t>
            </a:r>
            <a:r>
              <a:rPr lang="en-US" spc="-100" dirty="0" smtClean="0">
                <a:effectLst>
                  <a:outerShdw blurRad="50800" dist="38100" dir="5400000" algn="t" rotWithShape="0">
                    <a:prstClr val="black">
                      <a:alpha val="40000"/>
                    </a:prstClr>
                  </a:outerShdw>
                </a:effectLst>
              </a:rPr>
              <a:t>Spirit.          </a:t>
            </a:r>
            <a:r>
              <a:rPr lang="en-US" sz="1800" spc="-100" dirty="0" smtClean="0">
                <a:solidFill>
                  <a:srgbClr val="B6ADED"/>
                </a:solidFill>
                <a:effectLst>
                  <a:outerShdw blurRad="50800" dist="38100" dir="5400000" algn="t" rotWithShape="0">
                    <a:prstClr val="black">
                      <a:alpha val="40000"/>
                    </a:prstClr>
                  </a:outerShdw>
                </a:effectLst>
              </a:rPr>
              <a:t>Ephesians  2:19-22</a:t>
            </a:r>
            <a:endParaRPr lang="en-US" spc="-100" dirty="0">
              <a:solidFill>
                <a:srgbClr val="B6ADED"/>
              </a:solidFill>
              <a:effectLst>
                <a:outerShdw blurRad="50800" dist="38100" dir="5400000" algn="t" rotWithShape="0">
                  <a:prstClr val="black">
                    <a:alpha val="40000"/>
                  </a:prstClr>
                </a:outerShdw>
              </a:effectLst>
            </a:endParaRPr>
          </a:p>
          <a:p>
            <a:pPr>
              <a:lnSpc>
                <a:spcPct val="85000"/>
              </a:lnSpc>
            </a:pPr>
            <a:endParaRPr lang="en-US" spc="-100" dirty="0">
              <a:effectLst>
                <a:outerShdw blurRad="50800" dist="38100" dir="5400000" algn="t" rotWithShape="0">
                  <a:prstClr val="black">
                    <a:alpha val="40000"/>
                  </a:prstClr>
                </a:outerShdw>
              </a:effectLst>
            </a:endParaRPr>
          </a:p>
        </p:txBody>
      </p:sp>
      <p:sp>
        <p:nvSpPr>
          <p:cNvPr id="6" name="Title 1"/>
          <p:cNvSpPr>
            <a:spLocks noGrp="1"/>
          </p:cNvSpPr>
          <p:nvPr>
            <p:ph type="title"/>
          </p:nvPr>
        </p:nvSpPr>
        <p:spPr>
          <a:xfrm>
            <a:off x="457200" y="260350"/>
            <a:ext cx="8229600" cy="1092200"/>
          </a:xfrm>
        </p:spPr>
        <p:txBody>
          <a:bodyPr>
            <a:noAutofit/>
          </a:bodyPr>
          <a:lstStyle/>
          <a:p>
            <a:pPr>
              <a:lnSpc>
                <a:spcPct val="80000"/>
              </a:lnSpc>
            </a:pPr>
            <a:r>
              <a:rPr lang="en-US" sz="2800" dirty="0" smtClean="0"/>
              <a:t>According to Scripture – What is the Building Material of the Heavenly Sanctuary?</a:t>
            </a:r>
            <a:endParaRPr lang="en-US" sz="2800"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50680619"/>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14550"/>
            <a:ext cx="7848600" cy="3009899"/>
          </a:xfrm>
        </p:spPr>
        <p:txBody>
          <a:bodyPr>
            <a:normAutofit/>
          </a:bodyPr>
          <a:lstStyle/>
          <a:p>
            <a:pPr marL="0" indent="0" algn="ctr">
              <a:lnSpc>
                <a:spcPct val="90000"/>
              </a:lnSpc>
              <a:buNone/>
            </a:pPr>
            <a:r>
              <a:rPr lang="en-US" dirty="0" smtClean="0">
                <a:effectLst>
                  <a:outerShdw blurRad="50800" dist="38100" dir="5400000" algn="t" rotWithShape="0">
                    <a:prstClr val="black">
                      <a:alpha val="40000"/>
                    </a:prstClr>
                  </a:outerShdw>
                </a:effectLst>
              </a:rPr>
              <a:t>Is this sanctuary built with human hands?</a:t>
            </a:r>
            <a:endParaRPr lang="en-US" dirty="0">
              <a:effectLst>
                <a:outerShdw blurRad="50800" dist="38100" dir="5400000" algn="t" rotWithShape="0">
                  <a:prstClr val="black">
                    <a:alpha val="40000"/>
                  </a:prstClr>
                </a:outerShdw>
              </a:effectLst>
            </a:endParaRPr>
          </a:p>
          <a:p>
            <a:pPr>
              <a:lnSpc>
                <a:spcPct val="90000"/>
              </a:lnSpc>
            </a:pPr>
            <a:endParaRPr lang="en-US" dirty="0">
              <a:effectLst>
                <a:outerShdw blurRad="50800" dist="38100" dir="5400000" algn="t" rotWithShape="0">
                  <a:prstClr val="black">
                    <a:alpha val="40000"/>
                  </a:prstClr>
                </a:outerShdw>
              </a:effectLst>
            </a:endParaRPr>
          </a:p>
        </p:txBody>
      </p:sp>
      <p:sp>
        <p:nvSpPr>
          <p:cNvPr id="6" name="Title 1"/>
          <p:cNvSpPr>
            <a:spLocks noGrp="1"/>
          </p:cNvSpPr>
          <p:nvPr>
            <p:ph type="title"/>
          </p:nvPr>
        </p:nvSpPr>
        <p:spPr>
          <a:xfrm>
            <a:off x="457200" y="260350"/>
            <a:ext cx="8229600" cy="1092200"/>
          </a:xfrm>
        </p:spPr>
        <p:txBody>
          <a:bodyPr>
            <a:noAutofit/>
          </a:bodyPr>
          <a:lstStyle/>
          <a:p>
            <a:pPr>
              <a:lnSpc>
                <a:spcPct val="80000"/>
              </a:lnSpc>
            </a:pPr>
            <a:r>
              <a:rPr lang="en-US" sz="2800" dirty="0" smtClean="0"/>
              <a:t>According to Scripture – What is the Building Material of the Heavenly Sanctuary?</a:t>
            </a:r>
            <a:endParaRPr lang="en-US" sz="2800"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00892358"/>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dirty="0" smtClean="0"/>
              <a:t>Why Cleanse the Levites?</a:t>
            </a:r>
            <a:endParaRPr lang="en-US" dirty="0"/>
          </a:p>
        </p:txBody>
      </p:sp>
      <p:sp>
        <p:nvSpPr>
          <p:cNvPr id="3" name="Content Placeholder 2"/>
          <p:cNvSpPr>
            <a:spLocks noGrp="1"/>
          </p:cNvSpPr>
          <p:nvPr>
            <p:ph idx="1"/>
          </p:nvPr>
        </p:nvSpPr>
        <p:spPr>
          <a:xfrm>
            <a:off x="1143000" y="1200151"/>
            <a:ext cx="7620000" cy="3394472"/>
          </a:xfrm>
        </p:spPr>
        <p:txBody>
          <a:bodyPr>
            <a:normAutofit/>
          </a:bodyPr>
          <a:lstStyle/>
          <a:p>
            <a:pPr marL="0" indent="0">
              <a:buNone/>
            </a:pPr>
            <a:endParaRPr lang="en-US" sz="1600" dirty="0" smtClean="0">
              <a:solidFill>
                <a:schemeClr val="accent2">
                  <a:lumMod val="40000"/>
                  <a:lumOff val="60000"/>
                </a:schemeClr>
              </a:solidFill>
              <a:effectLst>
                <a:outerShdw blurRad="38100" dist="38100" dir="2700000" algn="tl">
                  <a:srgbClr val="000000">
                    <a:alpha val="43137"/>
                  </a:srgbClr>
                </a:outerShdw>
              </a:effectLst>
            </a:endParaRPr>
          </a:p>
          <a:p>
            <a:pPr marL="0" indent="0">
              <a:buNone/>
            </a:pPr>
            <a:endParaRPr lang="en-US" sz="2600" dirty="0">
              <a:effectLst>
                <a:outerShdw blurRad="38100" dist="38100" dir="2700000" algn="tl" rotWithShape="0">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562685840"/>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dirty="0" smtClean="0"/>
              <a:t>Why Cleanse the Levites?</a:t>
            </a:r>
            <a:endParaRPr lang="en-US" dirty="0"/>
          </a:p>
        </p:txBody>
      </p:sp>
      <p:sp>
        <p:nvSpPr>
          <p:cNvPr id="3" name="Content Placeholder 2"/>
          <p:cNvSpPr>
            <a:spLocks noGrp="1"/>
          </p:cNvSpPr>
          <p:nvPr>
            <p:ph idx="1"/>
          </p:nvPr>
        </p:nvSpPr>
        <p:spPr>
          <a:xfrm>
            <a:off x="1143000" y="2038349"/>
            <a:ext cx="7620000" cy="2556273"/>
          </a:xfrm>
        </p:spPr>
        <p:txBody>
          <a:bodyPr>
            <a:normAutofit/>
          </a:bodyPr>
          <a:lstStyle/>
          <a:p>
            <a:pPr marL="0" indent="0">
              <a:buNone/>
            </a:pPr>
            <a:r>
              <a:rPr lang="en-US" dirty="0" smtClean="0">
                <a:effectLst>
                  <a:outerShdw blurRad="50800" dist="38100" dir="5400000" algn="t" rotWithShape="0">
                    <a:prstClr val="black">
                      <a:alpha val="40000"/>
                    </a:prstClr>
                  </a:outerShdw>
                </a:effectLst>
              </a:rPr>
              <a:t>Because the Levites are living stones from which the Heavenly Temple is constructed.</a:t>
            </a:r>
          </a:p>
          <a:p>
            <a:pPr marL="0" indent="0">
              <a:buNone/>
            </a:pP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44751287"/>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
            <a:ext cx="8229600" cy="857250"/>
          </a:xfrm>
        </p:spPr>
        <p:txBody>
          <a:bodyPr>
            <a:normAutofit fontScale="90000"/>
          </a:bodyPr>
          <a:lstStyle/>
          <a:p>
            <a:pPr>
              <a:lnSpc>
                <a:spcPct val="80000"/>
              </a:lnSpc>
            </a:pPr>
            <a:r>
              <a:rPr lang="en-US" cap="small" dirty="0" smtClean="0"/>
              <a:t>Historic SDA View of the Heavenly Sanctuary</a:t>
            </a:r>
            <a:endParaRPr lang="en-US" cap="small" dirty="0"/>
          </a:p>
        </p:txBody>
      </p:sp>
      <p:sp>
        <p:nvSpPr>
          <p:cNvPr id="4" name="Content Placeholder 3"/>
          <p:cNvSpPr>
            <a:spLocks noGrp="1"/>
          </p:cNvSpPr>
          <p:nvPr>
            <p:ph idx="1"/>
          </p:nvPr>
        </p:nvSpPr>
        <p:spPr>
          <a:xfrm>
            <a:off x="1143000" y="1200150"/>
            <a:ext cx="7543800" cy="3809999"/>
          </a:xfrm>
        </p:spPr>
        <p:txBody>
          <a:bodyPr>
            <a:noAutofit/>
          </a:bodyPr>
          <a:lstStyle/>
          <a:p>
            <a:pPr marL="0" indent="0">
              <a:lnSpc>
                <a:spcPct val="90000"/>
              </a:lnSpc>
              <a:buNone/>
            </a:pPr>
            <a:r>
              <a:rPr lang="en-US" dirty="0">
                <a:effectLst>
                  <a:outerShdw blurRad="50800" dist="38100" dir="5400000" algn="t" rotWithShape="0">
                    <a:prstClr val="black">
                      <a:alpha val="40000"/>
                    </a:prstClr>
                  </a:outerShdw>
                </a:effectLst>
              </a:rPr>
              <a:t>The first tabernacle, built according to God's directions, was indeed blessed of Him. The people thus were preparing themselves to worship </a:t>
            </a:r>
            <a:r>
              <a:rPr lang="en-US" dirty="0">
                <a:solidFill>
                  <a:srgbClr val="FFFF99"/>
                </a:solidFill>
                <a:effectLst>
                  <a:outerShdw blurRad="50800" dist="38100" dir="5400000" algn="t" rotWithShape="0">
                    <a:prstClr val="black">
                      <a:alpha val="40000"/>
                    </a:prstClr>
                  </a:outerShdw>
                </a:effectLst>
              </a:rPr>
              <a:t>in the temple not made with hands--a temple in the heavens.</a:t>
            </a:r>
            <a:r>
              <a:rPr lang="en-US" dirty="0">
                <a:effectLst>
                  <a:outerShdw blurRad="50800" dist="38100" dir="5400000" algn="t" rotWithShape="0">
                    <a:prstClr val="black">
                      <a:alpha val="40000"/>
                    </a:prstClr>
                  </a:outerShdw>
                </a:effectLst>
              </a:rPr>
              <a:t> The stones of the Temple built by Solomon were all prepared at the quarry and then brought to the Temple site. They came together without the sound of ax or hammer</a:t>
            </a:r>
            <a:r>
              <a:rPr lang="en-US" dirty="0" smtClean="0">
                <a:effectLst>
                  <a:outerShdw blurRad="50800" dist="38100" dir="5400000" algn="t" rotWithShape="0">
                    <a:prstClr val="black">
                      <a:alpha val="40000"/>
                    </a:prstClr>
                  </a:outerShdw>
                </a:effectLst>
              </a:rPr>
              <a:t>...</a:t>
            </a:r>
            <a:endParaRPr lang="en-US" dirty="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55665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00" y="1200150"/>
            <a:ext cx="7543800" cy="3943349"/>
          </a:xfrm>
        </p:spPr>
        <p:txBody>
          <a:bodyPr>
            <a:noAutofit/>
          </a:bodyPr>
          <a:lstStyle/>
          <a:p>
            <a:pPr marL="0" indent="0">
              <a:lnSpc>
                <a:spcPct val="90000"/>
              </a:lnSpc>
              <a:buNone/>
            </a:pPr>
            <a:r>
              <a:rPr lang="en-US" dirty="0">
                <a:effectLst>
                  <a:outerShdw blurRad="50800" dist="38100" dir="5400000" algn="t" rotWithShape="0">
                    <a:prstClr val="black">
                      <a:alpha val="40000"/>
                    </a:prstClr>
                  </a:outerShdw>
                </a:effectLst>
              </a:rPr>
              <a:t>The timbers were also fitted in the forest. The furniture was likewise brought to this house all prepared for use… </a:t>
            </a:r>
            <a:r>
              <a:rPr lang="en-US" dirty="0" smtClean="0">
                <a:effectLst>
                  <a:outerShdw blurRad="50800" dist="38100" dir="5400000" algn="t" rotWithShape="0">
                    <a:prstClr val="black">
                      <a:alpha val="40000"/>
                    </a:prstClr>
                  </a:outerShdw>
                </a:effectLst>
              </a:rPr>
              <a:t>Even </a:t>
            </a:r>
            <a:r>
              <a:rPr lang="en-US" dirty="0">
                <a:effectLst>
                  <a:outerShdw blurRad="50800" dist="38100" dir="5400000" algn="t" rotWithShape="0">
                    <a:prstClr val="black">
                      <a:alpha val="40000"/>
                    </a:prstClr>
                  </a:outerShdw>
                </a:effectLst>
              </a:rPr>
              <a:t>so, the mighty cleaver of truth has </a:t>
            </a:r>
            <a:r>
              <a:rPr lang="en-US" b="1" dirty="0">
                <a:solidFill>
                  <a:srgbClr val="FFFF99"/>
                </a:solidFill>
                <a:effectLst>
                  <a:outerShdw blurRad="50800" dist="38100" dir="5400000" algn="t" rotWithShape="0">
                    <a:prstClr val="black">
                      <a:alpha val="40000"/>
                    </a:prstClr>
                  </a:outerShdw>
                </a:effectLst>
              </a:rPr>
              <a:t>taken out a people </a:t>
            </a:r>
            <a:r>
              <a:rPr lang="en-US" dirty="0">
                <a:effectLst>
                  <a:outerShdw blurRad="50800" dist="38100" dir="5400000" algn="t" rotWithShape="0">
                    <a:prstClr val="black">
                      <a:alpha val="40000"/>
                    </a:prstClr>
                  </a:outerShdw>
                </a:effectLst>
              </a:rPr>
              <a:t>from the quarry of the world and</a:t>
            </a:r>
            <a:r>
              <a:rPr lang="en-US" b="1" dirty="0">
                <a:effectLst>
                  <a:outerShdw blurRad="50800" dist="38100" dir="5400000" algn="t" rotWithShape="0">
                    <a:prstClr val="black">
                      <a:alpha val="40000"/>
                    </a:prstClr>
                  </a:outerShdw>
                </a:effectLst>
              </a:rPr>
              <a:t> </a:t>
            </a:r>
            <a:r>
              <a:rPr lang="en-US" b="1" dirty="0">
                <a:solidFill>
                  <a:srgbClr val="FFFF99"/>
                </a:solidFill>
                <a:effectLst>
                  <a:outerShdw blurRad="50800" dist="38100" dir="5400000" algn="t" rotWithShape="0">
                    <a:prstClr val="black">
                      <a:alpha val="40000"/>
                    </a:prstClr>
                  </a:outerShdw>
                </a:effectLst>
              </a:rPr>
              <a:t>is fitting this people, </a:t>
            </a:r>
            <a:r>
              <a:rPr lang="en-US" dirty="0">
                <a:solidFill>
                  <a:srgbClr val="FFFFFF"/>
                </a:solidFill>
                <a:effectLst>
                  <a:outerShdw blurRad="50800" dist="38100" dir="5400000" algn="t" rotWithShape="0">
                    <a:prstClr val="black">
                      <a:alpha val="40000"/>
                    </a:prstClr>
                  </a:outerShdw>
                </a:effectLst>
              </a:rPr>
              <a:t>who profess to be the children of God</a:t>
            </a:r>
            <a:r>
              <a:rPr lang="en-US" b="1" dirty="0">
                <a:solidFill>
                  <a:srgbClr val="FFFF99"/>
                </a:solidFill>
                <a:effectLst>
                  <a:outerShdw blurRad="50800" dist="38100" dir="5400000" algn="t" rotWithShape="0">
                    <a:prstClr val="black">
                      <a:alpha val="40000"/>
                    </a:prstClr>
                  </a:outerShdw>
                </a:effectLst>
              </a:rPr>
              <a:t>, for a place in His heavenly temple.</a:t>
            </a:r>
            <a:r>
              <a:rPr lang="en-US" dirty="0">
                <a:solidFill>
                  <a:srgbClr val="FFFF99"/>
                </a:solidFill>
                <a:effectLst>
                  <a:outerShdw blurRad="50800" dist="38100" dir="5400000" algn="t" rotWithShape="0">
                    <a:prstClr val="black">
                      <a:alpha val="40000"/>
                    </a:prstClr>
                  </a:outerShdw>
                </a:effectLst>
              </a:rPr>
              <a:t> </a:t>
            </a:r>
            <a:r>
              <a:rPr lang="en-US" dirty="0">
                <a:solidFill>
                  <a:srgbClr val="FFFFFF"/>
                </a:solidFill>
                <a:effectLst>
                  <a:outerShdw blurRad="50800" dist="38100" dir="5400000" algn="t" rotWithShape="0">
                    <a:prstClr val="black">
                      <a:alpha val="40000"/>
                    </a:prstClr>
                  </a:outerShdw>
                </a:effectLst>
              </a:rPr>
              <a:t>We want the cleaver of truth to do its work for us</a:t>
            </a:r>
            <a:r>
              <a:rPr lang="en-US" dirty="0" smtClean="0">
                <a:solidFill>
                  <a:srgbClr val="FFFFFF"/>
                </a:solidFill>
                <a:effectLst>
                  <a:outerShdw blurRad="50800" dist="38100" dir="5400000" algn="t" rotWithShape="0">
                    <a:prstClr val="black">
                      <a:alpha val="40000"/>
                    </a:prstClr>
                  </a:outerShdw>
                </a:effectLst>
              </a:rPr>
              <a:t>.</a:t>
            </a:r>
            <a:r>
              <a:rPr lang="en-US" dirty="0" smtClean="0">
                <a:solidFill>
                  <a:srgbClr val="FFFF99"/>
                </a:solidFill>
                <a:effectLst>
                  <a:outerShdw blurRad="50800" dist="38100" dir="5400000" algn="t" rotWithShape="0">
                    <a:prstClr val="black">
                      <a:alpha val="40000"/>
                    </a:prstClr>
                  </a:outerShdw>
                </a:effectLst>
              </a:rPr>
              <a:t>..</a:t>
            </a:r>
            <a:endParaRPr lang="en-US" dirty="0">
              <a:effectLst>
                <a:outerShdw blurRad="50800" dist="38100" dir="5400000" algn="t" rotWithShape="0">
                  <a:prstClr val="black">
                    <a:alpha val="40000"/>
                  </a:prstClr>
                </a:outerShdw>
              </a:effectLst>
            </a:endParaRPr>
          </a:p>
        </p:txBody>
      </p:sp>
      <p:sp>
        <p:nvSpPr>
          <p:cNvPr id="5" name="Title 2"/>
          <p:cNvSpPr>
            <a:spLocks noGrp="1"/>
          </p:cNvSpPr>
          <p:nvPr>
            <p:ph type="title"/>
          </p:nvPr>
        </p:nvSpPr>
        <p:spPr>
          <a:xfrm>
            <a:off x="457200" y="266700"/>
            <a:ext cx="8229600" cy="857250"/>
          </a:xfrm>
        </p:spPr>
        <p:txBody>
          <a:bodyPr>
            <a:normAutofit fontScale="90000"/>
          </a:bodyPr>
          <a:lstStyle/>
          <a:p>
            <a:pPr>
              <a:lnSpc>
                <a:spcPct val="80000"/>
              </a:lnSpc>
            </a:pPr>
            <a:r>
              <a:rPr lang="en-US" cap="small" dirty="0" smtClean="0"/>
              <a:t>Historic SDA View of the Heavenly Sanctuary</a:t>
            </a:r>
            <a:endParaRPr lang="en-US" cap="small" dirty="0"/>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5478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900112"/>
            <a:ext cx="3505200" cy="3729037"/>
          </a:xfrm>
        </p:spPr>
        <p:txBody>
          <a:bodyPr>
            <a:noAutofit/>
          </a:bodyPr>
          <a:lstStyle/>
          <a:p>
            <a:pPr>
              <a:lnSpc>
                <a:spcPct val="90000"/>
              </a:lnSpc>
            </a:pPr>
            <a:r>
              <a:rPr lang="en-US" sz="2400" dirty="0" smtClean="0">
                <a:solidFill>
                  <a:srgbClr val="31859C"/>
                </a:solidFill>
                <a:effectLst>
                  <a:outerShdw blurRad="50800" dist="38100" dir="5400000" algn="t" rotWithShape="0">
                    <a:prstClr val="black">
                      <a:alpha val="40000"/>
                    </a:prstClr>
                  </a:outerShdw>
                </a:effectLst>
              </a:rPr>
              <a:t>Did he tempt them to chip up the streets of gold?</a:t>
            </a:r>
          </a:p>
          <a:p>
            <a:pPr>
              <a:lnSpc>
                <a:spcPct val="90000"/>
              </a:lnSpc>
            </a:pPr>
            <a:r>
              <a:rPr lang="en-US" sz="2400" dirty="0" smtClean="0">
                <a:solidFill>
                  <a:srgbClr val="31859C"/>
                </a:solidFill>
                <a:effectLst>
                  <a:outerShdw blurRad="50800" dist="38100" dir="5400000" algn="t" rotWithShape="0">
                    <a:prstClr val="black">
                      <a:alpha val="40000"/>
                    </a:prstClr>
                  </a:outerShdw>
                </a:effectLst>
              </a:rPr>
              <a:t>Did he tempt them with alcohol or drugs?</a:t>
            </a:r>
          </a:p>
          <a:p>
            <a:pPr>
              <a:lnSpc>
                <a:spcPct val="90000"/>
              </a:lnSpc>
            </a:pPr>
            <a:r>
              <a:rPr lang="en-US" sz="2400" dirty="0" smtClean="0">
                <a:effectLst>
                  <a:outerShdw blurRad="50800" dist="38100" dir="5400000" algn="t" rotWithShape="0">
                    <a:prstClr val="black">
                      <a:alpha val="40000"/>
                    </a:prstClr>
                  </a:outerShdw>
                </a:effectLst>
              </a:rPr>
              <a:t>Did he suggest he had more power than God and challenge God to an arm-wrestling contest? </a:t>
            </a:r>
            <a:endParaRPr lang="en-US" sz="2400" dirty="0">
              <a:effectLst>
                <a:outerShdw blurRad="50800" dist="38100" dir="5400000" algn="t" rotWithShape="0">
                  <a:prstClr val="black">
                    <a:alpha val="40000"/>
                  </a:prstClr>
                </a:outerShdw>
              </a:effectLst>
            </a:endParaRPr>
          </a:p>
        </p:txBody>
      </p:sp>
      <p:pic>
        <p:nvPicPr>
          <p:cNvPr id="6" name="Content Placeholder 5" descr="010_SittingLarge2.jpe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4597" r="28931" b="4597"/>
          <a:stretch/>
        </p:blipFill>
        <p:spPr>
          <a:xfrm>
            <a:off x="4648200" y="997407"/>
            <a:ext cx="4038600" cy="3581800"/>
          </a:xfrm>
        </p:spPr>
      </p:pic>
      <p:sp>
        <p:nvSpPr>
          <p:cNvPr id="4" name="Rectangle 2"/>
          <p:cNvSpPr txBox="1">
            <a:spLocks noChangeArrowheads="1"/>
          </p:cNvSpPr>
          <p:nvPr/>
        </p:nvSpPr>
        <p:spPr>
          <a:xfrm>
            <a:off x="685800" y="133350"/>
            <a:ext cx="7772400" cy="6607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dirty="0" smtClean="0"/>
              <a:t>What was Lucifer</a:t>
            </a:r>
            <a:r>
              <a:rPr lang="ja-JP" altLang="en-US" dirty="0" smtClean="0">
                <a:latin typeface="Arial"/>
              </a:rPr>
              <a:t>’</a:t>
            </a:r>
            <a:r>
              <a:rPr lang="en-US" dirty="0" smtClean="0"/>
              <a:t>s Lie? </a:t>
            </a: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54775927"/>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00" y="1200150"/>
            <a:ext cx="7543800" cy="3943349"/>
          </a:xfrm>
        </p:spPr>
        <p:txBody>
          <a:bodyPr>
            <a:noAutofit/>
          </a:bodyPr>
          <a:lstStyle/>
          <a:p>
            <a:pPr marL="0" indent="0">
              <a:lnSpc>
                <a:spcPct val="90000"/>
              </a:lnSpc>
              <a:buNone/>
            </a:pPr>
            <a:r>
              <a:rPr lang="en-US" b="1" dirty="0">
                <a:solidFill>
                  <a:srgbClr val="FFFF99"/>
                </a:solidFill>
                <a:effectLst>
                  <a:outerShdw blurRad="50800" dist="38100" dir="5400000" algn="t" rotWithShape="0">
                    <a:prstClr val="black">
                      <a:alpha val="40000"/>
                    </a:prstClr>
                  </a:outerShdw>
                </a:effectLst>
              </a:rPr>
              <a:t>We </a:t>
            </a:r>
            <a:r>
              <a:rPr lang="en-US" dirty="0">
                <a:solidFill>
                  <a:srgbClr val="FFFFFF"/>
                </a:solidFill>
                <a:effectLst>
                  <a:outerShdw blurRad="50800" dist="38100" dir="5400000" algn="t" rotWithShape="0">
                    <a:prstClr val="black">
                      <a:alpha val="40000"/>
                    </a:prstClr>
                  </a:outerShdw>
                </a:effectLst>
              </a:rPr>
              <a:t>are taken from the quarry of the world</a:t>
            </a:r>
            <a:r>
              <a:rPr lang="en-US" dirty="0">
                <a:solidFill>
                  <a:srgbClr val="FFFF99"/>
                </a:solidFill>
                <a:effectLst>
                  <a:outerShdw blurRad="50800" dist="38100" dir="5400000" algn="t" rotWithShape="0">
                    <a:prstClr val="black">
                      <a:alpha val="40000"/>
                    </a:prstClr>
                  </a:outerShdw>
                </a:effectLst>
              </a:rPr>
              <a:t>.</a:t>
            </a:r>
            <a:r>
              <a:rPr lang="en-US" b="1" dirty="0">
                <a:solidFill>
                  <a:srgbClr val="FFFF99"/>
                </a:solidFill>
                <a:effectLst>
                  <a:outerShdw blurRad="50800" dist="38100" dir="5400000" algn="t" rotWithShape="0">
                    <a:prstClr val="black">
                      <a:alpha val="40000"/>
                    </a:prstClr>
                  </a:outerShdw>
                </a:effectLst>
              </a:rPr>
              <a:t> The material must </a:t>
            </a:r>
            <a:r>
              <a:rPr lang="en-US" b="1" u="sng" dirty="0">
                <a:solidFill>
                  <a:srgbClr val="FFFF99"/>
                </a:solidFill>
                <a:effectLst>
                  <a:outerShdw blurRad="50800" dist="38100" dir="5400000" algn="t" rotWithShape="0">
                    <a:prstClr val="black">
                      <a:alpha val="40000"/>
                    </a:prstClr>
                  </a:outerShdw>
                </a:effectLst>
              </a:rPr>
              <a:t>not</a:t>
            </a:r>
            <a:r>
              <a:rPr lang="en-US" b="1" dirty="0">
                <a:solidFill>
                  <a:srgbClr val="FFFF99"/>
                </a:solidFill>
                <a:effectLst>
                  <a:outerShdw blurRad="50800" dist="38100" dir="5400000" algn="t" rotWithShape="0">
                    <a:prstClr val="black">
                      <a:alpha val="40000"/>
                    </a:prstClr>
                  </a:outerShdw>
                </a:effectLst>
              </a:rPr>
              <a:t> be a </a:t>
            </a:r>
            <a:r>
              <a:rPr lang="en-US" b="1" u="sng" dirty="0">
                <a:solidFill>
                  <a:srgbClr val="FFFF99"/>
                </a:solidFill>
                <a:effectLst>
                  <a:outerShdw blurRad="50800" dist="38100" dir="5400000" algn="t" rotWithShape="0">
                    <a:prstClr val="black">
                      <a:alpha val="40000"/>
                    </a:prstClr>
                  </a:outerShdw>
                </a:effectLst>
              </a:rPr>
              <a:t>dead substance but living souls</a:t>
            </a:r>
            <a:r>
              <a:rPr lang="en-US" b="1" dirty="0">
                <a:solidFill>
                  <a:srgbClr val="FFFF99"/>
                </a:solidFill>
                <a:effectLst>
                  <a:outerShdw blurRad="50800" dist="38100" dir="5400000" algn="t" rotWithShape="0">
                    <a:prstClr val="black">
                      <a:alpha val="40000"/>
                    </a:prstClr>
                  </a:outerShdw>
                </a:effectLst>
              </a:rPr>
              <a:t>, and these souls must be brought out of the quarry of the world, where the hand of God can fit them for the temple in heaven</a:t>
            </a:r>
            <a:r>
              <a:rPr lang="en-US" b="1" dirty="0">
                <a:effectLst>
                  <a:outerShdw blurRad="50800" dist="38100" dir="5400000" algn="t" rotWithShape="0">
                    <a:prstClr val="black">
                      <a:alpha val="40000"/>
                    </a:prstClr>
                  </a:outerShdw>
                </a:effectLst>
              </a:rPr>
              <a:t>.</a:t>
            </a:r>
            <a:r>
              <a:rPr lang="en-US" dirty="0">
                <a:effectLst>
                  <a:outerShdw blurRad="50800" dist="38100" dir="5400000" algn="t" rotWithShape="0">
                    <a:prstClr val="black">
                      <a:alpha val="40000"/>
                    </a:prstClr>
                  </a:outerShdw>
                </a:effectLst>
              </a:rPr>
              <a:t> We are here as probationers, and we must pass under the hand of God… </a:t>
            </a:r>
          </a:p>
        </p:txBody>
      </p:sp>
      <p:sp>
        <p:nvSpPr>
          <p:cNvPr id="5" name="Title 2"/>
          <p:cNvSpPr>
            <a:spLocks noGrp="1"/>
          </p:cNvSpPr>
          <p:nvPr>
            <p:ph type="title"/>
          </p:nvPr>
        </p:nvSpPr>
        <p:spPr>
          <a:xfrm>
            <a:off x="457200" y="266700"/>
            <a:ext cx="8229600" cy="857250"/>
          </a:xfrm>
        </p:spPr>
        <p:txBody>
          <a:bodyPr>
            <a:normAutofit fontScale="90000"/>
          </a:bodyPr>
          <a:lstStyle/>
          <a:p>
            <a:pPr>
              <a:lnSpc>
                <a:spcPct val="80000"/>
              </a:lnSpc>
            </a:pPr>
            <a:r>
              <a:rPr lang="en-US" cap="small" dirty="0" smtClean="0"/>
              <a:t>Historic SDA View of the Heavenly Sanctuary</a:t>
            </a:r>
            <a:endParaRPr lang="en-US" cap="small" dirty="0"/>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24223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00" y="1200151"/>
            <a:ext cx="7543800" cy="3394472"/>
          </a:xfrm>
        </p:spPr>
        <p:txBody>
          <a:bodyPr>
            <a:noAutofit/>
          </a:bodyPr>
          <a:lstStyle/>
          <a:p>
            <a:pPr marL="0" indent="0">
              <a:lnSpc>
                <a:spcPct val="90000"/>
              </a:lnSpc>
              <a:buNone/>
            </a:pPr>
            <a:r>
              <a:rPr lang="en-US" dirty="0">
                <a:effectLst>
                  <a:outerShdw blurRad="50800" dist="38100" dir="5400000" algn="t" rotWithShape="0">
                    <a:prstClr val="black">
                      <a:alpha val="40000"/>
                    </a:prstClr>
                  </a:outerShdw>
                </a:effectLst>
              </a:rPr>
              <a:t>All rough edges and rough surfaces must be removed and</a:t>
            </a:r>
            <a:r>
              <a:rPr lang="en-US" b="1" dirty="0">
                <a:effectLst>
                  <a:outerShdw blurRad="50800" dist="38100" dir="5400000" algn="t" rotWithShape="0">
                    <a:prstClr val="black">
                      <a:alpha val="40000"/>
                    </a:prstClr>
                  </a:outerShdw>
                </a:effectLst>
              </a:rPr>
              <a:t> </a:t>
            </a:r>
            <a:r>
              <a:rPr lang="en-US" b="1" dirty="0">
                <a:solidFill>
                  <a:srgbClr val="FFFF99"/>
                </a:solidFill>
                <a:effectLst>
                  <a:outerShdw blurRad="50800" dist="38100" dir="5400000" algn="t" rotWithShape="0">
                    <a:prstClr val="black">
                      <a:alpha val="40000"/>
                    </a:prstClr>
                  </a:outerShdw>
                </a:effectLst>
              </a:rPr>
              <a:t>we must be stones fitted for the building. </a:t>
            </a:r>
            <a:r>
              <a:rPr lang="en-US" dirty="0">
                <a:effectLst>
                  <a:outerShdw blurRad="50800" dist="38100" dir="5400000" algn="t" rotWithShape="0">
                    <a:prstClr val="black">
                      <a:alpha val="40000"/>
                    </a:prstClr>
                  </a:outerShdw>
                </a:effectLst>
              </a:rPr>
              <a:t>We are brought into church capacity with defects of character, but we must not retain them. </a:t>
            </a:r>
            <a:r>
              <a:rPr lang="en-US" b="1" dirty="0">
                <a:solidFill>
                  <a:srgbClr val="FFFF99"/>
                </a:solidFill>
                <a:effectLst>
                  <a:outerShdw blurRad="50800" dist="38100" dir="5400000" algn="t" rotWithShape="0">
                    <a:prstClr val="black">
                      <a:alpha val="40000"/>
                    </a:prstClr>
                  </a:outerShdw>
                </a:effectLst>
              </a:rPr>
              <a:t>We must be fitted and squared for the building. We must be "laborers together with God," for we are "God's husbandry," we are "God's building</a:t>
            </a:r>
            <a:r>
              <a:rPr lang="en-US" b="1" dirty="0" smtClean="0">
                <a:solidFill>
                  <a:srgbClr val="FFFF99"/>
                </a:solidFill>
                <a:effectLst>
                  <a:outerShdw blurRad="50800" dist="38100" dir="5400000" algn="t" rotWithShape="0">
                    <a:prstClr val="black">
                      <a:alpha val="40000"/>
                    </a:prstClr>
                  </a:outerShdw>
                </a:effectLst>
              </a:rPr>
              <a:t>.</a:t>
            </a:r>
            <a:r>
              <a:rPr lang="en-US" b="1" dirty="0" smtClean="0">
                <a:effectLst>
                  <a:outerShdw blurRad="50800" dist="38100" dir="5400000" algn="t" rotWithShape="0">
                    <a:prstClr val="black">
                      <a:alpha val="40000"/>
                    </a:prstClr>
                  </a:outerShdw>
                </a:effectLst>
              </a:rPr>
              <a:t>"</a:t>
            </a:r>
            <a:endParaRPr lang="en-US" sz="2000" dirty="0">
              <a:solidFill>
                <a:schemeClr val="tx2">
                  <a:lumMod val="40000"/>
                  <a:lumOff val="60000"/>
                </a:schemeClr>
              </a:solidFill>
              <a:effectLst>
                <a:outerShdw blurRad="50800" dist="38100" dir="5400000" algn="t" rotWithShape="0">
                  <a:prstClr val="black">
                    <a:alpha val="40000"/>
                  </a:prstClr>
                </a:outerShdw>
              </a:effectLst>
            </a:endParaRPr>
          </a:p>
        </p:txBody>
      </p:sp>
      <p:sp>
        <p:nvSpPr>
          <p:cNvPr id="5" name="Title 2"/>
          <p:cNvSpPr>
            <a:spLocks noGrp="1"/>
          </p:cNvSpPr>
          <p:nvPr>
            <p:ph type="title"/>
          </p:nvPr>
        </p:nvSpPr>
        <p:spPr>
          <a:xfrm>
            <a:off x="457200" y="266700"/>
            <a:ext cx="8229600" cy="857250"/>
          </a:xfrm>
        </p:spPr>
        <p:txBody>
          <a:bodyPr>
            <a:normAutofit fontScale="90000"/>
          </a:bodyPr>
          <a:lstStyle/>
          <a:p>
            <a:pPr>
              <a:lnSpc>
                <a:spcPct val="80000"/>
              </a:lnSpc>
            </a:pPr>
            <a:r>
              <a:rPr lang="en-US" cap="small" dirty="0" smtClean="0"/>
              <a:t>Historic SDA View of the Heavenly Sanctuary</a:t>
            </a:r>
            <a:endParaRPr lang="en-US" cap="small" dirty="0"/>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70625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00" y="1200151"/>
            <a:ext cx="7543800" cy="3394472"/>
          </a:xfrm>
        </p:spPr>
        <p:txBody>
          <a:bodyPr>
            <a:noAutofit/>
          </a:bodyPr>
          <a:lstStyle/>
          <a:p>
            <a:pPr marL="0" indent="0">
              <a:lnSpc>
                <a:spcPct val="90000"/>
              </a:lnSpc>
              <a:buNone/>
            </a:pPr>
            <a:r>
              <a:rPr lang="en-US" dirty="0">
                <a:effectLst>
                  <a:outerShdw blurRad="50800" dist="38100" dir="5400000" algn="t" rotWithShape="0">
                    <a:prstClr val="black">
                      <a:alpha val="40000"/>
                    </a:prstClr>
                  </a:outerShdw>
                </a:effectLst>
              </a:rPr>
              <a:t>In view of this we must see that our temple is not defiled with sin. </a:t>
            </a:r>
            <a:r>
              <a:rPr lang="en-US" dirty="0">
                <a:solidFill>
                  <a:srgbClr val="FFFF99"/>
                </a:solidFill>
                <a:effectLst>
                  <a:outerShdw blurRad="50800" dist="38100" dir="5400000" algn="t" rotWithShape="0">
                    <a:prstClr val="black">
                      <a:alpha val="40000"/>
                    </a:prstClr>
                  </a:outerShdw>
                </a:effectLst>
              </a:rPr>
              <a:t>We should be lively stones</a:t>
            </a:r>
            <a:r>
              <a:rPr lang="en-US" dirty="0">
                <a:effectLst>
                  <a:outerShdw blurRad="50800" dist="38100" dir="5400000" algn="t" rotWithShape="0">
                    <a:prstClr val="black">
                      <a:alpha val="40000"/>
                    </a:prstClr>
                  </a:outerShdw>
                </a:effectLst>
              </a:rPr>
              <a:t>, not dead ones, but live ones that will reflect the image of Christ.  </a:t>
            </a:r>
            <a:r>
              <a:rPr lang="en-US" dirty="0" smtClean="0">
                <a:effectLst>
                  <a:outerShdw blurRad="50800" dist="38100" dir="5400000" algn="t" rotWithShape="0">
                    <a:prstClr val="black">
                      <a:alpha val="40000"/>
                    </a:prstClr>
                  </a:outerShdw>
                </a:effectLst>
              </a:rPr>
              <a:t>          </a:t>
            </a:r>
            <a:r>
              <a:rPr lang="en-US" sz="1800" dirty="0" smtClean="0">
                <a:solidFill>
                  <a:schemeClr val="tx2">
                    <a:lumMod val="40000"/>
                    <a:lumOff val="60000"/>
                  </a:schemeClr>
                </a:solidFill>
                <a:effectLst>
                  <a:outerShdw blurRad="50800" dist="38100" dir="5400000" algn="t" rotWithShape="0">
                    <a:prstClr val="black">
                      <a:alpha val="40000"/>
                    </a:prstClr>
                  </a:outerShdw>
                </a:effectLst>
              </a:rPr>
              <a:t>E.G. White 3Manuscript </a:t>
            </a:r>
            <a:r>
              <a:rPr lang="en-US" sz="1800" dirty="0">
                <a:solidFill>
                  <a:schemeClr val="tx2">
                    <a:lumMod val="40000"/>
                    <a:lumOff val="60000"/>
                  </a:schemeClr>
                </a:solidFill>
                <a:effectLst>
                  <a:outerShdw blurRad="50800" dist="38100" dir="5400000" algn="t" rotWithShape="0">
                    <a:prstClr val="black">
                      <a:alpha val="40000"/>
                    </a:prstClr>
                  </a:outerShdw>
                </a:effectLst>
              </a:rPr>
              <a:t>Release 231</a:t>
            </a:r>
            <a:br>
              <a:rPr lang="en-US" sz="1800" dirty="0">
                <a:solidFill>
                  <a:schemeClr val="tx2">
                    <a:lumMod val="40000"/>
                    <a:lumOff val="60000"/>
                  </a:schemeClr>
                </a:solidFill>
                <a:effectLst>
                  <a:outerShdw blurRad="50800" dist="38100" dir="5400000" algn="t" rotWithShape="0">
                    <a:prstClr val="black">
                      <a:alpha val="40000"/>
                    </a:prstClr>
                  </a:outerShdw>
                </a:effectLst>
              </a:rPr>
            </a:br>
            <a:endParaRPr lang="en-US" sz="2000" dirty="0">
              <a:solidFill>
                <a:schemeClr val="tx2">
                  <a:lumMod val="40000"/>
                  <a:lumOff val="60000"/>
                </a:schemeClr>
              </a:solidFill>
              <a:effectLst>
                <a:outerShdw blurRad="50800" dist="38100" dir="5400000" algn="t" rotWithShape="0">
                  <a:prstClr val="black">
                    <a:alpha val="40000"/>
                  </a:prstClr>
                </a:outerShdw>
              </a:effectLst>
            </a:endParaRPr>
          </a:p>
        </p:txBody>
      </p:sp>
      <p:sp>
        <p:nvSpPr>
          <p:cNvPr id="5" name="Title 2"/>
          <p:cNvSpPr>
            <a:spLocks noGrp="1"/>
          </p:cNvSpPr>
          <p:nvPr>
            <p:ph type="title"/>
          </p:nvPr>
        </p:nvSpPr>
        <p:spPr>
          <a:xfrm>
            <a:off x="457200" y="266700"/>
            <a:ext cx="8229600" cy="857250"/>
          </a:xfrm>
        </p:spPr>
        <p:txBody>
          <a:bodyPr>
            <a:normAutofit fontScale="90000"/>
          </a:bodyPr>
          <a:lstStyle/>
          <a:p>
            <a:pPr>
              <a:lnSpc>
                <a:spcPct val="80000"/>
              </a:lnSpc>
            </a:pPr>
            <a:r>
              <a:rPr lang="en-US" cap="small" dirty="0" smtClean="0"/>
              <a:t>Historic SDA View of the Heavenly Sanctuary</a:t>
            </a:r>
            <a:endParaRPr lang="en-US" cap="small" dirty="0"/>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6195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647700"/>
          </a:xfrm>
        </p:spPr>
        <p:txBody>
          <a:bodyPr>
            <a:normAutofit fontScale="90000"/>
          </a:bodyPr>
          <a:lstStyle/>
          <a:p>
            <a:pPr>
              <a:lnSpc>
                <a:spcPct val="80000"/>
              </a:lnSpc>
              <a:defRPr/>
            </a:pPr>
            <a:r>
              <a:rPr lang="en-US" cap="small" dirty="0" smtClean="0"/>
              <a:t>From </a:t>
            </a:r>
            <a:r>
              <a:rPr lang="en-US" dirty="0" smtClean="0"/>
              <a:t>What </a:t>
            </a:r>
            <a:r>
              <a:rPr lang="en-US" cap="small" dirty="0" smtClean="0"/>
              <a:t>Must the Minds of God’s People Be Cleansed?</a:t>
            </a:r>
            <a:endParaRPr lang="en-US" cap="small" dirty="0"/>
          </a:p>
        </p:txBody>
      </p:sp>
      <p:sp>
        <p:nvSpPr>
          <p:cNvPr id="3" name="Content Placeholder 2"/>
          <p:cNvSpPr>
            <a:spLocks noGrp="1"/>
          </p:cNvSpPr>
          <p:nvPr>
            <p:ph idx="1"/>
          </p:nvPr>
        </p:nvSpPr>
        <p:spPr>
          <a:xfrm>
            <a:off x="914400" y="1200149"/>
            <a:ext cx="8001000" cy="3581401"/>
          </a:xfrm>
        </p:spPr>
        <p:txBody>
          <a:bodyPr>
            <a:normAutofit/>
          </a:bodyPr>
          <a:lstStyle/>
          <a:p>
            <a:pPr>
              <a:defRPr/>
            </a:pPr>
            <a:endParaRPr lang="en-US" sz="1800" dirty="0">
              <a:effectLst>
                <a:outerShdw blurRad="38100" dist="38100" dir="2700000" algn="tl" rotWithShape="0">
                  <a:srgbClr val="000000">
                    <a:alpha val="43137"/>
                  </a:srgbClr>
                </a:outerShdw>
              </a:effectLst>
            </a:endParaRPr>
          </a:p>
          <a:p>
            <a:pPr>
              <a:defRPr/>
            </a:pPr>
            <a:endParaRPr lang="en-US" sz="1700" dirty="0">
              <a:solidFill>
                <a:schemeClr val="tx2">
                  <a:lumMod val="40000"/>
                  <a:lumOff val="60000"/>
                </a:schemeClr>
              </a:solidFill>
              <a:effectLst>
                <a:outerShdw blurRad="38100" dist="38100" dir="2700000" algn="tl">
                  <a:srgbClr val="000000">
                    <a:alpha val="43137"/>
                  </a:srgbClr>
                </a:outerShdw>
              </a:effectLst>
            </a:endParaRPr>
          </a:p>
          <a:p>
            <a:pPr>
              <a:defRPr/>
            </a:pPr>
            <a:endParaRPr lang="en-US" sz="2400" dirty="0">
              <a:solidFill>
                <a:schemeClr val="tx2">
                  <a:lumMod val="40000"/>
                  <a:lumOff val="60000"/>
                </a:schemeClr>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93324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647700"/>
          </a:xfrm>
        </p:spPr>
        <p:txBody>
          <a:bodyPr>
            <a:normAutofit fontScale="90000"/>
          </a:bodyPr>
          <a:lstStyle/>
          <a:p>
            <a:pPr>
              <a:lnSpc>
                <a:spcPct val="80000"/>
              </a:lnSpc>
              <a:defRPr/>
            </a:pPr>
            <a:r>
              <a:rPr lang="en-US" cap="small" dirty="0" smtClean="0"/>
              <a:t>From What Must the Minds of God’s People Be Cleansed?</a:t>
            </a:r>
            <a:endParaRPr lang="en-US" cap="small" dirty="0"/>
          </a:p>
        </p:txBody>
      </p:sp>
      <p:sp>
        <p:nvSpPr>
          <p:cNvPr id="3" name="Content Placeholder 2"/>
          <p:cNvSpPr>
            <a:spLocks noGrp="1"/>
          </p:cNvSpPr>
          <p:nvPr>
            <p:ph idx="1"/>
          </p:nvPr>
        </p:nvSpPr>
        <p:spPr>
          <a:xfrm>
            <a:off x="1143000" y="1123949"/>
            <a:ext cx="7772400" cy="3505201"/>
          </a:xfrm>
        </p:spPr>
        <p:txBody>
          <a:bodyPr>
            <a:noAutofit/>
          </a:bodyPr>
          <a:lstStyle/>
          <a:p>
            <a:pPr>
              <a:lnSpc>
                <a:spcPct val="90000"/>
              </a:lnSpc>
              <a:defRPr/>
            </a:pPr>
            <a:r>
              <a:rPr lang="en-US" dirty="0" smtClean="0">
                <a:effectLst>
                  <a:outerShdw blurRad="50800" dist="38100" dir="5400000" algn="t" rotWithShape="0">
                    <a:prstClr val="black">
                      <a:alpha val="40000"/>
                    </a:prstClr>
                  </a:outerShdw>
                </a:effectLst>
              </a:rPr>
              <a:t>“Let </a:t>
            </a:r>
            <a:r>
              <a:rPr lang="en-US" dirty="0">
                <a:effectLst>
                  <a:outerShdw blurRad="50800" dist="38100" dir="5400000" algn="t" rotWithShape="0">
                    <a:prstClr val="black">
                      <a:alpha val="40000"/>
                    </a:prstClr>
                  </a:outerShdw>
                </a:effectLst>
              </a:rPr>
              <a:t>God be found true, though every man be found a liar, as it is written, “That You may be justified in Your words, </a:t>
            </a:r>
            <a:r>
              <a:rPr lang="en-US" dirty="0" smtClean="0">
                <a:effectLst>
                  <a:outerShdw blurRad="50800" dist="38100" dir="5400000" algn="t" rotWithShape="0">
                    <a:prstClr val="black">
                      <a:alpha val="40000"/>
                    </a:prstClr>
                  </a:outerShdw>
                </a:effectLst>
              </a:rPr>
              <a:t>and </a:t>
            </a:r>
            <a:r>
              <a:rPr lang="en-US" dirty="0">
                <a:solidFill>
                  <a:srgbClr val="FFFF99"/>
                </a:solidFill>
                <a:effectLst>
                  <a:outerShdw blurRad="50800" dist="38100" dir="5400000" algn="t" rotWithShape="0">
                    <a:prstClr val="black">
                      <a:alpha val="40000"/>
                    </a:prstClr>
                  </a:outerShdw>
                </a:effectLst>
              </a:rPr>
              <a:t>prevail when You are judged</a:t>
            </a:r>
            <a:r>
              <a:rPr lang="en-US" b="1" dirty="0">
                <a:effectLst>
                  <a:outerShdw blurRad="50800" dist="38100" dir="5400000" algn="t" rotWithShape="0">
                    <a:prstClr val="black">
                      <a:alpha val="40000"/>
                    </a:prstClr>
                  </a:outerShdw>
                </a:effectLst>
              </a:rPr>
              <a:t>.</a:t>
            </a:r>
            <a:r>
              <a:rPr lang="en-US" dirty="0">
                <a:effectLst>
                  <a:outerShdw blurRad="50800" dist="38100" dir="5400000" algn="t" rotWithShape="0">
                    <a:prstClr val="black">
                      <a:alpha val="40000"/>
                    </a:prstClr>
                  </a:outerShdw>
                </a:effectLst>
              </a:rPr>
              <a:t>” </a:t>
            </a:r>
            <a:r>
              <a:rPr lang="en-US" sz="1800" dirty="0">
                <a:solidFill>
                  <a:schemeClr val="tx2">
                    <a:lumMod val="40000"/>
                    <a:lumOff val="60000"/>
                  </a:schemeClr>
                </a:solidFill>
                <a:effectLst>
                  <a:outerShdw blurRad="50800" dist="38100" dir="5400000" algn="t" rotWithShape="0">
                    <a:prstClr val="black">
                      <a:alpha val="40000"/>
                    </a:prstClr>
                  </a:outerShdw>
                </a:effectLst>
              </a:rPr>
              <a:t>Romans 3:4 </a:t>
            </a:r>
            <a:r>
              <a:rPr lang="en-US" sz="1800" dirty="0" smtClean="0">
                <a:solidFill>
                  <a:schemeClr val="tx2">
                    <a:lumMod val="40000"/>
                    <a:lumOff val="60000"/>
                  </a:schemeClr>
                </a:solidFill>
                <a:effectLst>
                  <a:outerShdw blurRad="50800" dist="38100" dir="5400000" algn="t" rotWithShape="0">
                    <a:prstClr val="black">
                      <a:alpha val="40000"/>
                    </a:prstClr>
                  </a:outerShdw>
                </a:effectLst>
              </a:rPr>
              <a:t>NASB</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96126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647700"/>
          </a:xfrm>
        </p:spPr>
        <p:txBody>
          <a:bodyPr>
            <a:normAutofit fontScale="90000"/>
          </a:bodyPr>
          <a:lstStyle/>
          <a:p>
            <a:pPr>
              <a:lnSpc>
                <a:spcPct val="80000"/>
              </a:lnSpc>
              <a:defRPr/>
            </a:pPr>
            <a:r>
              <a:rPr lang="en-US" cap="small" dirty="0" smtClean="0"/>
              <a:t>From What Must the Minds of God’s People Be Cleansed?</a:t>
            </a:r>
            <a:endParaRPr lang="en-US" cap="small" dirty="0"/>
          </a:p>
        </p:txBody>
      </p:sp>
      <p:sp>
        <p:nvSpPr>
          <p:cNvPr id="3" name="Content Placeholder 2"/>
          <p:cNvSpPr>
            <a:spLocks noGrp="1"/>
          </p:cNvSpPr>
          <p:nvPr>
            <p:ph idx="1"/>
          </p:nvPr>
        </p:nvSpPr>
        <p:spPr>
          <a:xfrm>
            <a:off x="1143000" y="1123949"/>
            <a:ext cx="7772400" cy="3505201"/>
          </a:xfrm>
        </p:spPr>
        <p:txBody>
          <a:bodyPr>
            <a:no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“Let </a:t>
            </a:r>
            <a:r>
              <a:rPr lang="en-US" dirty="0">
                <a:solidFill>
                  <a:srgbClr val="31859C"/>
                </a:solidFill>
                <a:effectLst>
                  <a:outerShdw blurRad="50800" dist="38100" dir="5400000" algn="t" rotWithShape="0">
                    <a:prstClr val="black">
                      <a:alpha val="40000"/>
                    </a:prstClr>
                  </a:outerShdw>
                </a:effectLst>
              </a:rPr>
              <a:t>God be found true, though every man be found a liar, as it is written, “That You may be justified in Your words, </a:t>
            </a:r>
            <a:r>
              <a:rPr lang="en-US" dirty="0" smtClean="0">
                <a:solidFill>
                  <a:srgbClr val="31859C"/>
                </a:solidFill>
                <a:effectLst>
                  <a:outerShdw blurRad="50800" dist="38100" dir="5400000" algn="t" rotWithShape="0">
                    <a:prstClr val="black">
                      <a:alpha val="40000"/>
                    </a:prstClr>
                  </a:outerShdw>
                </a:effectLst>
              </a:rPr>
              <a:t>and </a:t>
            </a:r>
            <a:r>
              <a:rPr lang="en-US" dirty="0">
                <a:solidFill>
                  <a:srgbClr val="31859C"/>
                </a:solidFill>
                <a:effectLst>
                  <a:outerShdw blurRad="50800" dist="38100" dir="5400000" algn="t" rotWithShape="0">
                    <a:prstClr val="black">
                      <a:alpha val="40000"/>
                    </a:prstClr>
                  </a:outerShdw>
                </a:effectLst>
              </a:rPr>
              <a:t>prevail when You are judged</a:t>
            </a:r>
            <a:r>
              <a:rPr lang="en-US" b="1" dirty="0">
                <a:solidFill>
                  <a:srgbClr val="31859C"/>
                </a:solidFill>
                <a:effectLst>
                  <a:outerShdw blurRad="50800" dist="38100" dir="5400000" algn="t" rotWithShape="0">
                    <a:prstClr val="black">
                      <a:alpha val="40000"/>
                    </a:prstClr>
                  </a:outerShdw>
                </a:effectLst>
              </a:rPr>
              <a:t>.</a:t>
            </a:r>
            <a:r>
              <a:rPr lang="en-US" dirty="0">
                <a:solidFill>
                  <a:srgbClr val="31859C"/>
                </a:solidFill>
                <a:effectLst>
                  <a:outerShdw blurRad="50800" dist="38100" dir="5400000" algn="t" rotWithShape="0">
                    <a:prstClr val="black">
                      <a:alpha val="40000"/>
                    </a:prstClr>
                  </a:outerShdw>
                </a:effectLst>
              </a:rPr>
              <a:t>” </a:t>
            </a:r>
            <a:r>
              <a:rPr lang="en-US" sz="1800" dirty="0">
                <a:solidFill>
                  <a:srgbClr val="31859C"/>
                </a:solidFill>
                <a:effectLst>
                  <a:outerShdw blurRad="50800" dist="38100" dir="5400000" algn="t" rotWithShape="0">
                    <a:prstClr val="black">
                      <a:alpha val="40000"/>
                    </a:prstClr>
                  </a:outerShdw>
                </a:effectLst>
              </a:rPr>
              <a:t>Romans 3:4 </a:t>
            </a:r>
            <a:r>
              <a:rPr lang="en-US" sz="1800" dirty="0" smtClean="0">
                <a:solidFill>
                  <a:srgbClr val="31859C"/>
                </a:solidFill>
                <a:effectLst>
                  <a:outerShdw blurRad="50800" dist="38100" dir="5400000" algn="t" rotWithShape="0">
                    <a:prstClr val="black">
                      <a:alpha val="40000"/>
                    </a:prstClr>
                  </a:outerShdw>
                </a:effectLst>
              </a:rPr>
              <a:t>NASB</a:t>
            </a:r>
          </a:p>
          <a:p>
            <a:pPr>
              <a:lnSpc>
                <a:spcPct val="90000"/>
              </a:lnSpc>
              <a:defRPr/>
            </a:pPr>
            <a:r>
              <a:rPr lang="en-US" dirty="0" smtClean="0">
                <a:solidFill>
                  <a:srgbClr val="FFFFFF"/>
                </a:solidFill>
                <a:effectLst>
                  <a:outerShdw blurRad="50800" dist="38100" dir="5400000" algn="t" rotWithShape="0">
                    <a:prstClr val="black">
                      <a:alpha val="40000"/>
                    </a:prstClr>
                  </a:outerShdw>
                </a:effectLst>
              </a:rPr>
              <a:t>Lies about God – which is exactly how the war began in heaven and spread to this earth</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18096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647700"/>
          </a:xfrm>
        </p:spPr>
        <p:txBody>
          <a:bodyPr>
            <a:normAutofit fontScale="90000"/>
          </a:bodyPr>
          <a:lstStyle/>
          <a:p>
            <a:pPr>
              <a:lnSpc>
                <a:spcPct val="80000"/>
              </a:lnSpc>
              <a:defRPr/>
            </a:pPr>
            <a:r>
              <a:rPr lang="en-US" cap="small" dirty="0" smtClean="0"/>
              <a:t>From What Must the Minds of God’s People Be Cleansed?</a:t>
            </a:r>
            <a:endParaRPr lang="en-US" cap="small" dirty="0"/>
          </a:p>
        </p:txBody>
      </p:sp>
      <p:sp>
        <p:nvSpPr>
          <p:cNvPr id="3" name="Content Placeholder 2"/>
          <p:cNvSpPr>
            <a:spLocks noGrp="1"/>
          </p:cNvSpPr>
          <p:nvPr>
            <p:ph idx="1"/>
          </p:nvPr>
        </p:nvSpPr>
        <p:spPr>
          <a:xfrm>
            <a:off x="1143000" y="1123949"/>
            <a:ext cx="7772400" cy="3810001"/>
          </a:xfrm>
        </p:spPr>
        <p:txBody>
          <a:bodyPr>
            <a:no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“Let </a:t>
            </a:r>
            <a:r>
              <a:rPr lang="en-US" dirty="0">
                <a:solidFill>
                  <a:srgbClr val="31859C"/>
                </a:solidFill>
                <a:effectLst>
                  <a:outerShdw blurRad="50800" dist="38100" dir="5400000" algn="t" rotWithShape="0">
                    <a:prstClr val="black">
                      <a:alpha val="40000"/>
                    </a:prstClr>
                  </a:outerShdw>
                </a:effectLst>
              </a:rPr>
              <a:t>God be found true, though every man be found a liar, as it is written, “That You may be justified in Your words, </a:t>
            </a:r>
            <a:r>
              <a:rPr lang="en-US" dirty="0" smtClean="0">
                <a:solidFill>
                  <a:srgbClr val="31859C"/>
                </a:solidFill>
                <a:effectLst>
                  <a:outerShdw blurRad="50800" dist="38100" dir="5400000" algn="t" rotWithShape="0">
                    <a:prstClr val="black">
                      <a:alpha val="40000"/>
                    </a:prstClr>
                  </a:outerShdw>
                </a:effectLst>
              </a:rPr>
              <a:t>and </a:t>
            </a:r>
            <a:r>
              <a:rPr lang="en-US" dirty="0">
                <a:solidFill>
                  <a:srgbClr val="31859C"/>
                </a:solidFill>
                <a:effectLst>
                  <a:outerShdw blurRad="50800" dist="38100" dir="5400000" algn="t" rotWithShape="0">
                    <a:prstClr val="black">
                      <a:alpha val="40000"/>
                    </a:prstClr>
                  </a:outerShdw>
                </a:effectLst>
              </a:rPr>
              <a:t>prevail when You are judged</a:t>
            </a:r>
            <a:r>
              <a:rPr lang="en-US" b="1" dirty="0">
                <a:solidFill>
                  <a:srgbClr val="31859C"/>
                </a:solidFill>
                <a:effectLst>
                  <a:outerShdw blurRad="50800" dist="38100" dir="5400000" algn="t" rotWithShape="0">
                    <a:prstClr val="black">
                      <a:alpha val="40000"/>
                    </a:prstClr>
                  </a:outerShdw>
                </a:effectLst>
              </a:rPr>
              <a:t>.</a:t>
            </a:r>
            <a:r>
              <a:rPr lang="en-US" dirty="0">
                <a:solidFill>
                  <a:srgbClr val="31859C"/>
                </a:solidFill>
                <a:effectLst>
                  <a:outerShdw blurRad="50800" dist="38100" dir="5400000" algn="t" rotWithShape="0">
                    <a:prstClr val="black">
                      <a:alpha val="40000"/>
                    </a:prstClr>
                  </a:outerShdw>
                </a:effectLst>
              </a:rPr>
              <a:t>” </a:t>
            </a:r>
            <a:r>
              <a:rPr lang="en-US" sz="1800" dirty="0">
                <a:solidFill>
                  <a:srgbClr val="31859C"/>
                </a:solidFill>
                <a:effectLst>
                  <a:outerShdw blurRad="50800" dist="38100" dir="5400000" algn="t" rotWithShape="0">
                    <a:prstClr val="black">
                      <a:alpha val="40000"/>
                    </a:prstClr>
                  </a:outerShdw>
                </a:effectLst>
              </a:rPr>
              <a:t>Romans 3:4 </a:t>
            </a:r>
            <a:r>
              <a:rPr lang="en-US" sz="1800" dirty="0" smtClean="0">
                <a:solidFill>
                  <a:srgbClr val="31859C"/>
                </a:solidFill>
                <a:effectLst>
                  <a:outerShdw blurRad="50800" dist="38100" dir="5400000" algn="t" rotWithShape="0">
                    <a:prstClr val="black">
                      <a:alpha val="40000"/>
                    </a:prstClr>
                  </a:outerShdw>
                </a:effectLst>
              </a:rPr>
              <a:t>NASB</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Lies about God – which is exactly how the war began in heaven and spread to this earth</a:t>
            </a:r>
          </a:p>
          <a:p>
            <a:pPr>
              <a:lnSpc>
                <a:spcPct val="90000"/>
              </a:lnSpc>
              <a:defRPr/>
            </a:pPr>
            <a:r>
              <a:rPr lang="en-US" dirty="0" smtClean="0">
                <a:solidFill>
                  <a:srgbClr val="FFFFFF"/>
                </a:solidFill>
                <a:effectLst>
                  <a:outerShdw blurRad="50800" dist="38100" dir="5400000" algn="t" rotWithShape="0">
                    <a:prstClr val="black">
                      <a:alpha val="40000"/>
                    </a:prstClr>
                  </a:outerShdw>
                </a:effectLst>
              </a:rPr>
              <a:t>God is calling for people at the end of earth’s history to be spokespersons for Him – to be able to tell the truth about Him!</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687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Revelation 14:7</a:t>
            </a:r>
            <a:endParaRPr lang="en-US" cap="small" dirty="0"/>
          </a:p>
        </p:txBody>
      </p:sp>
      <p:sp>
        <p:nvSpPr>
          <p:cNvPr id="3" name="Content Placeholder 2"/>
          <p:cNvSpPr>
            <a:spLocks noGrp="1"/>
          </p:cNvSpPr>
          <p:nvPr>
            <p:ph idx="1"/>
          </p:nvPr>
        </p:nvSpPr>
        <p:spPr>
          <a:xfrm>
            <a:off x="1143000" y="895350"/>
            <a:ext cx="7772400" cy="4038600"/>
          </a:xfrm>
        </p:spPr>
        <p:txBody>
          <a:bodyPr>
            <a:noAutofit/>
          </a:bodyPr>
          <a:lstStyle/>
          <a:p>
            <a:pPr>
              <a:lnSpc>
                <a:spcPct val="85000"/>
              </a:lnSpc>
              <a:defRPr/>
            </a:pPr>
            <a:r>
              <a:rPr lang="en-US" dirty="0" smtClean="0">
                <a:effectLst>
                  <a:outerShdw blurRad="50800" dist="38100" dir="5400000" algn="t" rotWithShape="0">
                    <a:prstClr val="black">
                      <a:alpha val="40000"/>
                    </a:prstClr>
                  </a:outerShdw>
                </a:effectLst>
              </a:rPr>
              <a:t>Fear God and give glory to him for the hour of </a:t>
            </a:r>
            <a:r>
              <a:rPr lang="en-US" i="1" dirty="0" smtClean="0">
                <a:solidFill>
                  <a:srgbClr val="FFFF99"/>
                </a:solidFill>
                <a:effectLst>
                  <a:outerShdw blurRad="50800" dist="38100" dir="5400000" algn="t" rotWithShape="0">
                    <a:prstClr val="black">
                      <a:alpha val="40000"/>
                    </a:prstClr>
                  </a:outerShdw>
                </a:effectLst>
              </a:rPr>
              <a:t>his</a:t>
            </a:r>
            <a:r>
              <a:rPr lang="en-US" dirty="0" smtClean="0">
                <a:solidFill>
                  <a:srgbClr val="FFFF99"/>
                </a:solidFill>
                <a:effectLst>
                  <a:outerShdw blurRad="50800" dist="38100" dir="5400000" algn="t" rotWithShape="0">
                    <a:prstClr val="black">
                      <a:alpha val="40000"/>
                    </a:prstClr>
                  </a:outerShdw>
                </a:effectLst>
              </a:rPr>
              <a:t> judgment </a:t>
            </a:r>
            <a:r>
              <a:rPr lang="en-US" dirty="0" smtClean="0">
                <a:effectLst>
                  <a:outerShdw blurRad="50800" dist="38100" dir="5400000" algn="t" rotWithShape="0">
                    <a:prstClr val="black">
                      <a:alpha val="40000"/>
                    </a:prstClr>
                  </a:outerShdw>
                </a:effectLst>
              </a:rPr>
              <a:t>has come, worship him who made the heavens…</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52056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Revelation 14:7</a:t>
            </a:r>
            <a:endParaRPr lang="en-US" cap="small" dirty="0"/>
          </a:p>
        </p:txBody>
      </p:sp>
      <p:sp>
        <p:nvSpPr>
          <p:cNvPr id="3" name="Content Placeholder 2"/>
          <p:cNvSpPr>
            <a:spLocks noGrp="1"/>
          </p:cNvSpPr>
          <p:nvPr>
            <p:ph idx="1"/>
          </p:nvPr>
        </p:nvSpPr>
        <p:spPr>
          <a:xfrm>
            <a:off x="1143000" y="895350"/>
            <a:ext cx="7772400" cy="4038600"/>
          </a:xfrm>
        </p:spPr>
        <p:txBody>
          <a:bodyPr>
            <a:noAutofit/>
          </a:bodyPr>
          <a:lstStyle/>
          <a:p>
            <a:pPr>
              <a:lnSpc>
                <a:spcPct val="85000"/>
              </a:lnSpc>
              <a:defRPr/>
            </a:pPr>
            <a:r>
              <a:rPr lang="en-US" dirty="0" smtClean="0">
                <a:solidFill>
                  <a:srgbClr val="31859C"/>
                </a:solidFill>
                <a:effectLst>
                  <a:outerShdw blurRad="50800" dist="38100" dir="5400000" algn="t" rotWithShape="0">
                    <a:prstClr val="black">
                      <a:alpha val="40000"/>
                    </a:prstClr>
                  </a:outerShdw>
                </a:effectLst>
              </a:rPr>
              <a:t>Fear God and give glory to him for the hour of </a:t>
            </a:r>
            <a:r>
              <a:rPr lang="en-US" i="1" dirty="0" smtClean="0">
                <a:solidFill>
                  <a:srgbClr val="31859C"/>
                </a:solidFill>
                <a:effectLst>
                  <a:outerShdw blurRad="50800" dist="38100" dir="5400000" algn="t" rotWithShape="0">
                    <a:prstClr val="black">
                      <a:alpha val="40000"/>
                    </a:prstClr>
                  </a:outerShdw>
                </a:effectLst>
              </a:rPr>
              <a:t>his</a:t>
            </a:r>
            <a:r>
              <a:rPr lang="en-US" dirty="0" smtClean="0">
                <a:solidFill>
                  <a:srgbClr val="31859C"/>
                </a:solidFill>
                <a:effectLst>
                  <a:outerShdw blurRad="50800" dist="38100" dir="5400000" algn="t" rotWithShape="0">
                    <a:prstClr val="black">
                      <a:alpha val="40000"/>
                    </a:prstClr>
                  </a:outerShdw>
                </a:effectLst>
              </a:rPr>
              <a:t> judgment has come, worship him who made the heavens…</a:t>
            </a:r>
          </a:p>
          <a:p>
            <a:pPr>
              <a:lnSpc>
                <a:spcPct val="85000"/>
              </a:lnSpc>
              <a:defRPr/>
            </a:pPr>
            <a:r>
              <a:rPr lang="en-US" dirty="0" smtClean="0">
                <a:effectLst>
                  <a:outerShdw blurRad="50800" dist="38100" dir="5400000" algn="t" rotWithShape="0">
                    <a:prstClr val="black">
                      <a:alpha val="40000"/>
                    </a:prstClr>
                  </a:outerShdw>
                </a:effectLst>
              </a:rPr>
              <a:t>Levels 1-4: Be afraid and obey the right rules because God is holding his tribunal to determine guilt and punishment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531370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pPr>
              <a:defRPr/>
            </a:pPr>
            <a:r>
              <a:rPr lang="en-US" cap="small" dirty="0" smtClean="0"/>
              <a:t>Revelation 14:7</a:t>
            </a:r>
            <a:endParaRPr lang="en-US" cap="small" dirty="0"/>
          </a:p>
        </p:txBody>
      </p:sp>
      <p:sp>
        <p:nvSpPr>
          <p:cNvPr id="3" name="Content Placeholder 2"/>
          <p:cNvSpPr>
            <a:spLocks noGrp="1"/>
          </p:cNvSpPr>
          <p:nvPr>
            <p:ph idx="1"/>
          </p:nvPr>
        </p:nvSpPr>
        <p:spPr>
          <a:xfrm>
            <a:off x="1143000" y="895350"/>
            <a:ext cx="7772400" cy="4038600"/>
          </a:xfrm>
        </p:spPr>
        <p:txBody>
          <a:bodyPr>
            <a:noAutofit/>
          </a:bodyPr>
          <a:lstStyle/>
          <a:p>
            <a:pPr>
              <a:lnSpc>
                <a:spcPct val="85000"/>
              </a:lnSpc>
              <a:defRPr/>
            </a:pPr>
            <a:r>
              <a:rPr lang="en-US" dirty="0" smtClean="0">
                <a:solidFill>
                  <a:srgbClr val="31859C"/>
                </a:solidFill>
                <a:effectLst>
                  <a:outerShdw blurRad="50800" dist="38100" dir="5400000" algn="t" rotWithShape="0">
                    <a:prstClr val="black">
                      <a:alpha val="40000"/>
                    </a:prstClr>
                  </a:outerShdw>
                </a:effectLst>
              </a:rPr>
              <a:t>Fear God and give glory to him for the hour of </a:t>
            </a:r>
            <a:r>
              <a:rPr lang="en-US" i="1" dirty="0" smtClean="0">
                <a:solidFill>
                  <a:srgbClr val="31859C"/>
                </a:solidFill>
                <a:effectLst>
                  <a:outerShdw blurRad="50800" dist="38100" dir="5400000" algn="t" rotWithShape="0">
                    <a:prstClr val="black">
                      <a:alpha val="40000"/>
                    </a:prstClr>
                  </a:outerShdw>
                </a:effectLst>
              </a:rPr>
              <a:t>his</a:t>
            </a:r>
            <a:r>
              <a:rPr lang="en-US" dirty="0" smtClean="0">
                <a:solidFill>
                  <a:srgbClr val="31859C"/>
                </a:solidFill>
                <a:effectLst>
                  <a:outerShdw blurRad="50800" dist="38100" dir="5400000" algn="t" rotWithShape="0">
                    <a:prstClr val="black">
                      <a:alpha val="40000"/>
                    </a:prstClr>
                  </a:outerShdw>
                </a:effectLst>
              </a:rPr>
              <a:t> judgment has come, worship him who made the heavens…</a:t>
            </a:r>
          </a:p>
          <a:p>
            <a:pPr>
              <a:lnSpc>
                <a:spcPct val="85000"/>
              </a:lnSpc>
              <a:defRPr/>
            </a:pPr>
            <a:r>
              <a:rPr lang="en-US" dirty="0" smtClean="0">
                <a:solidFill>
                  <a:srgbClr val="31859C"/>
                </a:solidFill>
                <a:effectLst>
                  <a:outerShdw blurRad="50800" dist="38100" dir="5400000" algn="t" rotWithShape="0">
                    <a:prstClr val="black">
                      <a:alpha val="40000"/>
                    </a:prstClr>
                  </a:outerShdw>
                </a:effectLst>
              </a:rPr>
              <a:t>Levels </a:t>
            </a:r>
            <a:r>
              <a:rPr lang="en-US" dirty="0">
                <a:solidFill>
                  <a:srgbClr val="31859C"/>
                </a:solidFill>
                <a:effectLst>
                  <a:outerShdw blurRad="50800" dist="38100" dir="5400000" algn="t" rotWithShape="0">
                    <a:prstClr val="black">
                      <a:alpha val="40000"/>
                    </a:prstClr>
                  </a:outerShdw>
                </a:effectLst>
              </a:rPr>
              <a:t>1-4: Be </a:t>
            </a:r>
            <a:r>
              <a:rPr lang="en-US" dirty="0" smtClean="0">
                <a:solidFill>
                  <a:srgbClr val="31859C"/>
                </a:solidFill>
                <a:effectLst>
                  <a:outerShdw blurRad="50800" dist="38100" dir="5400000" algn="t" rotWithShape="0">
                    <a:prstClr val="black">
                      <a:alpha val="40000"/>
                    </a:prstClr>
                  </a:outerShdw>
                </a:effectLst>
              </a:rPr>
              <a:t>afraid </a:t>
            </a:r>
            <a:r>
              <a:rPr lang="en-US" dirty="0">
                <a:solidFill>
                  <a:srgbClr val="31859C"/>
                </a:solidFill>
                <a:effectLst>
                  <a:outerShdw blurRad="50800" dist="38100" dir="5400000" algn="t" rotWithShape="0">
                    <a:prstClr val="black">
                      <a:alpha val="40000"/>
                    </a:prstClr>
                  </a:outerShdw>
                </a:effectLst>
              </a:rPr>
              <a:t>and obey the right rules because God is holding his tribunal to determine guilt and punishment </a:t>
            </a:r>
          </a:p>
          <a:p>
            <a:pPr>
              <a:lnSpc>
                <a:spcPct val="85000"/>
              </a:lnSpc>
              <a:defRPr/>
            </a:pPr>
            <a:r>
              <a:rPr lang="en-US" sz="2600" dirty="0" smtClean="0">
                <a:effectLst>
                  <a:outerShdw blurRad="50800" dist="38100" dir="5400000" algn="t" rotWithShape="0">
                    <a:prstClr val="black">
                      <a:alpha val="40000"/>
                    </a:prstClr>
                  </a:outerShdw>
                </a:effectLst>
              </a:rPr>
              <a:t>Levels 5-7: Be in awe of God and reveal His character of love for the time in human history has come for people to make a right judgment about Him and worship the Designer, Him who made…</a:t>
            </a:r>
            <a:endParaRPr lang="en-US" sz="2600"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0938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5940" name="Rectangle 4"/>
          <p:cNvSpPr>
            <a:spLocks noGrp="1" noChangeArrowheads="1"/>
          </p:cNvSpPr>
          <p:nvPr>
            <p:ph type="title"/>
          </p:nvPr>
        </p:nvSpPr>
        <p:spPr/>
        <p:txBody>
          <a:bodyPr>
            <a:normAutofit/>
          </a:bodyPr>
          <a:lstStyle/>
          <a:p>
            <a:pPr eaLnBrk="1" hangingPunct="1">
              <a:defRPr/>
            </a:pPr>
            <a:r>
              <a:rPr lang="en-US" cap="small" dirty="0" smtClean="0">
                <a:cs typeface="+mj-cs"/>
              </a:rPr>
              <a:t>Imagine </a:t>
            </a:r>
            <a:r>
              <a:rPr lang="en-US" cap="small" dirty="0"/>
              <a:t>Y</a:t>
            </a:r>
            <a:r>
              <a:rPr lang="en-US" cap="small" dirty="0" smtClean="0">
                <a:cs typeface="+mj-cs"/>
              </a:rPr>
              <a:t>ou</a:t>
            </a:r>
            <a:r>
              <a:rPr lang="en-US" cap="small" dirty="0" smtClean="0">
                <a:latin typeface="Arial"/>
              </a:rPr>
              <a:t>’</a:t>
            </a:r>
            <a:r>
              <a:rPr lang="en-US" cap="small" dirty="0" smtClean="0">
                <a:cs typeface="+mj-cs"/>
              </a:rPr>
              <a:t>re an Angel in Heaven </a:t>
            </a:r>
          </a:p>
        </p:txBody>
      </p:sp>
      <p:pic>
        <p:nvPicPr>
          <p:cNvPr id="3" name="Content Placeholder 2" descr="002_C_Prologue_01a.jpeg"/>
          <p:cNvPicPr>
            <a:picLocks noGrp="1" noChangeAspect="1"/>
          </p:cNvPicPr>
          <p:nvPr>
            <p:ph idx="1"/>
          </p:nvPr>
        </p:nvPicPr>
        <p:blipFill rotWithShape="1">
          <a:blip r:embed="rId3">
            <a:extLst>
              <a:ext uri="{28A0092B-C50C-407E-A947-70E740481C1C}">
                <a14:useLocalDpi xmlns:a14="http://schemas.microsoft.com/office/drawing/2010/main" val="0"/>
              </a:ext>
            </a:extLst>
          </a:blip>
          <a:srcRect l="-1" t="-218" r="57038" b="13073"/>
          <a:stretch/>
        </p:blipFill>
        <p:spPr>
          <a:xfrm>
            <a:off x="2819400" y="742950"/>
            <a:ext cx="3124200" cy="4400550"/>
          </a:xfrm>
        </p:spPr>
      </p:pic>
      <p:sp>
        <p:nvSpPr>
          <p:cNvPr id="2" name="Footer Placeholder 1"/>
          <p:cNvSpPr>
            <a:spLocks noGrp="1"/>
          </p:cNvSpPr>
          <p:nvPr>
            <p:ph type="ftr" sz="quarter" idx="11"/>
          </p:nvPr>
        </p:nvSpPr>
        <p:spPr/>
        <p:txBody>
          <a:bodyPr/>
          <a:lstStyle/>
          <a:p>
            <a:r>
              <a:rPr lang="en-US" smtClean="0"/>
              <a:t>ComeAndReason.com</a:t>
            </a:r>
            <a:endParaRPr lang="en-US" dirty="0"/>
          </a:p>
        </p:txBody>
      </p:sp>
    </p:spTree>
    <p:extLst>
      <p:ext uri="{BB962C8B-B14F-4D97-AF65-F5344CB8AC3E}">
        <p14:creationId xmlns:p14="http://schemas.microsoft.com/office/powerpoint/2010/main" val="84215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0" y="209550"/>
            <a:ext cx="7772400" cy="1143000"/>
          </a:xfrm>
        </p:spPr>
        <p:txBody>
          <a:bodyPr/>
          <a:lstStyle/>
          <a:p>
            <a:pPr>
              <a:lnSpc>
                <a:spcPct val="80000"/>
              </a:lnSpc>
              <a:defRPr/>
            </a:pPr>
            <a:r>
              <a:rPr lang="en-US" cap="small" dirty="0" smtClean="0"/>
              <a:t>The War Began In Heaven over God’s Character and Law of Love</a:t>
            </a:r>
            <a:endParaRPr lang="en-US" cap="small" dirty="0"/>
          </a:p>
        </p:txBody>
      </p:sp>
      <p:sp>
        <p:nvSpPr>
          <p:cNvPr id="4" name="Subtitle 3"/>
          <p:cNvSpPr>
            <a:spLocks noGrp="1"/>
          </p:cNvSpPr>
          <p:nvPr>
            <p:ph type="subTitle" sz="quarter" idx="1"/>
          </p:nvPr>
        </p:nvSpPr>
        <p:spPr>
          <a:xfrm>
            <a:off x="1371600" y="2038350"/>
            <a:ext cx="6400800" cy="1314450"/>
          </a:xfrm>
        </p:spPr>
        <p:txBody>
          <a:bodyPr/>
          <a:lstStyle/>
          <a:p>
            <a:pPr>
              <a:defRPr/>
            </a:pPr>
            <a:endParaRPr lang="en-US" dirty="0">
              <a:solidFill>
                <a:schemeClr val="bg1"/>
              </a:solidFill>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20584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0" y="209550"/>
            <a:ext cx="7772400" cy="1143000"/>
          </a:xfrm>
        </p:spPr>
        <p:txBody>
          <a:bodyPr/>
          <a:lstStyle/>
          <a:p>
            <a:pPr>
              <a:lnSpc>
                <a:spcPct val="80000"/>
              </a:lnSpc>
              <a:defRPr/>
            </a:pPr>
            <a:r>
              <a:rPr lang="en-US" cap="small" dirty="0" smtClean="0"/>
              <a:t>The War Began In Heaven over God’s Character and Law of Love</a:t>
            </a:r>
            <a:endParaRPr lang="en-US" cap="small" dirty="0"/>
          </a:p>
        </p:txBody>
      </p:sp>
      <p:sp>
        <p:nvSpPr>
          <p:cNvPr id="4" name="Subtitle 3"/>
          <p:cNvSpPr>
            <a:spLocks noGrp="1"/>
          </p:cNvSpPr>
          <p:nvPr>
            <p:ph type="subTitle" sz="quarter" idx="1"/>
          </p:nvPr>
        </p:nvSpPr>
        <p:spPr>
          <a:xfrm>
            <a:off x="1371600" y="2038350"/>
            <a:ext cx="6400800" cy="1314450"/>
          </a:xfrm>
        </p:spPr>
        <p:txBody>
          <a:bodyPr/>
          <a:lstStyle/>
          <a:p>
            <a:pPr>
              <a:defRPr/>
            </a:pPr>
            <a:r>
              <a:rPr lang="en-US" dirty="0" smtClean="0">
                <a:solidFill>
                  <a:schemeClr val="bg1"/>
                </a:solidFill>
                <a:effectLst>
                  <a:outerShdw blurRad="50800" dist="38100" dir="5400000" algn="t" rotWithShape="0">
                    <a:prstClr val="black">
                      <a:alpha val="40000"/>
                    </a:prstClr>
                  </a:outerShdw>
                </a:effectLst>
              </a:rPr>
              <a:t>And It Will End Over the SAME Issue!</a:t>
            </a:r>
            <a:endParaRPr lang="en-US" dirty="0">
              <a:solidFill>
                <a:schemeClr val="bg1"/>
              </a:solidFill>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274748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pPr>
              <a:defRPr/>
            </a:pPr>
            <a:r>
              <a:rPr lang="en-US" cap="small" dirty="0" smtClean="0"/>
              <a:t>New Covenant</a:t>
            </a:r>
            <a:endParaRPr lang="en-US" cap="small" dirty="0"/>
          </a:p>
        </p:txBody>
      </p:sp>
      <p:sp>
        <p:nvSpPr>
          <p:cNvPr id="4" name="Content Placeholder 3"/>
          <p:cNvSpPr>
            <a:spLocks noGrp="1"/>
          </p:cNvSpPr>
          <p:nvPr>
            <p:ph idx="1"/>
          </p:nvPr>
        </p:nvSpPr>
        <p:spPr>
          <a:xfrm>
            <a:off x="1143000" y="1314450"/>
            <a:ext cx="7685088" cy="3257550"/>
          </a:xfrm>
        </p:spPr>
        <p:txBody>
          <a:bodyPr>
            <a:normAutofit/>
          </a:bodyPr>
          <a:lstStyle/>
          <a:p>
            <a:pPr marL="0" indent="0">
              <a:buNone/>
              <a:defRPr/>
            </a:pPr>
            <a:endParaRPr lang="en-US" dirty="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65474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pPr>
              <a:defRPr/>
            </a:pPr>
            <a:r>
              <a:rPr lang="en-US" cap="small" dirty="0" smtClean="0"/>
              <a:t>New Covenant</a:t>
            </a:r>
            <a:endParaRPr lang="en-US" cap="small" dirty="0"/>
          </a:p>
        </p:txBody>
      </p:sp>
      <p:sp>
        <p:nvSpPr>
          <p:cNvPr id="4" name="Content Placeholder 3"/>
          <p:cNvSpPr>
            <a:spLocks noGrp="1"/>
          </p:cNvSpPr>
          <p:nvPr>
            <p:ph idx="1"/>
          </p:nvPr>
        </p:nvSpPr>
        <p:spPr>
          <a:xfrm>
            <a:off x="1143000" y="1047750"/>
            <a:ext cx="7685088" cy="3257550"/>
          </a:xfrm>
        </p:spPr>
        <p:txBody>
          <a:bodyPr>
            <a:normAutofit/>
          </a:bodyPr>
          <a:lstStyle/>
          <a:p>
            <a:pPr>
              <a:lnSpc>
                <a:spcPct val="90000"/>
              </a:lnSpc>
              <a:defRPr/>
            </a:pPr>
            <a:r>
              <a:rPr lang="en-US" dirty="0" smtClean="0">
                <a:effectLst>
                  <a:outerShdw blurRad="50800" dist="38100" dir="5400000" algn="t" rotWithShape="0">
                    <a:prstClr val="black">
                      <a:alpha val="40000"/>
                    </a:prstClr>
                  </a:outerShdw>
                </a:effectLst>
              </a:rPr>
              <a:t>Write laws on heart/mind </a:t>
            </a:r>
            <a:r>
              <a:rPr lang="en-US" sz="1700" dirty="0" smtClean="0">
                <a:solidFill>
                  <a:schemeClr val="tx2">
                    <a:lumMod val="40000"/>
                    <a:lumOff val="60000"/>
                  </a:schemeClr>
                </a:solidFill>
                <a:effectLst>
                  <a:outerShdw blurRad="50800" dist="38100" dir="5400000" algn="t" rotWithShape="0">
                    <a:prstClr val="black">
                      <a:alpha val="40000"/>
                    </a:prstClr>
                  </a:outerShdw>
                </a:effectLst>
              </a:rPr>
              <a:t>Hebrews 8:10</a:t>
            </a:r>
          </a:p>
          <a:p>
            <a:pPr marL="0" indent="0">
              <a:lnSpc>
                <a:spcPct val="90000"/>
              </a:lnSpc>
              <a:buNone/>
              <a:defRPr/>
            </a:pPr>
            <a:endParaRPr lang="en-US" dirty="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50979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pPr>
              <a:defRPr/>
            </a:pPr>
            <a:r>
              <a:rPr lang="en-US" cap="small" dirty="0" smtClean="0"/>
              <a:t>New Covenant</a:t>
            </a:r>
            <a:endParaRPr lang="en-US" cap="small" dirty="0"/>
          </a:p>
        </p:txBody>
      </p:sp>
      <p:sp>
        <p:nvSpPr>
          <p:cNvPr id="4" name="Content Placeholder 3"/>
          <p:cNvSpPr>
            <a:spLocks noGrp="1"/>
          </p:cNvSpPr>
          <p:nvPr>
            <p:ph idx="1"/>
          </p:nvPr>
        </p:nvSpPr>
        <p:spPr>
          <a:xfrm>
            <a:off x="1143000" y="1047750"/>
            <a:ext cx="7685088" cy="381000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Write laws on heart/mind </a:t>
            </a:r>
            <a:r>
              <a:rPr lang="en-US" sz="1700" dirty="0" smtClean="0">
                <a:solidFill>
                  <a:srgbClr val="31859C"/>
                </a:solidFill>
                <a:effectLst>
                  <a:outerShdw blurRad="50800" dist="38100" dir="5400000" algn="t" rotWithShape="0">
                    <a:prstClr val="black">
                      <a:alpha val="40000"/>
                    </a:prstClr>
                  </a:outerShdw>
                </a:effectLst>
              </a:rPr>
              <a:t>Hebrews 8:10</a:t>
            </a:r>
          </a:p>
          <a:p>
            <a:pPr>
              <a:lnSpc>
                <a:spcPct val="90000"/>
              </a:lnSpc>
              <a:defRPr/>
            </a:pPr>
            <a:r>
              <a:rPr lang="en-US" dirty="0" smtClean="0">
                <a:effectLst>
                  <a:outerShdw blurRad="50800" dist="38100" dir="5400000" algn="t" rotWithShape="0">
                    <a:prstClr val="black">
                      <a:alpha val="40000"/>
                    </a:prstClr>
                  </a:outerShdw>
                </a:effectLst>
              </a:rPr>
              <a:t>Circumcision of heart by HS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Romans 2:29</a:t>
            </a:r>
            <a:endParaRPr lang="en-US" dirty="0" smtClean="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79121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pPr>
              <a:defRPr/>
            </a:pPr>
            <a:r>
              <a:rPr lang="en-US" cap="small" dirty="0" smtClean="0"/>
              <a:t>New Covenant</a:t>
            </a:r>
            <a:endParaRPr lang="en-US" cap="small" dirty="0"/>
          </a:p>
        </p:txBody>
      </p:sp>
      <p:sp>
        <p:nvSpPr>
          <p:cNvPr id="4" name="Content Placeholder 3"/>
          <p:cNvSpPr>
            <a:spLocks noGrp="1"/>
          </p:cNvSpPr>
          <p:nvPr>
            <p:ph idx="1"/>
          </p:nvPr>
        </p:nvSpPr>
        <p:spPr>
          <a:xfrm>
            <a:off x="1143000" y="1047750"/>
            <a:ext cx="7685088" cy="325755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Write laws on heart/mind </a:t>
            </a:r>
            <a:r>
              <a:rPr lang="en-US" sz="1700" dirty="0" smtClean="0">
                <a:solidFill>
                  <a:srgbClr val="31859C"/>
                </a:solidFill>
                <a:effectLst>
                  <a:outerShdw blurRad="50800" dist="38100" dir="5400000" algn="t" rotWithShape="0">
                    <a:prstClr val="black">
                      <a:alpha val="40000"/>
                    </a:prstClr>
                  </a:outerShdw>
                </a:effectLst>
              </a:rPr>
              <a:t>Hebrews 8:10</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Circumcision of heart by HS </a:t>
            </a:r>
            <a:r>
              <a:rPr lang="en-US" sz="1600" dirty="0" smtClean="0">
                <a:solidFill>
                  <a:srgbClr val="31859C"/>
                </a:solidFill>
                <a:effectLst>
                  <a:outerShdw blurRad="50800" dist="38100" dir="5400000" algn="t" rotWithShape="0">
                    <a:prstClr val="black">
                      <a:alpha val="40000"/>
                    </a:prstClr>
                  </a:outerShdw>
                </a:effectLst>
              </a:rPr>
              <a:t>Romans 2:29</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effectLst>
                  <a:outerShdw blurRad="50800" dist="38100" dir="5400000" algn="t" rotWithShape="0">
                    <a:prstClr val="black">
                      <a:alpha val="40000"/>
                    </a:prstClr>
                  </a:outerShdw>
                </a:effectLst>
              </a:rPr>
              <a:t>Remove heart of stone, put in heart of flesh </a:t>
            </a:r>
            <a:r>
              <a:rPr lang="en-US" sz="1600" dirty="0" smtClean="0">
                <a:solidFill>
                  <a:srgbClr val="8EB4E3"/>
                </a:solidFill>
                <a:effectLst>
                  <a:outerShdw blurRad="50800" dist="38100" dir="5400000" algn="t" rotWithShape="0">
                    <a:prstClr val="black">
                      <a:alpha val="40000"/>
                    </a:prstClr>
                  </a:outerShdw>
                </a:effectLst>
              </a:rPr>
              <a:t>Ezekiel 11:19</a:t>
            </a:r>
            <a:endParaRPr lang="en-US" dirty="0" smtClean="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07125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pPr>
              <a:defRPr/>
            </a:pPr>
            <a:r>
              <a:rPr lang="en-US" cap="small" dirty="0" smtClean="0"/>
              <a:t>New Covenant</a:t>
            </a:r>
            <a:endParaRPr lang="en-US" cap="small" dirty="0"/>
          </a:p>
        </p:txBody>
      </p:sp>
      <p:sp>
        <p:nvSpPr>
          <p:cNvPr id="4" name="Content Placeholder 3"/>
          <p:cNvSpPr>
            <a:spLocks noGrp="1"/>
          </p:cNvSpPr>
          <p:nvPr>
            <p:ph idx="1"/>
          </p:nvPr>
        </p:nvSpPr>
        <p:spPr>
          <a:xfrm>
            <a:off x="1143000" y="1047750"/>
            <a:ext cx="7685088" cy="325755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Write laws on heart/mind </a:t>
            </a:r>
            <a:r>
              <a:rPr lang="en-US" sz="1700" dirty="0" smtClean="0">
                <a:solidFill>
                  <a:srgbClr val="31859C"/>
                </a:solidFill>
                <a:effectLst>
                  <a:outerShdw blurRad="50800" dist="38100" dir="5400000" algn="t" rotWithShape="0">
                    <a:prstClr val="black">
                      <a:alpha val="40000"/>
                    </a:prstClr>
                  </a:outerShdw>
                </a:effectLst>
              </a:rPr>
              <a:t>Hebrews 8:10</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Circumcision of heart by HS </a:t>
            </a:r>
            <a:r>
              <a:rPr lang="en-US" sz="1600" dirty="0" smtClean="0">
                <a:solidFill>
                  <a:srgbClr val="31859C"/>
                </a:solidFill>
                <a:effectLst>
                  <a:outerShdw blurRad="50800" dist="38100" dir="5400000" algn="t" rotWithShape="0">
                    <a:prstClr val="black">
                      <a:alpha val="40000"/>
                    </a:prstClr>
                  </a:outerShdw>
                </a:effectLst>
              </a:rPr>
              <a:t>Romans 2:29</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Remove heart of stone, put in heart of flesh </a:t>
            </a:r>
            <a:r>
              <a:rPr lang="en-US" sz="1600" dirty="0" smtClean="0">
                <a:solidFill>
                  <a:srgbClr val="31859C"/>
                </a:solidFill>
                <a:effectLst>
                  <a:outerShdw blurRad="50800" dist="38100" dir="5400000" algn="t" rotWithShape="0">
                    <a:prstClr val="black">
                      <a:alpha val="40000"/>
                    </a:prstClr>
                  </a:outerShdw>
                </a:effectLst>
              </a:rPr>
              <a:t>Ezekiel 11:19</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effectLst>
                  <a:outerShdw blurRad="50800" dist="38100" dir="5400000" algn="t" rotWithShape="0">
                    <a:prstClr val="black">
                      <a:alpha val="40000"/>
                    </a:prstClr>
                  </a:outerShdw>
                </a:effectLst>
              </a:rPr>
              <a:t>Reborn </a:t>
            </a:r>
            <a:r>
              <a:rPr lang="en-US" sz="1600" dirty="0" smtClean="0">
                <a:solidFill>
                  <a:srgbClr val="8EB4E3"/>
                </a:solidFill>
                <a:effectLst>
                  <a:outerShdw blurRad="50800" dist="38100" dir="5400000" algn="t" rotWithShape="0">
                    <a:prstClr val="black">
                      <a:alpha val="40000"/>
                    </a:prstClr>
                  </a:outerShdw>
                </a:effectLst>
              </a:rPr>
              <a:t>John 3:3</a:t>
            </a:r>
            <a:endParaRPr lang="en-US" dirty="0" smtClean="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28303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pPr>
              <a:defRPr/>
            </a:pPr>
            <a:r>
              <a:rPr lang="en-US" cap="small" dirty="0" smtClean="0"/>
              <a:t>New Covenant</a:t>
            </a:r>
            <a:endParaRPr lang="en-US" cap="small" dirty="0"/>
          </a:p>
        </p:txBody>
      </p:sp>
      <p:sp>
        <p:nvSpPr>
          <p:cNvPr id="4" name="Content Placeholder 3"/>
          <p:cNvSpPr>
            <a:spLocks noGrp="1"/>
          </p:cNvSpPr>
          <p:nvPr>
            <p:ph idx="1"/>
          </p:nvPr>
        </p:nvSpPr>
        <p:spPr>
          <a:xfrm>
            <a:off x="1143000" y="1047750"/>
            <a:ext cx="7685088" cy="325755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Write laws on heart/mind </a:t>
            </a:r>
            <a:r>
              <a:rPr lang="en-US" sz="1700" dirty="0" smtClean="0">
                <a:solidFill>
                  <a:srgbClr val="31859C"/>
                </a:solidFill>
                <a:effectLst>
                  <a:outerShdw blurRad="50800" dist="38100" dir="5400000" algn="t" rotWithShape="0">
                    <a:prstClr val="black">
                      <a:alpha val="40000"/>
                    </a:prstClr>
                  </a:outerShdw>
                </a:effectLst>
              </a:rPr>
              <a:t>Hebrews 8:10</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Circumcision of heart by HS </a:t>
            </a:r>
            <a:r>
              <a:rPr lang="en-US" sz="1600" dirty="0" smtClean="0">
                <a:solidFill>
                  <a:srgbClr val="31859C"/>
                </a:solidFill>
                <a:effectLst>
                  <a:outerShdw blurRad="50800" dist="38100" dir="5400000" algn="t" rotWithShape="0">
                    <a:prstClr val="black">
                      <a:alpha val="40000"/>
                    </a:prstClr>
                  </a:outerShdw>
                </a:effectLst>
              </a:rPr>
              <a:t>Romans 2:29</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Remove heart of stone, put in heart of flesh </a:t>
            </a:r>
            <a:r>
              <a:rPr lang="en-US" sz="1600" dirty="0" smtClean="0">
                <a:solidFill>
                  <a:srgbClr val="31859C"/>
                </a:solidFill>
                <a:effectLst>
                  <a:outerShdw blurRad="50800" dist="38100" dir="5400000" algn="t" rotWithShape="0">
                    <a:prstClr val="black">
                      <a:alpha val="40000"/>
                    </a:prstClr>
                  </a:outerShdw>
                </a:effectLst>
              </a:rPr>
              <a:t>Ezekiel 11:19</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Reborn </a:t>
            </a:r>
            <a:r>
              <a:rPr lang="en-US" sz="1600" dirty="0" smtClean="0">
                <a:solidFill>
                  <a:srgbClr val="31859C"/>
                </a:solidFill>
                <a:effectLst>
                  <a:outerShdw blurRad="50800" dist="38100" dir="5400000" algn="t" rotWithShape="0">
                    <a:prstClr val="black">
                      <a:alpha val="40000"/>
                    </a:prstClr>
                  </a:outerShdw>
                </a:effectLst>
              </a:rPr>
              <a:t>John 3:3</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effectLst>
                  <a:outerShdw blurRad="50800" dist="38100" dir="5400000" algn="t" rotWithShape="0">
                    <a:prstClr val="black">
                      <a:alpha val="40000"/>
                    </a:prstClr>
                  </a:outerShdw>
                </a:effectLst>
              </a:rPr>
              <a:t>Mind of Christ </a:t>
            </a:r>
            <a:r>
              <a:rPr lang="en-US" sz="1600" dirty="0" smtClean="0">
                <a:solidFill>
                  <a:srgbClr val="8EB4E3"/>
                </a:solidFill>
                <a:effectLst>
                  <a:outerShdw blurRad="50800" dist="38100" dir="5400000" algn="t" rotWithShape="0">
                    <a:prstClr val="black">
                      <a:alpha val="40000"/>
                    </a:prstClr>
                  </a:outerShdw>
                </a:effectLst>
              </a:rPr>
              <a:t>1Corinthians 2:16</a:t>
            </a:r>
            <a:endParaRPr lang="en-US" dirty="0" smtClean="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14460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pPr>
              <a:defRPr/>
            </a:pPr>
            <a:r>
              <a:rPr lang="en-US" cap="small" dirty="0" smtClean="0"/>
              <a:t>New Covenant</a:t>
            </a:r>
            <a:endParaRPr lang="en-US" cap="small" dirty="0"/>
          </a:p>
        </p:txBody>
      </p:sp>
      <p:sp>
        <p:nvSpPr>
          <p:cNvPr id="4" name="Content Placeholder 3"/>
          <p:cNvSpPr>
            <a:spLocks noGrp="1"/>
          </p:cNvSpPr>
          <p:nvPr>
            <p:ph idx="1"/>
          </p:nvPr>
        </p:nvSpPr>
        <p:spPr>
          <a:xfrm>
            <a:off x="1143000" y="1047750"/>
            <a:ext cx="7685088" cy="3810000"/>
          </a:xfrm>
        </p:spPr>
        <p:txBody>
          <a:bodyPr>
            <a:normAutofit/>
          </a:bodyPr>
          <a:lstStyle/>
          <a:p>
            <a:pPr>
              <a:lnSpc>
                <a:spcPct val="90000"/>
              </a:lnSpc>
              <a:defRPr/>
            </a:pPr>
            <a:r>
              <a:rPr lang="en-US" dirty="0" smtClean="0">
                <a:solidFill>
                  <a:srgbClr val="31859C"/>
                </a:solidFill>
                <a:effectLst>
                  <a:outerShdw blurRad="50800" dist="38100" dir="5400000" algn="t" rotWithShape="0">
                    <a:prstClr val="black">
                      <a:alpha val="40000"/>
                    </a:prstClr>
                  </a:outerShdw>
                </a:effectLst>
              </a:rPr>
              <a:t>Write laws on heart/mind </a:t>
            </a:r>
            <a:r>
              <a:rPr lang="en-US" sz="1700" dirty="0" smtClean="0">
                <a:solidFill>
                  <a:srgbClr val="31859C"/>
                </a:solidFill>
                <a:effectLst>
                  <a:outerShdw blurRad="50800" dist="38100" dir="5400000" algn="t" rotWithShape="0">
                    <a:prstClr val="black">
                      <a:alpha val="40000"/>
                    </a:prstClr>
                  </a:outerShdw>
                </a:effectLst>
              </a:rPr>
              <a:t>Hebrews 8:10</a:t>
            </a: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Circumcision of heart by HS </a:t>
            </a:r>
            <a:r>
              <a:rPr lang="en-US" sz="1600" dirty="0" smtClean="0">
                <a:solidFill>
                  <a:srgbClr val="31859C"/>
                </a:solidFill>
                <a:effectLst>
                  <a:outerShdw blurRad="50800" dist="38100" dir="5400000" algn="t" rotWithShape="0">
                    <a:prstClr val="black">
                      <a:alpha val="40000"/>
                    </a:prstClr>
                  </a:outerShdw>
                </a:effectLst>
              </a:rPr>
              <a:t>Romans 2:29</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Remove heart of stone, put in heart of flesh </a:t>
            </a:r>
            <a:r>
              <a:rPr lang="en-US" sz="1600" dirty="0" smtClean="0">
                <a:solidFill>
                  <a:srgbClr val="31859C"/>
                </a:solidFill>
                <a:effectLst>
                  <a:outerShdw blurRad="50800" dist="38100" dir="5400000" algn="t" rotWithShape="0">
                    <a:prstClr val="black">
                      <a:alpha val="40000"/>
                    </a:prstClr>
                  </a:outerShdw>
                </a:effectLst>
              </a:rPr>
              <a:t>Ezekiel 11:19</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Reborn </a:t>
            </a:r>
            <a:r>
              <a:rPr lang="en-US" sz="1600" dirty="0" smtClean="0">
                <a:solidFill>
                  <a:srgbClr val="31859C"/>
                </a:solidFill>
                <a:effectLst>
                  <a:outerShdw blurRad="50800" dist="38100" dir="5400000" algn="t" rotWithShape="0">
                    <a:prstClr val="black">
                      <a:alpha val="40000"/>
                    </a:prstClr>
                  </a:outerShdw>
                </a:effectLst>
              </a:rPr>
              <a:t>John 3:3</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solidFill>
                  <a:srgbClr val="31859C"/>
                </a:solidFill>
                <a:effectLst>
                  <a:outerShdw blurRad="50800" dist="38100" dir="5400000" algn="t" rotWithShape="0">
                    <a:prstClr val="black">
                      <a:alpha val="40000"/>
                    </a:prstClr>
                  </a:outerShdw>
                </a:effectLst>
              </a:rPr>
              <a:t>Mind of Christ </a:t>
            </a:r>
            <a:r>
              <a:rPr lang="en-US" sz="1600" dirty="0" smtClean="0">
                <a:solidFill>
                  <a:srgbClr val="31859C"/>
                </a:solidFill>
                <a:effectLst>
                  <a:outerShdw blurRad="50800" dist="38100" dir="5400000" algn="t" rotWithShape="0">
                    <a:prstClr val="black">
                      <a:alpha val="40000"/>
                    </a:prstClr>
                  </a:outerShdw>
                </a:effectLst>
              </a:rPr>
              <a:t>1Corinthians 2:16</a:t>
            </a:r>
            <a:endParaRPr lang="en-US" dirty="0" smtClean="0">
              <a:solidFill>
                <a:srgbClr val="31859C"/>
              </a:solidFill>
              <a:effectLst>
                <a:outerShdw blurRad="50800" dist="38100" dir="5400000" algn="t" rotWithShape="0">
                  <a:prstClr val="black">
                    <a:alpha val="40000"/>
                  </a:prstClr>
                </a:outerShdw>
              </a:effectLst>
            </a:endParaRPr>
          </a:p>
          <a:p>
            <a:pPr>
              <a:lnSpc>
                <a:spcPct val="90000"/>
              </a:lnSpc>
              <a:defRPr/>
            </a:pPr>
            <a:r>
              <a:rPr lang="en-US" dirty="0" smtClean="0">
                <a:effectLst>
                  <a:outerShdw blurRad="50800" dist="38100" dir="5400000" algn="t" rotWithShape="0">
                    <a:prstClr val="black">
                      <a:alpha val="40000"/>
                    </a:prstClr>
                  </a:outerShdw>
                </a:effectLst>
              </a:rPr>
              <a:t>New heart and right spirit </a:t>
            </a:r>
            <a:r>
              <a:rPr lang="en-US" sz="1600" dirty="0" smtClean="0">
                <a:solidFill>
                  <a:srgbClr val="8EB4E3"/>
                </a:solidFill>
                <a:effectLst>
                  <a:outerShdw blurRad="50800" dist="38100" dir="5400000" algn="t" rotWithShape="0">
                    <a:prstClr val="black">
                      <a:alpha val="40000"/>
                    </a:prstClr>
                  </a:outerShdw>
                </a:effectLst>
              </a:rPr>
              <a:t>Ezekiel 36:26</a:t>
            </a:r>
            <a:endParaRPr lang="en-US" dirty="0" smtClean="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27058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300"/>
            <a:ext cx="8229600" cy="857250"/>
          </a:xfrm>
        </p:spPr>
        <p:txBody>
          <a:bodyPr/>
          <a:lstStyle/>
          <a:p>
            <a:pPr>
              <a:defRPr/>
            </a:pPr>
            <a:r>
              <a:rPr lang="en-US" cap="small" dirty="0" smtClean="0"/>
              <a:t>New Covenant</a:t>
            </a:r>
            <a:endParaRPr lang="en-US" cap="small" dirty="0"/>
          </a:p>
        </p:txBody>
      </p:sp>
      <p:sp>
        <p:nvSpPr>
          <p:cNvPr id="4" name="Content Placeholder 3"/>
          <p:cNvSpPr>
            <a:spLocks noGrp="1"/>
          </p:cNvSpPr>
          <p:nvPr>
            <p:ph idx="1"/>
          </p:nvPr>
        </p:nvSpPr>
        <p:spPr>
          <a:xfrm>
            <a:off x="1143000" y="1047750"/>
            <a:ext cx="7685088" cy="3733800"/>
          </a:xfrm>
        </p:spPr>
        <p:txBody>
          <a:bodyPr>
            <a:normAutofit lnSpcReduction="10000"/>
          </a:bodyPr>
          <a:lstStyle/>
          <a:p>
            <a:pPr>
              <a:defRPr/>
            </a:pPr>
            <a:r>
              <a:rPr lang="en-US" dirty="0" smtClean="0">
                <a:solidFill>
                  <a:srgbClr val="31859C"/>
                </a:solidFill>
                <a:effectLst>
                  <a:outerShdw blurRad="50800" dist="38100" dir="5400000" algn="t" rotWithShape="0">
                    <a:prstClr val="black">
                      <a:alpha val="40000"/>
                    </a:prstClr>
                  </a:outerShdw>
                </a:effectLst>
              </a:rPr>
              <a:t>Write laws on heart/mind </a:t>
            </a:r>
            <a:r>
              <a:rPr lang="en-US" sz="1700" dirty="0" smtClean="0">
                <a:solidFill>
                  <a:srgbClr val="31859C"/>
                </a:solidFill>
                <a:effectLst>
                  <a:outerShdw blurRad="50800" dist="38100" dir="5400000" algn="t" rotWithShape="0">
                    <a:prstClr val="black">
                      <a:alpha val="40000"/>
                    </a:prstClr>
                  </a:outerShdw>
                </a:effectLst>
              </a:rPr>
              <a:t>Hebrews 8:10</a:t>
            </a:r>
          </a:p>
          <a:p>
            <a:pPr>
              <a:defRPr/>
            </a:pPr>
            <a:r>
              <a:rPr lang="en-US" dirty="0" smtClean="0">
                <a:solidFill>
                  <a:srgbClr val="31859C"/>
                </a:solidFill>
                <a:effectLst>
                  <a:outerShdw blurRad="50800" dist="38100" dir="5400000" algn="t" rotWithShape="0">
                    <a:prstClr val="black">
                      <a:alpha val="40000"/>
                    </a:prstClr>
                  </a:outerShdw>
                </a:effectLst>
              </a:rPr>
              <a:t>Circumcision of heart by HS </a:t>
            </a:r>
            <a:r>
              <a:rPr lang="en-US" sz="1600" dirty="0" smtClean="0">
                <a:solidFill>
                  <a:srgbClr val="31859C"/>
                </a:solidFill>
                <a:effectLst>
                  <a:outerShdw blurRad="50800" dist="38100" dir="5400000" algn="t" rotWithShape="0">
                    <a:prstClr val="black">
                      <a:alpha val="40000"/>
                    </a:prstClr>
                  </a:outerShdw>
                </a:effectLst>
              </a:rPr>
              <a:t>Romans 2:29</a:t>
            </a:r>
            <a:endParaRPr lang="en-US" dirty="0" smtClean="0">
              <a:solidFill>
                <a:srgbClr val="31859C"/>
              </a:solidFill>
              <a:effectLst>
                <a:outerShdw blurRad="50800" dist="38100" dir="5400000" algn="t" rotWithShape="0">
                  <a:prstClr val="black">
                    <a:alpha val="40000"/>
                  </a:prstClr>
                </a:outerShdw>
              </a:effectLst>
            </a:endParaRPr>
          </a:p>
          <a:p>
            <a:pPr>
              <a:defRPr/>
            </a:pPr>
            <a:r>
              <a:rPr lang="en-US" dirty="0" smtClean="0">
                <a:solidFill>
                  <a:srgbClr val="31859C"/>
                </a:solidFill>
                <a:effectLst>
                  <a:outerShdw blurRad="50800" dist="38100" dir="5400000" algn="t" rotWithShape="0">
                    <a:prstClr val="black">
                      <a:alpha val="40000"/>
                    </a:prstClr>
                  </a:outerShdw>
                </a:effectLst>
              </a:rPr>
              <a:t>Remove heart of stone, put in heart of flesh </a:t>
            </a:r>
            <a:r>
              <a:rPr lang="en-US" sz="1600" dirty="0" smtClean="0">
                <a:solidFill>
                  <a:srgbClr val="31859C"/>
                </a:solidFill>
                <a:effectLst>
                  <a:outerShdw blurRad="50800" dist="38100" dir="5400000" algn="t" rotWithShape="0">
                    <a:prstClr val="black">
                      <a:alpha val="40000"/>
                    </a:prstClr>
                  </a:outerShdw>
                </a:effectLst>
              </a:rPr>
              <a:t>Ezekiel 11:19</a:t>
            </a:r>
            <a:endParaRPr lang="en-US" dirty="0" smtClean="0">
              <a:solidFill>
                <a:srgbClr val="31859C"/>
              </a:solidFill>
              <a:effectLst>
                <a:outerShdw blurRad="50800" dist="38100" dir="5400000" algn="t" rotWithShape="0">
                  <a:prstClr val="black">
                    <a:alpha val="40000"/>
                  </a:prstClr>
                </a:outerShdw>
              </a:effectLst>
            </a:endParaRPr>
          </a:p>
          <a:p>
            <a:pPr>
              <a:defRPr/>
            </a:pPr>
            <a:r>
              <a:rPr lang="en-US" dirty="0" smtClean="0">
                <a:solidFill>
                  <a:srgbClr val="31859C"/>
                </a:solidFill>
                <a:effectLst>
                  <a:outerShdw blurRad="50800" dist="38100" dir="5400000" algn="t" rotWithShape="0">
                    <a:prstClr val="black">
                      <a:alpha val="40000"/>
                    </a:prstClr>
                  </a:outerShdw>
                </a:effectLst>
              </a:rPr>
              <a:t>Reborn </a:t>
            </a:r>
            <a:r>
              <a:rPr lang="en-US" sz="1600" dirty="0" smtClean="0">
                <a:solidFill>
                  <a:srgbClr val="31859C"/>
                </a:solidFill>
                <a:effectLst>
                  <a:outerShdw blurRad="50800" dist="38100" dir="5400000" algn="t" rotWithShape="0">
                    <a:prstClr val="black">
                      <a:alpha val="40000"/>
                    </a:prstClr>
                  </a:outerShdw>
                </a:effectLst>
              </a:rPr>
              <a:t>John 3:3</a:t>
            </a:r>
            <a:endParaRPr lang="en-US" dirty="0" smtClean="0">
              <a:solidFill>
                <a:srgbClr val="31859C"/>
              </a:solidFill>
              <a:effectLst>
                <a:outerShdw blurRad="50800" dist="38100" dir="5400000" algn="t" rotWithShape="0">
                  <a:prstClr val="black">
                    <a:alpha val="40000"/>
                  </a:prstClr>
                </a:outerShdw>
              </a:effectLst>
            </a:endParaRPr>
          </a:p>
          <a:p>
            <a:pPr>
              <a:defRPr/>
            </a:pPr>
            <a:r>
              <a:rPr lang="en-US" dirty="0" smtClean="0">
                <a:solidFill>
                  <a:srgbClr val="31859C"/>
                </a:solidFill>
                <a:effectLst>
                  <a:outerShdw blurRad="50800" dist="38100" dir="5400000" algn="t" rotWithShape="0">
                    <a:prstClr val="black">
                      <a:alpha val="40000"/>
                    </a:prstClr>
                  </a:outerShdw>
                </a:effectLst>
              </a:rPr>
              <a:t>Mind of Christ </a:t>
            </a:r>
            <a:r>
              <a:rPr lang="en-US" sz="1600" dirty="0" smtClean="0">
                <a:solidFill>
                  <a:srgbClr val="31859C"/>
                </a:solidFill>
                <a:effectLst>
                  <a:outerShdw blurRad="50800" dist="38100" dir="5400000" algn="t" rotWithShape="0">
                    <a:prstClr val="black">
                      <a:alpha val="40000"/>
                    </a:prstClr>
                  </a:outerShdw>
                </a:effectLst>
              </a:rPr>
              <a:t>1Corinthians 2:16</a:t>
            </a:r>
            <a:endParaRPr lang="en-US" dirty="0" smtClean="0">
              <a:solidFill>
                <a:srgbClr val="31859C"/>
              </a:solidFill>
              <a:effectLst>
                <a:outerShdw blurRad="50800" dist="38100" dir="5400000" algn="t" rotWithShape="0">
                  <a:prstClr val="black">
                    <a:alpha val="40000"/>
                  </a:prstClr>
                </a:outerShdw>
              </a:effectLst>
            </a:endParaRPr>
          </a:p>
          <a:p>
            <a:pPr>
              <a:defRPr/>
            </a:pPr>
            <a:r>
              <a:rPr lang="en-US" dirty="0" smtClean="0">
                <a:solidFill>
                  <a:srgbClr val="31859C"/>
                </a:solidFill>
                <a:effectLst>
                  <a:outerShdw blurRad="50800" dist="38100" dir="5400000" algn="t" rotWithShape="0">
                    <a:prstClr val="black">
                      <a:alpha val="40000"/>
                    </a:prstClr>
                  </a:outerShdw>
                </a:effectLst>
              </a:rPr>
              <a:t>New heart and right spirit </a:t>
            </a:r>
            <a:r>
              <a:rPr lang="en-US" sz="1600" dirty="0" smtClean="0">
                <a:solidFill>
                  <a:srgbClr val="31859C"/>
                </a:solidFill>
                <a:effectLst>
                  <a:outerShdw blurRad="50800" dist="38100" dir="5400000" algn="t" rotWithShape="0">
                    <a:prstClr val="black">
                      <a:alpha val="40000"/>
                    </a:prstClr>
                  </a:outerShdw>
                </a:effectLst>
              </a:rPr>
              <a:t>Ezekiel 36:26</a:t>
            </a:r>
            <a:endParaRPr lang="en-US" dirty="0" smtClean="0">
              <a:solidFill>
                <a:srgbClr val="31859C"/>
              </a:solidFill>
              <a:effectLst>
                <a:outerShdw blurRad="50800" dist="38100" dir="5400000" algn="t" rotWithShape="0">
                  <a:prstClr val="black">
                    <a:alpha val="40000"/>
                  </a:prstClr>
                </a:outerShdw>
              </a:effectLst>
            </a:endParaRPr>
          </a:p>
          <a:p>
            <a:pPr>
              <a:defRPr/>
            </a:pPr>
            <a:r>
              <a:rPr lang="en-US" dirty="0" smtClean="0">
                <a:effectLst>
                  <a:outerShdw blurRad="50800" dist="38100" dir="5400000" algn="t" rotWithShape="0">
                    <a:prstClr val="black">
                      <a:alpha val="40000"/>
                    </a:prstClr>
                  </a:outerShdw>
                </a:effectLst>
              </a:rPr>
              <a:t>Living stones built into a house for God </a:t>
            </a:r>
            <a:r>
              <a:rPr lang="en-US" sz="1600" dirty="0" smtClean="0">
                <a:solidFill>
                  <a:srgbClr val="8EB4E3"/>
                </a:solidFill>
                <a:effectLst>
                  <a:outerShdw blurRad="50800" dist="38100" dir="5400000" algn="t" rotWithShape="0">
                    <a:prstClr val="black">
                      <a:alpha val="40000"/>
                    </a:prstClr>
                  </a:outerShdw>
                </a:effectLst>
              </a:rPr>
              <a:t>1Peter 2:5</a:t>
            </a:r>
            <a:endParaRPr lang="en-US" dirty="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883736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17826" name="Rectangle 2"/>
          <p:cNvSpPr>
            <a:spLocks noGrp="1" noChangeArrowheads="1"/>
          </p:cNvSpPr>
          <p:nvPr>
            <p:ph type="ctrTitle"/>
          </p:nvPr>
        </p:nvSpPr>
        <p:spPr>
          <a:xfrm>
            <a:off x="685800" y="123825"/>
            <a:ext cx="7772400" cy="660796"/>
          </a:xfrm>
        </p:spPr>
        <p:txBody>
          <a:bodyPr/>
          <a:lstStyle/>
          <a:p>
            <a:pPr eaLnBrk="1" hangingPunct="1">
              <a:defRPr/>
            </a:pPr>
            <a:r>
              <a:rPr lang="en-US" cap="small" dirty="0" smtClean="0">
                <a:cs typeface="+mj-cs"/>
              </a:rPr>
              <a:t>What was Lucifer</a:t>
            </a:r>
            <a:r>
              <a:rPr lang="ja-JP" altLang="en-US" cap="small" dirty="0" smtClean="0">
                <a:latin typeface="Arial"/>
                <a:cs typeface="+mj-cs"/>
              </a:rPr>
              <a:t>’</a:t>
            </a:r>
            <a:r>
              <a:rPr lang="en-US" cap="small" dirty="0" smtClean="0">
                <a:cs typeface="+mj-cs"/>
              </a:rPr>
              <a:t>s Lie? </a:t>
            </a:r>
          </a:p>
        </p:txBody>
      </p:sp>
      <p:sp>
        <p:nvSpPr>
          <p:cNvPr id="3917827" name="Rectangle 3"/>
          <p:cNvSpPr>
            <a:spLocks noGrp="1" noChangeArrowheads="1"/>
          </p:cNvSpPr>
          <p:nvPr>
            <p:ph type="subTitle" idx="1"/>
          </p:nvPr>
        </p:nvSpPr>
        <p:spPr>
          <a:xfrm>
            <a:off x="1111250" y="895350"/>
            <a:ext cx="7062788" cy="3968354"/>
          </a:xfrm>
        </p:spPr>
        <p:txBody>
          <a:bodyPr>
            <a:normAutofit/>
          </a:bodyPr>
          <a:lstStyle/>
          <a:p>
            <a:pPr eaLnBrk="1" hangingPunct="1">
              <a:defRPr/>
            </a:pPr>
            <a:r>
              <a:rPr lang="en-US" altLang="ja-JP" dirty="0" smtClean="0">
                <a:solidFill>
                  <a:schemeClr val="bg1"/>
                </a:solidFill>
                <a:effectLst>
                  <a:outerShdw blurRad="50800" dist="38100" dir="5400000" algn="t" rotWithShape="0">
                    <a:prstClr val="black">
                      <a:alpha val="40000"/>
                    </a:prstClr>
                  </a:outerShdw>
                </a:effectLst>
                <a:latin typeface="Arial"/>
                <a:cs typeface="+mn-cs"/>
              </a:rPr>
              <a:t>Consistent with 2Corinthians 10:3-5:</a:t>
            </a:r>
          </a:p>
          <a:p>
            <a:pPr eaLnBrk="1" hangingPunct="1">
              <a:defRPr/>
            </a:pPr>
            <a:endParaRPr lang="en-US" altLang="ja-JP" dirty="0" smtClean="0">
              <a:effectLst>
                <a:outerShdw blurRad="50800" dist="38100" dir="5400000" algn="t" rotWithShape="0">
                  <a:prstClr val="black">
                    <a:alpha val="40000"/>
                  </a:prstClr>
                </a:outerShdw>
              </a:effectLst>
              <a:latin typeface="Arial"/>
              <a:cs typeface="+mn-cs"/>
            </a:endParaRPr>
          </a:p>
          <a:p>
            <a:pPr algn="l" eaLnBrk="1" hangingPunct="1">
              <a:defRPr/>
            </a:pPr>
            <a:r>
              <a:rPr lang="ja-JP" altLang="en-US" dirty="0" smtClean="0">
                <a:solidFill>
                  <a:srgbClr val="FFFFFF"/>
                </a:solidFill>
                <a:effectLst>
                  <a:outerShdw blurRad="50800" dist="38100" dir="5400000" algn="t" rotWithShape="0">
                    <a:prstClr val="black">
                      <a:alpha val="40000"/>
                    </a:prstClr>
                  </a:outerShdw>
                </a:effectLst>
                <a:latin typeface="Arial"/>
                <a:cs typeface="+mn-cs"/>
              </a:rPr>
              <a:t>“</a:t>
            </a:r>
            <a:r>
              <a:rPr lang="en-US" dirty="0" smtClean="0">
                <a:solidFill>
                  <a:srgbClr val="FFFFFF"/>
                </a:solidFill>
                <a:effectLst>
                  <a:outerShdw blurRad="50800" dist="38100" dir="5400000" algn="t" rotWithShape="0">
                    <a:prstClr val="black">
                      <a:alpha val="40000"/>
                    </a:prstClr>
                  </a:outerShdw>
                </a:effectLst>
                <a:cs typeface="+mn-cs"/>
              </a:rPr>
              <a:t>From the </a:t>
            </a:r>
            <a:r>
              <a:rPr lang="en-US" dirty="0" smtClean="0">
                <a:solidFill>
                  <a:srgbClr val="FFFF99"/>
                </a:solidFill>
                <a:effectLst>
                  <a:outerShdw blurRad="50800" dist="38100" dir="5400000" algn="t" rotWithShape="0">
                    <a:prstClr val="black">
                      <a:alpha val="40000"/>
                    </a:prstClr>
                  </a:outerShdw>
                </a:effectLst>
                <a:cs typeface="+mn-cs"/>
              </a:rPr>
              <a:t>opening of the great controversy </a:t>
            </a:r>
            <a:r>
              <a:rPr lang="en-US" dirty="0" smtClean="0">
                <a:solidFill>
                  <a:srgbClr val="FFFFFF"/>
                </a:solidFill>
                <a:effectLst>
                  <a:outerShdw blurRad="50800" dist="38100" dir="5400000" algn="t" rotWithShape="0">
                    <a:prstClr val="black">
                      <a:alpha val="40000"/>
                    </a:prstClr>
                  </a:outerShdw>
                </a:effectLst>
                <a:cs typeface="+mn-cs"/>
              </a:rPr>
              <a:t>it has been Satan's purpose to </a:t>
            </a:r>
            <a:r>
              <a:rPr lang="en-US" dirty="0" smtClean="0">
                <a:solidFill>
                  <a:srgbClr val="FFFF99"/>
                </a:solidFill>
                <a:effectLst>
                  <a:outerShdw blurRad="50800" dist="38100" dir="5400000" algn="t" rotWithShape="0">
                    <a:prstClr val="black">
                      <a:alpha val="40000"/>
                    </a:prstClr>
                  </a:outerShdw>
                </a:effectLst>
                <a:cs typeface="+mn-cs"/>
              </a:rPr>
              <a:t>misrepresent God's character </a:t>
            </a:r>
            <a:r>
              <a:rPr lang="en-US" dirty="0" smtClean="0">
                <a:solidFill>
                  <a:srgbClr val="FFFFFF"/>
                </a:solidFill>
                <a:effectLst>
                  <a:outerShdw blurRad="50800" dist="38100" dir="5400000" algn="t" rotWithShape="0">
                    <a:prstClr val="black">
                      <a:alpha val="40000"/>
                    </a:prstClr>
                  </a:outerShdw>
                </a:effectLst>
                <a:cs typeface="+mn-cs"/>
              </a:rPr>
              <a:t>and to excite </a:t>
            </a:r>
            <a:r>
              <a:rPr lang="en-US" dirty="0" smtClean="0">
                <a:solidFill>
                  <a:srgbClr val="FFFF99"/>
                </a:solidFill>
                <a:effectLst>
                  <a:outerShdw blurRad="50800" dist="38100" dir="5400000" algn="t" rotWithShape="0">
                    <a:prstClr val="black">
                      <a:alpha val="40000"/>
                    </a:prstClr>
                  </a:outerShdw>
                </a:effectLst>
                <a:cs typeface="+mn-cs"/>
              </a:rPr>
              <a:t>rebellion against His law</a:t>
            </a:r>
            <a:r>
              <a:rPr lang="en-US" dirty="0" smtClean="0">
                <a:solidFill>
                  <a:srgbClr val="FFFFFF"/>
                </a:solidFill>
                <a:effectLst>
                  <a:outerShdw blurRad="50800" dist="38100" dir="5400000" algn="t" rotWithShape="0">
                    <a:prstClr val="black">
                      <a:alpha val="40000"/>
                    </a:prstClr>
                  </a:outerShdw>
                </a:effectLst>
                <a:cs typeface="+mn-cs"/>
              </a:rPr>
              <a:t>, and this work appears to be crowned with success.</a:t>
            </a:r>
            <a:r>
              <a:rPr lang="ja-JP" altLang="en-US" dirty="0" smtClean="0">
                <a:solidFill>
                  <a:srgbClr val="FFFFFF"/>
                </a:solidFill>
                <a:effectLst>
                  <a:outerShdw blurRad="50800" dist="38100" dir="5400000" algn="t" rotWithShape="0">
                    <a:prstClr val="black">
                      <a:alpha val="40000"/>
                    </a:prstClr>
                  </a:outerShdw>
                </a:effectLst>
                <a:latin typeface="Arial"/>
                <a:cs typeface="+mn-cs"/>
              </a:rPr>
              <a:t>”</a:t>
            </a:r>
            <a:r>
              <a:rPr lang="en-US" dirty="0" smtClean="0">
                <a:effectLst>
                  <a:outerShdw blurRad="50800" dist="38100" dir="5400000" algn="t" rotWithShape="0">
                    <a:prstClr val="black">
                      <a:alpha val="40000"/>
                    </a:prstClr>
                  </a:outerShdw>
                </a:effectLst>
                <a:cs typeface="+mn-cs"/>
              </a:rPr>
              <a:t>				    </a:t>
            </a:r>
            <a:r>
              <a:rPr lang="en-US" sz="1600" dirty="0" smtClean="0">
                <a:solidFill>
                  <a:schemeClr val="tx2">
                    <a:lumMod val="40000"/>
                    <a:lumOff val="60000"/>
                  </a:schemeClr>
                </a:solidFill>
                <a:effectLst>
                  <a:outerShdw blurRad="50800" dist="38100" dir="5400000" algn="t" rotWithShape="0">
                    <a:prstClr val="black">
                      <a:alpha val="40000"/>
                    </a:prstClr>
                  </a:outerShdw>
                </a:effectLst>
                <a:cs typeface="+mn-cs"/>
              </a:rPr>
              <a:t>E.G. White, Patriarchs and Prophets  338</a:t>
            </a:r>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62699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990600" y="1008460"/>
            <a:ext cx="7696200" cy="3563540"/>
          </a:xfrm>
        </p:spPr>
        <p:txBody>
          <a:bodyPr>
            <a:normAutofit/>
          </a:bodyPr>
          <a:lstStyle/>
          <a:p>
            <a:pPr>
              <a:defRPr/>
            </a:pPr>
            <a:endParaRPr lang="en-US" sz="1700" dirty="0">
              <a:solidFill>
                <a:srgbClr val="8EB4E3"/>
              </a:solidFill>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40516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1143000" y="1008460"/>
            <a:ext cx="7543800" cy="3563540"/>
          </a:xfrm>
        </p:spPr>
        <p:txBody>
          <a:bodyPr>
            <a:normAutofit/>
          </a:bodyPr>
          <a:lstStyle/>
          <a:p>
            <a:pPr marL="0" indent="0">
              <a:lnSpc>
                <a:spcPct val="85000"/>
              </a:lnSpc>
              <a:buNone/>
              <a:defRPr/>
            </a:pPr>
            <a:r>
              <a:rPr lang="en-US" dirty="0" smtClean="0">
                <a:effectLst>
                  <a:outerShdw blurRad="50800" dist="38100" dir="5400000" algn="t" rotWithShape="0">
                    <a:prstClr val="black">
                      <a:alpha val="40000"/>
                    </a:prstClr>
                  </a:outerShdw>
                </a:effectLst>
              </a:rPr>
              <a:t>In a war between two versions of God and His law: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212593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1143000" y="1008460"/>
            <a:ext cx="7543800" cy="3563540"/>
          </a:xfrm>
        </p:spPr>
        <p:txBody>
          <a:bodyPr>
            <a:normAutofit/>
          </a:bodyPr>
          <a:lstStyle/>
          <a:p>
            <a:pPr marL="0" indent="0">
              <a:lnSpc>
                <a:spcPct val="85000"/>
              </a:lnSpc>
              <a:buNone/>
              <a:defRPr/>
            </a:pPr>
            <a:r>
              <a:rPr lang="en-US" dirty="0" smtClean="0">
                <a:solidFill>
                  <a:srgbClr val="31859C"/>
                </a:solidFill>
                <a:effectLst>
                  <a:outerShdw blurRad="50800" dist="38100" dir="5400000" algn="t" rotWithShape="0">
                    <a:prstClr val="black">
                      <a:alpha val="40000"/>
                    </a:prstClr>
                  </a:outerShdw>
                </a:effectLst>
              </a:rPr>
              <a:t>In a war between two versions of God and His law: </a:t>
            </a:r>
          </a:p>
          <a:p>
            <a:pPr marL="514350" indent="-514350">
              <a:lnSpc>
                <a:spcPct val="85000"/>
              </a:lnSpc>
              <a:buFont typeface="+mj-lt"/>
              <a:buAutoNum type="arabicPeriod"/>
              <a:defRPr/>
            </a:pPr>
            <a:r>
              <a:rPr lang="en-US" dirty="0" smtClean="0">
                <a:effectLst>
                  <a:outerShdw blurRad="50800" dist="38100" dir="5400000" algn="t" rotWithShape="0">
                    <a:prstClr val="black">
                      <a:alpha val="40000"/>
                    </a:prstClr>
                  </a:outerShdw>
                </a:effectLst>
              </a:rPr>
              <a:t>A god who is like Satan alleges – arbitrary, imposes rules, requires legal payments and is the source of inflicted punishment and death</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22055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1143000" y="1008460"/>
            <a:ext cx="7543800" cy="4135040"/>
          </a:xfrm>
        </p:spPr>
        <p:txBody>
          <a:bodyPr>
            <a:normAutofit/>
          </a:bodyPr>
          <a:lstStyle/>
          <a:p>
            <a:pPr marL="0" indent="0">
              <a:lnSpc>
                <a:spcPct val="85000"/>
              </a:lnSpc>
              <a:buNone/>
              <a:defRPr/>
            </a:pPr>
            <a:r>
              <a:rPr lang="en-US" dirty="0" smtClean="0">
                <a:solidFill>
                  <a:srgbClr val="31859C"/>
                </a:solidFill>
                <a:effectLst>
                  <a:outerShdw blurRad="50800" dist="38100" dir="5400000" algn="t" rotWithShape="0">
                    <a:prstClr val="black">
                      <a:alpha val="40000"/>
                    </a:prstClr>
                  </a:outerShdw>
                </a:effectLst>
              </a:rPr>
              <a:t>In a war between two versions of God and His law: </a:t>
            </a:r>
          </a:p>
          <a:p>
            <a:pPr marL="514350" indent="-514350">
              <a:lnSpc>
                <a:spcPct val="85000"/>
              </a:lnSpc>
              <a:buFont typeface="+mj-lt"/>
              <a:buAutoNum type="arabicPeriod"/>
              <a:defRPr/>
            </a:pPr>
            <a:r>
              <a:rPr lang="en-US" dirty="0" smtClean="0">
                <a:solidFill>
                  <a:srgbClr val="31859C"/>
                </a:solidFill>
                <a:effectLst>
                  <a:outerShdw blurRad="50800" dist="38100" dir="5400000" algn="t" rotWithShape="0">
                    <a:prstClr val="black">
                      <a:alpha val="40000"/>
                    </a:prstClr>
                  </a:outerShdw>
                </a:effectLst>
              </a:rPr>
              <a:t>A god </a:t>
            </a:r>
            <a:r>
              <a:rPr lang="en-US" dirty="0">
                <a:solidFill>
                  <a:srgbClr val="31859C"/>
                </a:solidFill>
                <a:effectLst>
                  <a:outerShdw blurRad="50800" dist="38100" dir="5400000" algn="t" rotWithShape="0">
                    <a:prstClr val="black">
                      <a:alpha val="40000"/>
                    </a:prstClr>
                  </a:outerShdw>
                </a:effectLst>
              </a:rPr>
              <a:t>who is like Satan </a:t>
            </a:r>
            <a:r>
              <a:rPr lang="en-US" dirty="0" smtClean="0">
                <a:solidFill>
                  <a:srgbClr val="31859C"/>
                </a:solidFill>
                <a:effectLst>
                  <a:outerShdw blurRad="50800" dist="38100" dir="5400000" algn="t" rotWithShape="0">
                    <a:prstClr val="black">
                      <a:alpha val="40000"/>
                    </a:prstClr>
                  </a:outerShdw>
                </a:effectLst>
              </a:rPr>
              <a:t>alleges</a:t>
            </a:r>
            <a:r>
              <a:rPr lang="en-US" dirty="0">
                <a:solidFill>
                  <a:srgbClr val="31859C"/>
                </a:solidFill>
                <a:effectLst>
                  <a:outerShdw blurRad="50800" dist="38100" dir="5400000" algn="t" rotWithShape="0">
                    <a:prstClr val="black">
                      <a:alpha val="40000"/>
                    </a:prstClr>
                  </a:outerShdw>
                </a:effectLst>
              </a:rPr>
              <a:t> </a:t>
            </a:r>
            <a:r>
              <a:rPr lang="en-US" dirty="0" smtClean="0">
                <a:solidFill>
                  <a:srgbClr val="31859C"/>
                </a:solidFill>
                <a:effectLst>
                  <a:outerShdw blurRad="50800" dist="38100" dir="5400000" algn="t" rotWithShape="0">
                    <a:prstClr val="black">
                      <a:alpha val="40000"/>
                    </a:prstClr>
                  </a:outerShdw>
                </a:effectLst>
              </a:rPr>
              <a:t>– arbitrary</a:t>
            </a:r>
            <a:r>
              <a:rPr lang="en-US" dirty="0">
                <a:solidFill>
                  <a:srgbClr val="31859C"/>
                </a:solidFill>
                <a:effectLst>
                  <a:outerShdw blurRad="50800" dist="38100" dir="5400000" algn="t" rotWithShape="0">
                    <a:prstClr val="black">
                      <a:alpha val="40000"/>
                    </a:prstClr>
                  </a:outerShdw>
                </a:effectLst>
              </a:rPr>
              <a:t>, imposes rules, requires legal payments and is the source of inflicted punishment and death</a:t>
            </a:r>
          </a:p>
          <a:p>
            <a:pPr marL="514350" indent="-514350">
              <a:lnSpc>
                <a:spcPct val="85000"/>
              </a:lnSpc>
              <a:buFont typeface="+mj-lt"/>
              <a:buAutoNum type="arabicPeriod"/>
              <a:defRPr/>
            </a:pPr>
            <a:r>
              <a:rPr lang="en-US" dirty="0" smtClean="0">
                <a:effectLst>
                  <a:outerShdw blurRad="50800" dist="38100" dir="5400000" algn="t" rotWithShape="0">
                    <a:prstClr val="black">
                      <a:alpha val="40000"/>
                    </a:prstClr>
                  </a:outerShdw>
                </a:effectLst>
              </a:rPr>
              <a:t>The God Jesus revealed, who is Love and created reality to operate only in harmony with Him. The God who gave His life to heal!</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1973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1143000" y="1008460"/>
            <a:ext cx="7543800" cy="3563540"/>
          </a:xfrm>
        </p:spPr>
        <p:txBody>
          <a:bodyPr>
            <a:normAutofit/>
          </a:bodyPr>
          <a:lstStyle/>
          <a:p>
            <a:pPr>
              <a:defRPr/>
            </a:pPr>
            <a:r>
              <a:rPr lang="en-US" dirty="0" smtClean="0">
                <a:effectLst>
                  <a:outerShdw blurRad="50800" dist="38100" dir="5400000" algn="t" rotWithShape="0">
                    <a:prstClr val="black">
                      <a:alpha val="40000"/>
                    </a:prstClr>
                  </a:outerShdw>
                </a:effectLst>
              </a:rPr>
              <a:t>People are settling into one of the two views</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97134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1143000" y="1008460"/>
            <a:ext cx="7543800" cy="3563540"/>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People are settling into one of the two views</a:t>
            </a:r>
          </a:p>
          <a:p>
            <a:pPr>
              <a:defRPr/>
            </a:pPr>
            <a:r>
              <a:rPr lang="en-US" dirty="0" smtClean="0">
                <a:effectLst>
                  <a:outerShdw blurRad="50800" dist="38100" dir="5400000" algn="t" rotWithShape="0">
                    <a:prstClr val="black">
                      <a:alpha val="40000"/>
                    </a:prstClr>
                  </a:outerShdw>
                </a:effectLst>
              </a:rPr>
              <a:t>Those who love God and others more than self – such that they would give their lives for others</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76879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1143000" y="1008460"/>
            <a:ext cx="7543800" cy="3563540"/>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People are settling into one of the two views</a:t>
            </a:r>
          </a:p>
          <a:p>
            <a:pPr>
              <a:defRPr/>
            </a:pPr>
            <a:r>
              <a:rPr lang="en-US" dirty="0" smtClean="0">
                <a:effectLst>
                  <a:outerShdw blurRad="50800" dist="38100" dir="5400000" algn="t" rotWithShape="0">
                    <a:prstClr val="black">
                      <a:alpha val="40000"/>
                    </a:prstClr>
                  </a:outerShdw>
                </a:effectLst>
              </a:rPr>
              <a:t>Those who love God and others more than self – such that they would give their lives for others</a:t>
            </a:r>
          </a:p>
          <a:p>
            <a:pPr lvl="1">
              <a:defRPr/>
            </a:pPr>
            <a:r>
              <a:rPr lang="en-US" dirty="0" smtClean="0">
                <a:effectLst>
                  <a:outerShdw blurRad="50800" dist="38100" dir="5400000" algn="t" rotWithShape="0">
                    <a:prstClr val="black">
                      <a:alpha val="40000"/>
                    </a:prstClr>
                  </a:outerShdw>
                </a:effectLst>
              </a:rPr>
              <a:t>These are they who do not love their lives so much as to shrink from death.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Revelation 12:11</a:t>
            </a:r>
            <a:r>
              <a:rPr lang="en-US" dirty="0" smtClean="0">
                <a:effectLst>
                  <a:outerShdw blurRad="50800" dist="38100" dir="5400000" algn="t" rotWithShape="0">
                    <a:prstClr val="black">
                      <a:alpha val="40000"/>
                    </a:prstClr>
                  </a:outerShdw>
                </a:effectLst>
              </a:rPr>
              <a:t>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50032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1143000" y="1008460"/>
            <a:ext cx="7543800" cy="3563540"/>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People are settling into one of the two views</a:t>
            </a:r>
          </a:p>
          <a:p>
            <a:pPr>
              <a:defRPr/>
            </a:pPr>
            <a:r>
              <a:rPr lang="en-US" dirty="0" smtClean="0">
                <a:effectLst>
                  <a:outerShdw blurRad="50800" dist="38100" dir="5400000" algn="t" rotWithShape="0">
                    <a:prstClr val="black">
                      <a:alpha val="40000"/>
                    </a:prstClr>
                  </a:outerShdw>
                </a:effectLst>
              </a:rPr>
              <a:t>Those who love God and others more than self – such that they would give their lives for others</a:t>
            </a:r>
          </a:p>
          <a:p>
            <a:pPr lvl="1">
              <a:defRPr/>
            </a:pPr>
            <a:r>
              <a:rPr lang="en-US" dirty="0" smtClean="0">
                <a:effectLst>
                  <a:outerShdw blurRad="50800" dist="38100" dir="5400000" algn="t" rotWithShape="0">
                    <a:prstClr val="black">
                      <a:alpha val="40000"/>
                    </a:prstClr>
                  </a:outerShdw>
                </a:effectLst>
              </a:rPr>
              <a:t>These are they who do not love their lives so much as to shrink from death. </a:t>
            </a:r>
            <a:r>
              <a:rPr lang="en-US" sz="1600" dirty="0" smtClean="0">
                <a:effectLst>
                  <a:outerShdw blurRad="50800" dist="38100" dir="5400000" algn="t" rotWithShape="0">
                    <a:prstClr val="black">
                      <a:alpha val="40000"/>
                    </a:prstClr>
                  </a:outerShdw>
                </a:effectLst>
              </a:rPr>
              <a:t>Revelation 12:11</a:t>
            </a:r>
            <a:r>
              <a:rPr lang="en-US" dirty="0" smtClean="0">
                <a:effectLst>
                  <a:outerShdw blurRad="50800" dist="38100" dir="5400000" algn="t" rotWithShape="0">
                    <a:prstClr val="black">
                      <a:alpha val="40000"/>
                    </a:prstClr>
                  </a:outerShdw>
                </a:effectLst>
              </a:rPr>
              <a:t> </a:t>
            </a:r>
          </a:p>
          <a:p>
            <a:pPr lvl="1">
              <a:defRPr/>
            </a:pPr>
            <a:r>
              <a:rPr lang="en-US" dirty="0" smtClean="0">
                <a:effectLst>
                  <a:outerShdw blurRad="50800" dist="38100" dir="5400000" algn="t" rotWithShape="0">
                    <a:prstClr val="black">
                      <a:alpha val="40000"/>
                    </a:prstClr>
                  </a:outerShdw>
                </a:effectLst>
              </a:rPr>
              <a:t>The Sealed of God</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167922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1143000" y="1008460"/>
            <a:ext cx="7543800" cy="3773090"/>
          </a:xfrm>
        </p:spPr>
        <p:txBody>
          <a:bodyPr>
            <a:normAutofit/>
          </a:bodyPr>
          <a:lstStyle/>
          <a:p>
            <a:pPr>
              <a:defRPr/>
            </a:pPr>
            <a:r>
              <a:rPr lang="en-US" dirty="0" smtClean="0">
                <a:effectLst>
                  <a:outerShdw blurRad="50800" dist="38100" dir="5400000" algn="t" rotWithShape="0">
                    <a:prstClr val="black">
                      <a:alpha val="40000"/>
                    </a:prstClr>
                  </a:outerShdw>
                </a:effectLst>
              </a:rPr>
              <a:t>Or those who solidify in selfishness:</a:t>
            </a:r>
          </a:p>
          <a:p>
            <a:pPr lvl="1">
              <a:defRPr/>
            </a:pPr>
            <a:r>
              <a:rPr lang="en-US" dirty="0" smtClean="0">
                <a:effectLst>
                  <a:outerShdw blurRad="50800" dist="38100" dir="5400000" algn="t" rotWithShape="0">
                    <a:prstClr val="black">
                      <a:alpha val="40000"/>
                    </a:prstClr>
                  </a:outerShdw>
                </a:effectLst>
              </a:rPr>
              <a:t>either believing in the beastly methods of coercion – thus marked in their foreheads, or </a:t>
            </a:r>
          </a:p>
          <a:p>
            <a:pPr>
              <a:defRPr/>
            </a:pPr>
            <a:endParaRPr lang="en-US" sz="1700" dirty="0">
              <a:solidFill>
                <a:srgbClr val="8EB4E3"/>
              </a:solidFill>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062267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8" y="209550"/>
            <a:ext cx="8666162" cy="610791"/>
          </a:xfrm>
        </p:spPr>
        <p:txBody>
          <a:bodyPr>
            <a:normAutofit/>
          </a:bodyPr>
          <a:lstStyle/>
          <a:p>
            <a:pPr>
              <a:defRPr/>
            </a:pPr>
            <a:r>
              <a:rPr lang="en-US" cap="small" dirty="0" smtClean="0"/>
              <a:t>Where Do We Find Ourselves Now?</a:t>
            </a:r>
            <a:endParaRPr lang="en-US" cap="small" dirty="0"/>
          </a:p>
        </p:txBody>
      </p:sp>
      <p:sp>
        <p:nvSpPr>
          <p:cNvPr id="3" name="Content Placeholder 2"/>
          <p:cNvSpPr>
            <a:spLocks noGrp="1"/>
          </p:cNvSpPr>
          <p:nvPr>
            <p:ph idx="1"/>
          </p:nvPr>
        </p:nvSpPr>
        <p:spPr>
          <a:xfrm>
            <a:off x="1143000" y="1008460"/>
            <a:ext cx="7543800" cy="3773090"/>
          </a:xfrm>
        </p:spPr>
        <p:txBody>
          <a:bodyPr>
            <a:normAutofit/>
          </a:bodyPr>
          <a:lstStyle/>
          <a:p>
            <a:pPr>
              <a:defRPr/>
            </a:pPr>
            <a:r>
              <a:rPr lang="en-US" dirty="0" smtClean="0">
                <a:effectLst>
                  <a:outerShdw blurRad="50800" dist="38100" dir="5400000" algn="t" rotWithShape="0">
                    <a:prstClr val="black">
                      <a:alpha val="40000"/>
                    </a:prstClr>
                  </a:outerShdw>
                </a:effectLst>
              </a:rPr>
              <a:t>Or those who solidify in selfishness:</a:t>
            </a:r>
          </a:p>
          <a:p>
            <a:pPr lvl="1">
              <a:defRPr/>
            </a:pPr>
            <a:r>
              <a:rPr lang="en-US" dirty="0" smtClean="0">
                <a:effectLst>
                  <a:outerShdw blurRad="50800" dist="38100" dir="5400000" algn="t" rotWithShape="0">
                    <a:prstClr val="black">
                      <a:alpha val="40000"/>
                    </a:prstClr>
                  </a:outerShdw>
                </a:effectLst>
              </a:rPr>
              <a:t>either believing in the beastly methods of coercion – thus marked in their foreheads, or </a:t>
            </a:r>
          </a:p>
          <a:p>
            <a:pPr lvl="1">
              <a:defRPr/>
            </a:pPr>
            <a:r>
              <a:rPr lang="en-US" dirty="0" smtClean="0">
                <a:effectLst>
                  <a:outerShdw blurRad="50800" dist="38100" dir="5400000" algn="t" rotWithShape="0">
                    <a:prstClr val="black">
                      <a:alpha val="40000"/>
                    </a:prstClr>
                  </a:outerShdw>
                </a:effectLst>
              </a:rPr>
              <a:t>practicing the beastly methods of coercion – thus marked in their hands.</a:t>
            </a:r>
          </a:p>
          <a:p>
            <a:pPr>
              <a:defRPr/>
            </a:pPr>
            <a:endParaRPr lang="en-US" sz="1700" dirty="0">
              <a:solidFill>
                <a:srgbClr val="8EB4E3"/>
              </a:solidFill>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82111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Is God’s Character?</a:t>
            </a:r>
            <a:endParaRPr lang="en-US" cap="small" dirty="0"/>
          </a:p>
        </p:txBody>
      </p:sp>
      <p:sp>
        <p:nvSpPr>
          <p:cNvPr id="3" name="Content Placeholder 2"/>
          <p:cNvSpPr>
            <a:spLocks noGrp="1"/>
          </p:cNvSpPr>
          <p:nvPr>
            <p:ph idx="1"/>
          </p:nvPr>
        </p:nvSpPr>
        <p:spPr/>
        <p:txBody>
          <a:bodyPr>
            <a:normAutofit/>
          </a:bodyPr>
          <a:lstStyle/>
          <a:p>
            <a:pPr>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35704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905000"/>
          </a:xfrm>
        </p:spPr>
        <p:txBody>
          <a:bodyPr>
            <a:normAutofit/>
          </a:bodyPr>
          <a:lstStyle/>
          <a:p>
            <a:pPr>
              <a:lnSpc>
                <a:spcPct val="80000"/>
              </a:lnSpc>
            </a:pPr>
            <a:r>
              <a:rPr lang="en-US" dirty="0"/>
              <a:t>God is waiting for a people to be settled into the truth about </a:t>
            </a:r>
            <a:r>
              <a:rPr lang="en-US" dirty="0" smtClean="0"/>
              <a:t>Him</a:t>
            </a:r>
            <a:br>
              <a:rPr lang="en-US" dirty="0" smtClean="0"/>
            </a:br>
            <a:r>
              <a:rPr lang="en-US" sz="2000" dirty="0" smtClean="0">
                <a:solidFill>
                  <a:srgbClr val="8EB4E3"/>
                </a:solidFill>
              </a:rPr>
              <a:t>Rev </a:t>
            </a:r>
            <a:r>
              <a:rPr lang="en-US" sz="2000" dirty="0">
                <a:solidFill>
                  <a:srgbClr val="8EB4E3"/>
                </a:solidFill>
              </a:rPr>
              <a:t>7:1-3</a:t>
            </a:r>
            <a:br>
              <a:rPr lang="en-US" sz="2000" dirty="0">
                <a:solidFill>
                  <a:srgbClr val="8EB4E3"/>
                </a:solidFill>
              </a:rPr>
            </a:br>
            <a:endParaRPr lang="en-US" dirty="0"/>
          </a:p>
        </p:txBody>
      </p:sp>
      <p:sp>
        <p:nvSpPr>
          <p:cNvPr id="3" name="Content Placeholder 2"/>
          <p:cNvSpPr>
            <a:spLocks noGrp="1"/>
          </p:cNvSpPr>
          <p:nvPr>
            <p:ph idx="1"/>
          </p:nvPr>
        </p:nvSpPr>
        <p:spPr>
          <a:xfrm>
            <a:off x="1143000" y="1809749"/>
            <a:ext cx="7543800" cy="2784873"/>
          </a:xfrm>
        </p:spPr>
        <p:txBody>
          <a:bodyPr/>
          <a:lstStyle/>
          <a:p>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80350304"/>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905000"/>
          </a:xfrm>
        </p:spPr>
        <p:txBody>
          <a:bodyPr>
            <a:normAutofit/>
          </a:bodyPr>
          <a:lstStyle/>
          <a:p>
            <a:pPr>
              <a:lnSpc>
                <a:spcPct val="80000"/>
              </a:lnSpc>
            </a:pPr>
            <a:r>
              <a:rPr lang="en-US" dirty="0"/>
              <a:t>God is waiting for a people to be settled into the truth about </a:t>
            </a:r>
            <a:r>
              <a:rPr lang="en-US" dirty="0" smtClean="0"/>
              <a:t>Him</a:t>
            </a:r>
            <a:br>
              <a:rPr lang="en-US" dirty="0" smtClean="0"/>
            </a:br>
            <a:r>
              <a:rPr lang="en-US" sz="2000" dirty="0" smtClean="0">
                <a:solidFill>
                  <a:srgbClr val="8EB4E3"/>
                </a:solidFill>
              </a:rPr>
              <a:t>Rev </a:t>
            </a:r>
            <a:r>
              <a:rPr lang="en-US" sz="2000" dirty="0">
                <a:solidFill>
                  <a:srgbClr val="8EB4E3"/>
                </a:solidFill>
              </a:rPr>
              <a:t>7:1-3</a:t>
            </a:r>
            <a:br>
              <a:rPr lang="en-US" sz="2000" dirty="0">
                <a:solidFill>
                  <a:srgbClr val="8EB4E3"/>
                </a:solidFill>
              </a:rPr>
            </a:br>
            <a:endParaRPr lang="en-US" dirty="0"/>
          </a:p>
        </p:txBody>
      </p:sp>
      <p:sp>
        <p:nvSpPr>
          <p:cNvPr id="3" name="Content Placeholder 2"/>
          <p:cNvSpPr>
            <a:spLocks noGrp="1"/>
          </p:cNvSpPr>
          <p:nvPr>
            <p:ph idx="1"/>
          </p:nvPr>
        </p:nvSpPr>
        <p:spPr>
          <a:xfrm>
            <a:off x="838200" y="2377677"/>
            <a:ext cx="7543800" cy="2784873"/>
          </a:xfrm>
        </p:spPr>
        <p:txBody>
          <a:bodyPr>
            <a:normAutofit/>
          </a:bodyPr>
          <a:lstStyle/>
          <a:p>
            <a:pPr marL="0" indent="0" algn="ctr">
              <a:buNone/>
            </a:pPr>
            <a:r>
              <a:rPr lang="en-US" sz="3600" dirty="0" smtClean="0">
                <a:effectLst>
                  <a:outerShdw blurRad="50800" dist="38100" dir="5400000" algn="t" rotWithShape="0">
                    <a:prstClr val="black">
                      <a:alpha val="40000"/>
                    </a:prstClr>
                  </a:outerShdw>
                </a:effectLst>
              </a:rPr>
              <a:t>I </a:t>
            </a:r>
            <a:r>
              <a:rPr lang="en-US" sz="3600" dirty="0">
                <a:effectLst>
                  <a:outerShdw blurRad="50800" dist="38100" dir="5400000" algn="t" rotWithShape="0">
                    <a:prstClr val="black">
                      <a:alpha val="40000"/>
                    </a:prstClr>
                  </a:outerShdw>
                </a:effectLst>
              </a:rPr>
              <a:t>Invite You – Become a Spokesperson for God!</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99116747"/>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8229600" cy="857250"/>
          </a:xfrm>
        </p:spPr>
        <p:txBody>
          <a:bodyPr>
            <a:noAutofit/>
          </a:bodyPr>
          <a:lstStyle/>
          <a:p>
            <a:pPr>
              <a:lnSpc>
                <a:spcPct val="80000"/>
              </a:lnSpc>
            </a:pPr>
            <a:r>
              <a:rPr lang="en-US" cap="small" dirty="0" smtClean="0"/>
              <a:t>If You Would Like A Resource that Tells The Cosmic Conflict Story</a:t>
            </a:r>
            <a:endParaRPr lang="en-US" cap="small" dirty="0"/>
          </a:p>
        </p:txBody>
      </p:sp>
      <p:sp>
        <p:nvSpPr>
          <p:cNvPr id="4" name="Content Placeholder 3"/>
          <p:cNvSpPr>
            <a:spLocks noGrp="1"/>
          </p:cNvSpPr>
          <p:nvPr>
            <p:ph sz="half" idx="1"/>
          </p:nvPr>
        </p:nvSpPr>
        <p:spPr>
          <a:xfrm>
            <a:off x="762000" y="1657349"/>
            <a:ext cx="4038600" cy="2667001"/>
          </a:xfrm>
        </p:spPr>
        <p:txBody>
          <a:bodyPr>
            <a:normAutofit/>
          </a:bodyPr>
          <a:lstStyle/>
          <a:p>
            <a:r>
              <a:rPr lang="en-US" sz="2400" dirty="0" err="1" smtClean="0">
                <a:effectLst>
                  <a:outerShdw blurRad="50800" dist="38100" dir="5400000" algn="t" rotWithShape="0">
                    <a:prstClr val="black">
                      <a:alpha val="40000"/>
                    </a:prstClr>
                  </a:outerShdw>
                </a:effectLst>
              </a:rPr>
              <a:t>journalofthewatcher.com</a:t>
            </a:r>
            <a:endParaRPr lang="en-US" sz="2400" dirty="0" smtClean="0">
              <a:effectLst>
                <a:outerShdw blurRad="50800" dist="38100" dir="5400000" algn="t" rotWithShape="0">
                  <a:prstClr val="black">
                    <a:alpha val="40000"/>
                  </a:prstClr>
                </a:outerShdw>
              </a:effectLst>
            </a:endParaRPr>
          </a:p>
          <a:p>
            <a:r>
              <a:rPr lang="en-US" sz="2400" dirty="0" smtClean="0">
                <a:effectLst>
                  <a:outerShdw blurRad="50800" dist="38100" dir="5400000" algn="t" rotWithShape="0">
                    <a:prstClr val="black">
                      <a:alpha val="40000"/>
                    </a:prstClr>
                  </a:outerShdw>
                </a:effectLst>
              </a:rPr>
              <a:t>Illustrated e-book</a:t>
            </a:r>
          </a:p>
          <a:p>
            <a:r>
              <a:rPr lang="en-US" sz="2400" dirty="0" smtClean="0">
                <a:effectLst>
                  <a:outerShdw blurRad="50800" dist="38100" dir="5400000" algn="t" rotWithShape="0">
                    <a:prstClr val="black">
                      <a:alpha val="40000"/>
                    </a:prstClr>
                  </a:outerShdw>
                </a:effectLst>
              </a:rPr>
              <a:t>Audio track</a:t>
            </a:r>
          </a:p>
          <a:p>
            <a:r>
              <a:rPr lang="en-US" sz="2400" dirty="0" err="1" smtClean="0">
                <a:effectLst>
                  <a:outerShdw blurRad="50800" dist="38100" dir="5400000" algn="t" rotWithShape="0">
                    <a:prstClr val="black">
                      <a:alpha val="40000"/>
                    </a:prstClr>
                  </a:outerShdw>
                </a:effectLst>
              </a:rPr>
              <a:t>Autoplay</a:t>
            </a:r>
            <a:endParaRPr lang="en-US" sz="2400" dirty="0" smtClean="0">
              <a:effectLst>
                <a:outerShdw blurRad="50800" dist="38100" dir="5400000" algn="t" rotWithShape="0">
                  <a:prstClr val="black">
                    <a:alpha val="40000"/>
                  </a:prstClr>
                </a:outerShdw>
              </a:effectLst>
            </a:endParaRPr>
          </a:p>
        </p:txBody>
      </p:sp>
      <p:pic>
        <p:nvPicPr>
          <p:cNvPr id="6" name="Content Placeholder 5" descr="000_A_Title.jpe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4597" b="4597"/>
          <a:stretch>
            <a:fillRect/>
          </a:stretch>
        </p:blipFill>
        <p:spPr>
          <a:xfrm>
            <a:off x="4724400" y="1733550"/>
            <a:ext cx="4038600" cy="2545556"/>
          </a:xfrm>
        </p:spPr>
      </p:pic>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9426197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Is God’s Character?</a:t>
            </a:r>
            <a:endParaRPr lang="en-US" cap="small" dirty="0"/>
          </a:p>
        </p:txBody>
      </p:sp>
      <p:sp>
        <p:nvSpPr>
          <p:cNvPr id="3" name="Content Placeholder 2"/>
          <p:cNvSpPr>
            <a:spLocks noGrp="1"/>
          </p:cNvSpPr>
          <p:nvPr>
            <p:ph idx="1"/>
          </p:nvPr>
        </p:nvSpPr>
        <p:spPr>
          <a:xfrm>
            <a:off x="1143000" y="971550"/>
            <a:ext cx="7543800" cy="3394472"/>
          </a:xfrm>
        </p:spPr>
        <p:txBody>
          <a:bodyPr>
            <a:normAutofit/>
          </a:bodyPr>
          <a:lstStyle/>
          <a:p>
            <a:pPr>
              <a:defRPr/>
            </a:pPr>
            <a:r>
              <a:rPr lang="en-US" dirty="0" smtClean="0">
                <a:effectLst>
                  <a:outerShdw blurRad="50800" dist="38100" dir="5400000" algn="t" rotWithShape="0">
                    <a:prstClr val="black">
                      <a:alpha val="40000"/>
                    </a:prstClr>
                  </a:outerShdw>
                </a:effectLst>
              </a:rPr>
              <a:t>God is Love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1John 4:8</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7157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Why Be a Spokesperson for God?</a:t>
            </a:r>
            <a:endParaRPr lang="en-US" cap="small" dirty="0"/>
          </a:p>
        </p:txBody>
      </p:sp>
      <p:sp>
        <p:nvSpPr>
          <p:cNvPr id="3" name="Content Placeholder 2"/>
          <p:cNvSpPr>
            <a:spLocks noGrp="1"/>
          </p:cNvSpPr>
          <p:nvPr>
            <p:ph idx="1"/>
          </p:nvPr>
        </p:nvSpPr>
        <p:spPr/>
        <p:txBody>
          <a:bodyPr/>
          <a:lstStyle/>
          <a:p>
            <a:r>
              <a:rPr lang="en-US" dirty="0"/>
              <a:t>Does your heart ache over this world infected with evil, selfishness, pain, sickness, aging </a:t>
            </a:r>
            <a:r>
              <a:rPr lang="en-US" dirty="0" smtClean="0"/>
              <a:t>and death</a:t>
            </a:r>
            <a:r>
              <a:rPr lang="en-US" dirty="0"/>
              <a:t>?</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33001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Is God’s Character?</a:t>
            </a:r>
            <a:endParaRPr lang="en-US" cap="small" dirty="0"/>
          </a:p>
        </p:txBody>
      </p:sp>
      <p:sp>
        <p:nvSpPr>
          <p:cNvPr id="3" name="Content Placeholder 2"/>
          <p:cNvSpPr>
            <a:spLocks noGrp="1"/>
          </p:cNvSpPr>
          <p:nvPr>
            <p:ph idx="1"/>
          </p:nvPr>
        </p:nvSpPr>
        <p:spPr>
          <a:xfrm>
            <a:off x="1143000" y="971550"/>
            <a:ext cx="7543800" cy="3394472"/>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God is Love </a:t>
            </a:r>
            <a:r>
              <a:rPr lang="en-US" sz="1600" dirty="0" smtClean="0">
                <a:solidFill>
                  <a:srgbClr val="31859C"/>
                </a:solidFill>
                <a:effectLst>
                  <a:outerShdw blurRad="50800" dist="38100" dir="5400000" algn="t" rotWithShape="0">
                    <a:prstClr val="black">
                      <a:alpha val="40000"/>
                    </a:prstClr>
                  </a:outerShdw>
                </a:effectLst>
              </a:rPr>
              <a:t>1John 4:8</a:t>
            </a:r>
          </a:p>
          <a:p>
            <a:pPr>
              <a:defRPr/>
            </a:pPr>
            <a:r>
              <a:rPr lang="en-US" dirty="0" smtClean="0">
                <a:effectLst>
                  <a:outerShdw blurRad="50800" dist="38100" dir="5400000" algn="t" rotWithShape="0">
                    <a:prstClr val="black">
                      <a:alpha val="40000"/>
                    </a:prstClr>
                  </a:outerShdw>
                </a:effectLst>
              </a:rPr>
              <a:t>God is not forgiveness even though He is forgiving</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910048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Is God’s Character?</a:t>
            </a:r>
            <a:endParaRPr lang="en-US" cap="small" dirty="0"/>
          </a:p>
        </p:txBody>
      </p:sp>
      <p:sp>
        <p:nvSpPr>
          <p:cNvPr id="3" name="Content Placeholder 2"/>
          <p:cNvSpPr>
            <a:spLocks noGrp="1"/>
          </p:cNvSpPr>
          <p:nvPr>
            <p:ph idx="1"/>
          </p:nvPr>
        </p:nvSpPr>
        <p:spPr>
          <a:xfrm>
            <a:off x="1143000" y="971550"/>
            <a:ext cx="7543800" cy="3394472"/>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God is Love </a:t>
            </a:r>
            <a:r>
              <a:rPr lang="en-US" sz="1600" dirty="0" smtClean="0">
                <a:solidFill>
                  <a:srgbClr val="31859C"/>
                </a:solidFill>
                <a:effectLst>
                  <a:outerShdw blurRad="50800" dist="38100" dir="5400000" algn="t" rotWithShape="0">
                    <a:prstClr val="black">
                      <a:alpha val="40000"/>
                    </a:prstClr>
                  </a:outerShdw>
                </a:effectLst>
              </a:rPr>
              <a:t>1John 4:8</a:t>
            </a:r>
          </a:p>
          <a:p>
            <a:pPr>
              <a:defRPr/>
            </a:pPr>
            <a:r>
              <a:rPr lang="en-US" dirty="0" smtClean="0">
                <a:solidFill>
                  <a:srgbClr val="31859C"/>
                </a:solidFill>
                <a:effectLst>
                  <a:outerShdw blurRad="50800" dist="38100" dir="5400000" algn="t" rotWithShape="0">
                    <a:prstClr val="black">
                      <a:alpha val="40000"/>
                    </a:prstClr>
                  </a:outerShdw>
                </a:effectLst>
              </a:rPr>
              <a:t>God is not forgiveness even though He is forgiving</a:t>
            </a:r>
          </a:p>
          <a:p>
            <a:pPr>
              <a:defRPr/>
            </a:pPr>
            <a:r>
              <a:rPr lang="en-US" dirty="0" smtClean="0">
                <a:effectLst>
                  <a:outerShdw blurRad="50800" dist="38100" dir="5400000" algn="t" rotWithShape="0">
                    <a:prstClr val="black">
                      <a:alpha val="40000"/>
                    </a:prstClr>
                  </a:outerShdw>
                </a:effectLst>
              </a:rPr>
              <a:t>God is not power even though He is all powerful</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1373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Is God’s Character?</a:t>
            </a:r>
            <a:endParaRPr lang="en-US" cap="small" dirty="0"/>
          </a:p>
        </p:txBody>
      </p:sp>
      <p:sp>
        <p:nvSpPr>
          <p:cNvPr id="3" name="Content Placeholder 2"/>
          <p:cNvSpPr>
            <a:spLocks noGrp="1"/>
          </p:cNvSpPr>
          <p:nvPr>
            <p:ph idx="1"/>
          </p:nvPr>
        </p:nvSpPr>
        <p:spPr>
          <a:xfrm>
            <a:off x="1143000" y="971550"/>
            <a:ext cx="7543800" cy="3394472"/>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God is Love </a:t>
            </a:r>
            <a:r>
              <a:rPr lang="en-US" sz="1600" dirty="0" smtClean="0">
                <a:solidFill>
                  <a:srgbClr val="31859C"/>
                </a:solidFill>
                <a:effectLst>
                  <a:outerShdw blurRad="50800" dist="38100" dir="5400000" algn="t" rotWithShape="0">
                    <a:prstClr val="black">
                      <a:alpha val="40000"/>
                    </a:prstClr>
                  </a:outerShdw>
                </a:effectLst>
              </a:rPr>
              <a:t>1John 4:8</a:t>
            </a:r>
          </a:p>
          <a:p>
            <a:pPr>
              <a:defRPr/>
            </a:pPr>
            <a:r>
              <a:rPr lang="en-US" dirty="0" smtClean="0">
                <a:solidFill>
                  <a:srgbClr val="31859C"/>
                </a:solidFill>
                <a:effectLst>
                  <a:outerShdw blurRad="50800" dist="38100" dir="5400000" algn="t" rotWithShape="0">
                    <a:prstClr val="black">
                      <a:alpha val="40000"/>
                    </a:prstClr>
                  </a:outerShdw>
                </a:effectLst>
              </a:rPr>
              <a:t>God is not forgiveness even though He is  forgiving</a:t>
            </a:r>
          </a:p>
          <a:p>
            <a:pPr>
              <a:defRPr/>
            </a:pPr>
            <a:r>
              <a:rPr lang="en-US" dirty="0" smtClean="0">
                <a:solidFill>
                  <a:srgbClr val="31859C"/>
                </a:solidFill>
                <a:effectLst>
                  <a:outerShdw blurRad="50800" dist="38100" dir="5400000" algn="t" rotWithShape="0">
                    <a:prstClr val="black">
                      <a:alpha val="40000"/>
                    </a:prstClr>
                  </a:outerShdw>
                </a:effectLst>
              </a:rPr>
              <a:t>God is not power even though He is all powerful</a:t>
            </a:r>
          </a:p>
          <a:p>
            <a:pPr>
              <a:defRPr/>
            </a:pPr>
            <a:r>
              <a:rPr lang="en-US" dirty="0" smtClean="0">
                <a:effectLst>
                  <a:outerShdw blurRad="50800" dist="38100" dir="5400000" algn="t" rotWithShape="0">
                    <a:prstClr val="black">
                      <a:alpha val="40000"/>
                    </a:prstClr>
                  </a:outerShdw>
                </a:effectLst>
              </a:rPr>
              <a:t>God is not knowledge even though </a:t>
            </a:r>
            <a:r>
              <a:rPr lang="en-US" dirty="0">
                <a:effectLst>
                  <a:outerShdw blurRad="50800" dist="38100" dir="5400000" algn="t" rotWithShape="0">
                    <a:prstClr val="black">
                      <a:alpha val="40000"/>
                    </a:prstClr>
                  </a:outerShdw>
                </a:effectLst>
              </a:rPr>
              <a:t>He is all </a:t>
            </a:r>
            <a:r>
              <a:rPr lang="en-US" dirty="0" smtClean="0">
                <a:effectLst>
                  <a:outerShdw blurRad="50800" dist="38100" dir="5400000" algn="t" rotWithShape="0">
                    <a:prstClr val="black">
                      <a:alpha val="40000"/>
                    </a:prstClr>
                  </a:outerShdw>
                </a:effectLst>
              </a:rPr>
              <a:t>knowing</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08734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What Is God’s Character?</a:t>
            </a:r>
            <a:endParaRPr lang="en-US" cap="small" dirty="0"/>
          </a:p>
        </p:txBody>
      </p:sp>
      <p:sp>
        <p:nvSpPr>
          <p:cNvPr id="3" name="Content Placeholder 2"/>
          <p:cNvSpPr>
            <a:spLocks noGrp="1"/>
          </p:cNvSpPr>
          <p:nvPr>
            <p:ph idx="1"/>
          </p:nvPr>
        </p:nvSpPr>
        <p:spPr>
          <a:xfrm>
            <a:off x="1143000" y="971550"/>
            <a:ext cx="7543800" cy="3394472"/>
          </a:xfrm>
        </p:spPr>
        <p:txBody>
          <a:bodyPr>
            <a:noAutofit/>
          </a:bodyPr>
          <a:lstStyle/>
          <a:p>
            <a:pPr>
              <a:defRPr/>
            </a:pPr>
            <a:r>
              <a:rPr lang="en-US" dirty="0" smtClean="0">
                <a:solidFill>
                  <a:srgbClr val="31859C"/>
                </a:solidFill>
                <a:effectLst>
                  <a:outerShdw blurRad="50800" dist="38100" dir="5400000" algn="t" rotWithShape="0">
                    <a:prstClr val="black">
                      <a:alpha val="40000"/>
                    </a:prstClr>
                  </a:outerShdw>
                </a:effectLst>
              </a:rPr>
              <a:t>God is Love </a:t>
            </a:r>
            <a:r>
              <a:rPr lang="en-US" sz="1600" dirty="0" smtClean="0">
                <a:solidFill>
                  <a:srgbClr val="31859C"/>
                </a:solidFill>
                <a:effectLst>
                  <a:outerShdw blurRad="50800" dist="38100" dir="5400000" algn="t" rotWithShape="0">
                    <a:prstClr val="black">
                      <a:alpha val="40000"/>
                    </a:prstClr>
                  </a:outerShdw>
                </a:effectLst>
              </a:rPr>
              <a:t>1John 4:8</a:t>
            </a:r>
          </a:p>
          <a:p>
            <a:pPr>
              <a:defRPr/>
            </a:pPr>
            <a:r>
              <a:rPr lang="en-US" dirty="0" smtClean="0">
                <a:solidFill>
                  <a:srgbClr val="31859C"/>
                </a:solidFill>
                <a:effectLst>
                  <a:outerShdw blurRad="50800" dist="38100" dir="5400000" algn="t" rotWithShape="0">
                    <a:prstClr val="black">
                      <a:alpha val="40000"/>
                    </a:prstClr>
                  </a:outerShdw>
                </a:effectLst>
              </a:rPr>
              <a:t>God is not forgiveness even though He is forgiving</a:t>
            </a:r>
          </a:p>
          <a:p>
            <a:pPr>
              <a:defRPr/>
            </a:pPr>
            <a:r>
              <a:rPr lang="en-US" dirty="0" smtClean="0">
                <a:solidFill>
                  <a:srgbClr val="31859C"/>
                </a:solidFill>
                <a:effectLst>
                  <a:outerShdw blurRad="50800" dist="38100" dir="5400000" algn="t" rotWithShape="0">
                    <a:prstClr val="black">
                      <a:alpha val="40000"/>
                    </a:prstClr>
                  </a:outerShdw>
                </a:effectLst>
              </a:rPr>
              <a:t>God is not power even though He is all powerful</a:t>
            </a:r>
          </a:p>
          <a:p>
            <a:pPr>
              <a:defRPr/>
            </a:pPr>
            <a:r>
              <a:rPr lang="en-US" dirty="0" smtClean="0">
                <a:solidFill>
                  <a:srgbClr val="31859C"/>
                </a:solidFill>
                <a:effectLst>
                  <a:outerShdw blurRad="50800" dist="38100" dir="5400000" algn="t" rotWithShape="0">
                    <a:prstClr val="black">
                      <a:alpha val="40000"/>
                    </a:prstClr>
                  </a:outerShdw>
                </a:effectLst>
              </a:rPr>
              <a:t>God is not knowledge even though He is all knowing</a:t>
            </a:r>
          </a:p>
          <a:p>
            <a:pPr>
              <a:defRPr/>
            </a:pPr>
            <a:r>
              <a:rPr lang="en-US" dirty="0" smtClean="0">
                <a:effectLst>
                  <a:outerShdw blurRad="50800" dist="38100" dir="5400000" algn="t" rotWithShape="0">
                    <a:prstClr val="black">
                      <a:alpha val="40000"/>
                    </a:prstClr>
                  </a:outerShdw>
                </a:effectLst>
              </a:rPr>
              <a:t>God </a:t>
            </a:r>
            <a:r>
              <a:rPr lang="en-US" b="1" dirty="0" smtClean="0">
                <a:effectLst>
                  <a:outerShdw blurRad="50800" dist="38100" dir="5400000" algn="t" rotWithShape="0">
                    <a:prstClr val="black">
                      <a:alpha val="40000"/>
                    </a:prstClr>
                  </a:outerShdw>
                </a:effectLst>
              </a:rPr>
              <a:t>IS</a:t>
            </a:r>
            <a:r>
              <a:rPr lang="en-US" dirty="0" smtClean="0">
                <a:effectLst>
                  <a:outerShdw blurRad="50800" dist="38100" dir="5400000" algn="t" rotWithShape="0">
                    <a:prstClr val="black">
                      <a:alpha val="40000"/>
                    </a:prstClr>
                  </a:outerShdw>
                </a:effectLst>
              </a:rPr>
              <a:t> Love!</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1912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727471"/>
          </a:xfrm>
        </p:spPr>
        <p:txBody>
          <a:bodyPr>
            <a:noAutofit/>
          </a:bodyPr>
          <a:lstStyle/>
          <a:p>
            <a:pPr>
              <a:lnSpc>
                <a:spcPct val="80000"/>
              </a:lnSpc>
              <a:defRPr/>
            </a:pPr>
            <a:r>
              <a:rPr lang="en-US" cap="small" dirty="0" smtClean="0"/>
              <a:t>How Would the God of Love Construct Reality to Operate?</a:t>
            </a:r>
            <a:endParaRPr lang="en-US" cap="small" dirty="0"/>
          </a:p>
        </p:txBody>
      </p:sp>
      <p:sp>
        <p:nvSpPr>
          <p:cNvPr id="3" name="Content Placeholder 2"/>
          <p:cNvSpPr>
            <a:spLocks noGrp="1"/>
          </p:cNvSpPr>
          <p:nvPr>
            <p:ph idx="1"/>
          </p:nvPr>
        </p:nvSpPr>
        <p:spPr>
          <a:xfrm>
            <a:off x="1143000" y="1352550"/>
            <a:ext cx="7543800" cy="3581400"/>
          </a:xfrm>
        </p:spPr>
        <p:txBody>
          <a:bodyPr>
            <a:noAutofit/>
          </a:bodyPr>
          <a:lstStyle/>
          <a:p>
            <a:pPr>
              <a:lnSpc>
                <a:spcPct val="90000"/>
              </a:lnSpc>
              <a:defRPr/>
            </a:pPr>
            <a:endParaRPr lang="en-US" sz="2400" dirty="0" smtClean="0">
              <a:effectLst>
                <a:outerShdw blurRad="38100" dist="38100" dir="2700000" algn="tl" rotWithShape="0">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878579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727471"/>
          </a:xfrm>
        </p:spPr>
        <p:txBody>
          <a:bodyPr>
            <a:noAutofit/>
          </a:bodyPr>
          <a:lstStyle/>
          <a:p>
            <a:pPr>
              <a:lnSpc>
                <a:spcPct val="80000"/>
              </a:lnSpc>
              <a:defRPr/>
            </a:pPr>
            <a:r>
              <a:rPr lang="en-US" cap="small" dirty="0" smtClean="0"/>
              <a:t>How Would the God of Love Construct Reality to Operate?</a:t>
            </a:r>
            <a:endParaRPr lang="en-US" cap="small" dirty="0"/>
          </a:p>
        </p:txBody>
      </p:sp>
      <p:sp>
        <p:nvSpPr>
          <p:cNvPr id="3" name="Content Placeholder 2"/>
          <p:cNvSpPr>
            <a:spLocks noGrp="1"/>
          </p:cNvSpPr>
          <p:nvPr>
            <p:ph idx="1"/>
          </p:nvPr>
        </p:nvSpPr>
        <p:spPr>
          <a:xfrm>
            <a:off x="609600" y="1352550"/>
            <a:ext cx="8077200" cy="3581400"/>
          </a:xfrm>
        </p:spPr>
        <p:txBody>
          <a:bodyPr>
            <a:noAutofit/>
          </a:bodyPr>
          <a:lstStyle/>
          <a:p>
            <a:pPr marL="0" indent="0" algn="ctr">
              <a:lnSpc>
                <a:spcPct val="90000"/>
              </a:lnSpc>
              <a:buNone/>
              <a:defRPr/>
            </a:pPr>
            <a:endParaRPr lang="en-US" dirty="0" smtClean="0">
              <a:effectLst>
                <a:outerShdw blurRad="38100" dist="38100" dir="2700000" algn="tl" rotWithShape="0">
                  <a:srgbClr val="000000">
                    <a:alpha val="43137"/>
                  </a:srgbClr>
                </a:outerShdw>
              </a:effectLst>
            </a:endParaRPr>
          </a:p>
          <a:p>
            <a:pPr marL="0" indent="0" algn="ctr">
              <a:lnSpc>
                <a:spcPct val="90000"/>
              </a:lnSpc>
              <a:buNone/>
              <a:defRPr/>
            </a:pPr>
            <a:endParaRPr lang="en-US" dirty="0">
              <a:effectLst>
                <a:outerShdw blurRad="38100" dist="38100" dir="2700000" algn="tl" rotWithShape="0">
                  <a:srgbClr val="000000">
                    <a:alpha val="43137"/>
                  </a:srgbClr>
                </a:outerShdw>
              </a:effectLst>
            </a:endParaRPr>
          </a:p>
          <a:p>
            <a:pPr marL="0" indent="0" algn="ctr">
              <a:lnSpc>
                <a:spcPct val="90000"/>
              </a:lnSpc>
              <a:buNone/>
              <a:defRPr/>
            </a:pPr>
            <a:r>
              <a:rPr lang="en-US" dirty="0" smtClean="0">
                <a:effectLst>
                  <a:outerShdw blurRad="38100" dist="38100" dir="2700000" algn="tl" rotWithShape="0">
                    <a:srgbClr val="000000">
                      <a:alpha val="43137"/>
                    </a:srgbClr>
                  </a:outerShdw>
                </a:effectLst>
              </a:rPr>
              <a:t>Would it not be in harmony with Himself?</a:t>
            </a:r>
            <a:endParaRPr lang="en-US" dirty="0">
              <a:effectLst>
                <a:outerShdw blurRad="38100" dist="38100" dir="2700000" algn="tl" rotWithShape="0">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92944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679"/>
            <a:ext cx="8229600" cy="727471"/>
          </a:xfrm>
        </p:spPr>
        <p:txBody>
          <a:bodyPr/>
          <a:lstStyle/>
          <a:p>
            <a:pPr>
              <a:defRPr/>
            </a:pPr>
            <a:r>
              <a:rPr lang="en-US" cap="small" dirty="0" smtClean="0"/>
              <a:t>What Then is God’s Law?</a:t>
            </a:r>
            <a:endParaRPr lang="en-US" cap="small" dirty="0"/>
          </a:p>
        </p:txBody>
      </p:sp>
      <p:sp>
        <p:nvSpPr>
          <p:cNvPr id="3" name="Content Placeholder 2"/>
          <p:cNvSpPr>
            <a:spLocks noGrp="1"/>
          </p:cNvSpPr>
          <p:nvPr>
            <p:ph idx="1"/>
          </p:nvPr>
        </p:nvSpPr>
        <p:spPr>
          <a:xfrm>
            <a:off x="914400" y="895350"/>
            <a:ext cx="7772400" cy="4038600"/>
          </a:xfrm>
        </p:spPr>
        <p:txBody>
          <a:bodyPr>
            <a:noAutofit/>
          </a:bodyPr>
          <a:lstStyle/>
          <a:p>
            <a:pPr>
              <a:lnSpc>
                <a:spcPct val="90000"/>
              </a:lnSpc>
              <a:defRPr/>
            </a:pPr>
            <a:endParaRPr lang="en-US" sz="1600" dirty="0">
              <a:solidFill>
                <a:schemeClr val="tx2">
                  <a:lumMod val="40000"/>
                  <a:lumOff val="60000"/>
                </a:schemeClr>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97893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679"/>
            <a:ext cx="8229600" cy="727471"/>
          </a:xfrm>
        </p:spPr>
        <p:txBody>
          <a:bodyPr/>
          <a:lstStyle/>
          <a:p>
            <a:pPr>
              <a:defRPr/>
            </a:pPr>
            <a:r>
              <a:rPr lang="en-US" cap="small" dirty="0" smtClean="0"/>
              <a:t>What Then is God’s Law?</a:t>
            </a:r>
            <a:endParaRPr lang="en-US" cap="small" dirty="0"/>
          </a:p>
        </p:txBody>
      </p:sp>
      <p:sp>
        <p:nvSpPr>
          <p:cNvPr id="3" name="Content Placeholder 2"/>
          <p:cNvSpPr>
            <a:spLocks noGrp="1"/>
          </p:cNvSpPr>
          <p:nvPr>
            <p:ph idx="1"/>
          </p:nvPr>
        </p:nvSpPr>
        <p:spPr>
          <a:xfrm>
            <a:off x="1143000" y="895350"/>
            <a:ext cx="7543800" cy="4038600"/>
          </a:xfrm>
        </p:spPr>
        <p:txBody>
          <a:bodyPr>
            <a:noAutofit/>
          </a:bodyPr>
          <a:lstStyle/>
          <a:p>
            <a:pPr>
              <a:defRPr/>
            </a:pPr>
            <a:r>
              <a:rPr lang="en-US" dirty="0">
                <a:effectLst>
                  <a:outerShdw blurRad="50800" dist="38100" dir="5400000" algn="t" rotWithShape="0">
                    <a:prstClr val="black">
                      <a:alpha val="40000"/>
                    </a:prstClr>
                  </a:outerShdw>
                </a:effectLst>
              </a:rPr>
              <a:t>The </a:t>
            </a:r>
            <a:r>
              <a:rPr lang="en-US" dirty="0">
                <a:solidFill>
                  <a:srgbClr val="FFFF99"/>
                </a:solidFill>
                <a:effectLst>
                  <a:outerShdw blurRad="50800" dist="38100" dir="5400000" algn="t" rotWithShape="0">
                    <a:prstClr val="black">
                      <a:alpha val="40000"/>
                    </a:prstClr>
                  </a:outerShdw>
                </a:effectLst>
              </a:rPr>
              <a:t>entire law </a:t>
            </a:r>
            <a:r>
              <a:rPr lang="en-US" dirty="0">
                <a:effectLst>
                  <a:outerShdw blurRad="50800" dist="38100" dir="5400000" algn="t" rotWithShape="0">
                    <a:prstClr val="black">
                      <a:alpha val="40000"/>
                    </a:prstClr>
                  </a:outerShdw>
                </a:effectLst>
              </a:rPr>
              <a:t>is summed up in a single command: “</a:t>
            </a:r>
            <a:r>
              <a:rPr lang="en-US" dirty="0">
                <a:solidFill>
                  <a:srgbClr val="FFFF99"/>
                </a:solidFill>
                <a:effectLst>
                  <a:outerShdw blurRad="50800" dist="38100" dir="5400000" algn="t" rotWithShape="0">
                    <a:prstClr val="black">
                      <a:alpha val="40000"/>
                    </a:prstClr>
                  </a:outerShdw>
                </a:effectLst>
              </a:rPr>
              <a:t>Love</a:t>
            </a:r>
            <a:r>
              <a:rPr lang="en-US" dirty="0">
                <a:effectLst>
                  <a:outerShdw blurRad="50800" dist="38100" dir="5400000" algn="t" rotWithShape="0">
                    <a:prstClr val="black">
                      <a:alpha val="40000"/>
                    </a:prstClr>
                  </a:outerShdw>
                </a:effectLst>
              </a:rPr>
              <a:t> your neighbor as yourself</a:t>
            </a:r>
            <a:r>
              <a:rPr lang="en-US" dirty="0" smtClean="0">
                <a:effectLst>
                  <a:outerShdw blurRad="50800" dist="38100" dir="5400000" algn="t" rotWithShape="0">
                    <a:prstClr val="black">
                      <a:alpha val="40000"/>
                    </a:prstClr>
                  </a:outerShdw>
                </a:effectLst>
              </a:rPr>
              <a:t>.” </a:t>
            </a:r>
            <a:r>
              <a:rPr lang="en-US" sz="1800" dirty="0" smtClean="0">
                <a:solidFill>
                  <a:schemeClr val="tx2">
                    <a:lumMod val="40000"/>
                    <a:lumOff val="60000"/>
                  </a:schemeClr>
                </a:solidFill>
                <a:effectLst>
                  <a:outerShdw blurRad="50800" dist="38100" dir="5400000" algn="t" rotWithShape="0">
                    <a:prstClr val="black">
                      <a:alpha val="40000"/>
                    </a:prstClr>
                  </a:outerShdw>
                </a:effectLst>
              </a:rPr>
              <a:t>Galatians </a:t>
            </a:r>
            <a:r>
              <a:rPr lang="en-US" sz="1800" dirty="0">
                <a:solidFill>
                  <a:schemeClr val="tx2">
                    <a:lumMod val="40000"/>
                    <a:lumOff val="60000"/>
                  </a:schemeClr>
                </a:solidFill>
                <a:effectLst>
                  <a:outerShdw blurRad="50800" dist="38100" dir="5400000" algn="t" rotWithShape="0">
                    <a:prstClr val="black">
                      <a:alpha val="40000"/>
                    </a:prstClr>
                  </a:outerShdw>
                </a:effectLst>
              </a:rPr>
              <a:t>5:14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57538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679"/>
            <a:ext cx="8229600" cy="727471"/>
          </a:xfrm>
        </p:spPr>
        <p:txBody>
          <a:bodyPr/>
          <a:lstStyle/>
          <a:p>
            <a:pPr>
              <a:defRPr/>
            </a:pPr>
            <a:r>
              <a:rPr lang="en-US" cap="small" dirty="0" smtClean="0"/>
              <a:t>What Then is God’s Law?</a:t>
            </a:r>
            <a:endParaRPr lang="en-US" cap="small" dirty="0"/>
          </a:p>
        </p:txBody>
      </p:sp>
      <p:sp>
        <p:nvSpPr>
          <p:cNvPr id="3" name="Content Placeholder 2"/>
          <p:cNvSpPr>
            <a:spLocks noGrp="1"/>
          </p:cNvSpPr>
          <p:nvPr>
            <p:ph idx="1"/>
          </p:nvPr>
        </p:nvSpPr>
        <p:spPr>
          <a:xfrm>
            <a:off x="1143000" y="895350"/>
            <a:ext cx="7543800" cy="4038600"/>
          </a:xfrm>
        </p:spPr>
        <p:txBody>
          <a:bodyPr>
            <a:noAutofit/>
          </a:bodyPr>
          <a:lstStyle/>
          <a:p>
            <a:pPr>
              <a:defRPr/>
            </a:pPr>
            <a:r>
              <a:rPr lang="en-US" dirty="0">
                <a:solidFill>
                  <a:srgbClr val="31859C"/>
                </a:solidFill>
                <a:effectLst>
                  <a:outerShdw blurRad="50800" dist="38100" dir="5400000" algn="t" rotWithShape="0">
                    <a:prstClr val="black">
                      <a:alpha val="40000"/>
                    </a:prstClr>
                  </a:outerShdw>
                </a:effectLst>
              </a:rPr>
              <a:t>The entire law is summed up in a single command: “Love your neighbor as yourself.” </a:t>
            </a:r>
            <a:r>
              <a:rPr lang="en-US" sz="1800" dirty="0" smtClean="0">
                <a:solidFill>
                  <a:srgbClr val="31859C"/>
                </a:solidFill>
                <a:effectLst>
                  <a:outerShdw blurRad="50800" dist="38100" dir="5400000" algn="t" rotWithShape="0">
                    <a:prstClr val="black">
                      <a:alpha val="40000"/>
                    </a:prstClr>
                  </a:outerShdw>
                </a:effectLst>
              </a:rPr>
              <a:t>Galatians </a:t>
            </a:r>
            <a:r>
              <a:rPr lang="en-US" sz="1800" dirty="0">
                <a:solidFill>
                  <a:srgbClr val="31859C"/>
                </a:solidFill>
                <a:effectLst>
                  <a:outerShdw blurRad="50800" dist="38100" dir="5400000" algn="t" rotWithShape="0">
                    <a:prstClr val="black">
                      <a:alpha val="40000"/>
                    </a:prstClr>
                  </a:outerShdw>
                </a:effectLst>
              </a:rPr>
              <a:t>5:14 </a:t>
            </a:r>
          </a:p>
          <a:p>
            <a:pPr>
              <a:defRPr/>
            </a:pPr>
            <a:r>
              <a:rPr lang="en-US" dirty="0">
                <a:effectLst>
                  <a:outerShdw blurRad="50800" dist="38100" dir="5400000" algn="t" rotWithShape="0">
                    <a:prstClr val="black">
                      <a:alpha val="40000"/>
                    </a:prstClr>
                  </a:outerShdw>
                </a:effectLst>
              </a:rPr>
              <a:t>If you really keep the </a:t>
            </a:r>
            <a:r>
              <a:rPr lang="en-US" dirty="0">
                <a:solidFill>
                  <a:srgbClr val="FFFF99"/>
                </a:solidFill>
                <a:effectLst>
                  <a:outerShdw blurRad="50800" dist="38100" dir="5400000" algn="t" rotWithShape="0">
                    <a:prstClr val="black">
                      <a:alpha val="40000"/>
                    </a:prstClr>
                  </a:outerShdw>
                </a:effectLst>
              </a:rPr>
              <a:t>royal law </a:t>
            </a:r>
            <a:r>
              <a:rPr lang="en-US" dirty="0">
                <a:effectLst>
                  <a:outerShdw blurRad="50800" dist="38100" dir="5400000" algn="t" rotWithShape="0">
                    <a:prstClr val="black">
                      <a:alpha val="40000"/>
                    </a:prstClr>
                  </a:outerShdw>
                </a:effectLst>
              </a:rPr>
              <a:t>found in Scripture, “</a:t>
            </a:r>
            <a:r>
              <a:rPr lang="en-US" dirty="0">
                <a:solidFill>
                  <a:srgbClr val="FFFF99"/>
                </a:solidFill>
                <a:effectLst>
                  <a:outerShdw blurRad="50800" dist="38100" dir="5400000" algn="t" rotWithShape="0">
                    <a:prstClr val="black">
                      <a:alpha val="40000"/>
                    </a:prstClr>
                  </a:outerShdw>
                </a:effectLst>
              </a:rPr>
              <a:t>Love </a:t>
            </a:r>
            <a:r>
              <a:rPr lang="en-US" dirty="0">
                <a:effectLst>
                  <a:outerShdw blurRad="50800" dist="38100" dir="5400000" algn="t" rotWithShape="0">
                    <a:prstClr val="black">
                      <a:alpha val="40000"/>
                    </a:prstClr>
                  </a:outerShdw>
                </a:effectLst>
              </a:rPr>
              <a:t>your neighbor as yourself</a:t>
            </a:r>
            <a:r>
              <a:rPr lang="en-US" dirty="0" smtClean="0">
                <a:effectLst>
                  <a:outerShdw blurRad="50800" dist="38100" dir="5400000" algn="t" rotWithShape="0">
                    <a:prstClr val="black">
                      <a:alpha val="40000"/>
                    </a:prstClr>
                  </a:outerShdw>
                </a:effectLst>
              </a:rPr>
              <a:t>,” you </a:t>
            </a:r>
            <a:r>
              <a:rPr lang="en-US" dirty="0">
                <a:effectLst>
                  <a:outerShdw blurRad="50800" dist="38100" dir="5400000" algn="t" rotWithShape="0">
                    <a:prstClr val="black">
                      <a:alpha val="40000"/>
                    </a:prstClr>
                  </a:outerShdw>
                </a:effectLst>
              </a:rPr>
              <a:t>are doing </a:t>
            </a:r>
            <a:r>
              <a:rPr lang="en-US" dirty="0" smtClean="0">
                <a:effectLst>
                  <a:outerShdw blurRad="50800" dist="38100" dir="5400000" algn="t" rotWithShape="0">
                    <a:prstClr val="black">
                      <a:alpha val="40000"/>
                    </a:prstClr>
                  </a:outerShdw>
                </a:effectLst>
              </a:rPr>
              <a:t>right. </a:t>
            </a:r>
            <a:r>
              <a:rPr lang="en-US" sz="1800" dirty="0" smtClean="0">
                <a:solidFill>
                  <a:srgbClr val="8EB4E3"/>
                </a:solidFill>
                <a:effectLst>
                  <a:outerShdw blurRad="50800" dist="38100" dir="5400000" algn="t" rotWithShape="0">
                    <a:prstClr val="black">
                      <a:alpha val="40000"/>
                    </a:prstClr>
                  </a:outerShdw>
                </a:effectLst>
              </a:rPr>
              <a:t>James </a:t>
            </a:r>
            <a:r>
              <a:rPr lang="en-US" sz="1800" dirty="0">
                <a:solidFill>
                  <a:srgbClr val="8EB4E3"/>
                </a:solidFill>
                <a:effectLst>
                  <a:outerShdw blurRad="50800" dist="38100" dir="5400000" algn="t" rotWithShape="0">
                    <a:prstClr val="black">
                      <a:alpha val="40000"/>
                    </a:prstClr>
                  </a:outerShdw>
                </a:effectLst>
              </a:rPr>
              <a:t>2:</a:t>
            </a:r>
            <a:r>
              <a:rPr lang="en-US" sz="1800" dirty="0" smtClean="0">
                <a:solidFill>
                  <a:srgbClr val="8EB4E3"/>
                </a:solidFill>
                <a:effectLst>
                  <a:outerShdw blurRad="50800" dist="38100" dir="5400000" algn="t" rotWithShape="0">
                    <a:prstClr val="black">
                      <a:alpha val="40000"/>
                    </a:prstClr>
                  </a:outerShdw>
                </a:effectLst>
              </a:rPr>
              <a:t>8</a:t>
            </a:r>
            <a:endParaRPr lang="en-US" sz="1800" dirty="0">
              <a:solidFill>
                <a:srgbClr val="8EB4E3"/>
              </a:solidFill>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44362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679"/>
            <a:ext cx="8229600" cy="727471"/>
          </a:xfrm>
        </p:spPr>
        <p:txBody>
          <a:bodyPr/>
          <a:lstStyle/>
          <a:p>
            <a:pPr>
              <a:defRPr/>
            </a:pPr>
            <a:r>
              <a:rPr lang="en-US" cap="small" dirty="0" smtClean="0"/>
              <a:t>What Then is God’s Law?</a:t>
            </a:r>
            <a:endParaRPr lang="en-US" cap="small" dirty="0"/>
          </a:p>
        </p:txBody>
      </p:sp>
      <p:sp>
        <p:nvSpPr>
          <p:cNvPr id="3" name="Content Placeholder 2"/>
          <p:cNvSpPr>
            <a:spLocks noGrp="1"/>
          </p:cNvSpPr>
          <p:nvPr>
            <p:ph idx="1"/>
          </p:nvPr>
        </p:nvSpPr>
        <p:spPr>
          <a:xfrm>
            <a:off x="1143000" y="895350"/>
            <a:ext cx="7543800" cy="4038600"/>
          </a:xfrm>
        </p:spPr>
        <p:txBody>
          <a:bodyPr>
            <a:noAutofit/>
          </a:bodyPr>
          <a:lstStyle/>
          <a:p>
            <a:pPr>
              <a:defRPr/>
            </a:pPr>
            <a:r>
              <a:rPr lang="en-US" dirty="0" smtClean="0">
                <a:effectLst>
                  <a:outerShdw blurRad="50800" dist="38100" dir="5400000" algn="t" rotWithShape="0">
                    <a:prstClr val="black">
                      <a:alpha val="40000"/>
                    </a:prstClr>
                  </a:outerShdw>
                </a:effectLst>
              </a:rPr>
              <a:t>Jesus </a:t>
            </a:r>
            <a:r>
              <a:rPr lang="en-US" dirty="0">
                <a:effectLst>
                  <a:outerShdw blurRad="50800" dist="38100" dir="5400000" algn="t" rotWithShape="0">
                    <a:prstClr val="black">
                      <a:alpha val="40000"/>
                    </a:prstClr>
                  </a:outerShdw>
                </a:effectLst>
              </a:rPr>
              <a:t>replied: “‘</a:t>
            </a:r>
            <a:r>
              <a:rPr lang="en-US" dirty="0">
                <a:solidFill>
                  <a:srgbClr val="FFFF99"/>
                </a:solidFill>
                <a:effectLst>
                  <a:outerShdw blurRad="50800" dist="38100" dir="5400000" algn="t" rotWithShape="0">
                    <a:prstClr val="black">
                      <a:alpha val="40000"/>
                    </a:prstClr>
                  </a:outerShdw>
                </a:effectLst>
              </a:rPr>
              <a:t>Love</a:t>
            </a:r>
            <a:r>
              <a:rPr lang="en-US" dirty="0">
                <a:solidFill>
                  <a:srgbClr val="FF0000"/>
                </a:solidFill>
                <a:effectLst>
                  <a:outerShdw blurRad="50800" dist="38100" dir="5400000" algn="t" rotWithShape="0">
                    <a:prstClr val="black">
                      <a:alpha val="40000"/>
                    </a:prstClr>
                  </a:outerShdw>
                </a:effectLst>
              </a:rPr>
              <a:t> </a:t>
            </a:r>
            <a:r>
              <a:rPr lang="en-US" dirty="0">
                <a:effectLst>
                  <a:outerShdw blurRad="50800" dist="38100" dir="5400000" algn="t" rotWithShape="0">
                    <a:prstClr val="black">
                      <a:alpha val="40000"/>
                    </a:prstClr>
                  </a:outerShdw>
                </a:effectLst>
              </a:rPr>
              <a:t>the Lord your God with all your heart and with all your soul and with all your mind.’ </a:t>
            </a:r>
            <a:r>
              <a:rPr lang="en-US" baseline="30000" dirty="0">
                <a:effectLst>
                  <a:outerShdw blurRad="50800" dist="38100" dir="5400000" algn="t" rotWithShape="0">
                    <a:prstClr val="black">
                      <a:alpha val="40000"/>
                    </a:prstClr>
                  </a:outerShdw>
                </a:effectLst>
              </a:rPr>
              <a:t> </a:t>
            </a:r>
            <a:r>
              <a:rPr lang="en-US" dirty="0">
                <a:effectLst>
                  <a:outerShdw blurRad="50800" dist="38100" dir="5400000" algn="t" rotWithShape="0">
                    <a:prstClr val="black">
                      <a:alpha val="40000"/>
                    </a:prstClr>
                  </a:outerShdw>
                </a:effectLst>
              </a:rPr>
              <a:t>This is the first and greatest commandment. </a:t>
            </a:r>
            <a:r>
              <a:rPr lang="en-US" baseline="30000" dirty="0">
                <a:effectLst>
                  <a:outerShdw blurRad="50800" dist="38100" dir="5400000" algn="t" rotWithShape="0">
                    <a:prstClr val="black">
                      <a:alpha val="40000"/>
                    </a:prstClr>
                  </a:outerShdw>
                </a:effectLst>
              </a:rPr>
              <a:t> </a:t>
            </a:r>
            <a:r>
              <a:rPr lang="en-US" dirty="0">
                <a:effectLst>
                  <a:outerShdw blurRad="50800" dist="38100" dir="5400000" algn="t" rotWithShape="0">
                    <a:prstClr val="black">
                      <a:alpha val="40000"/>
                    </a:prstClr>
                  </a:outerShdw>
                </a:effectLst>
              </a:rPr>
              <a:t>And the second is like it: ‘</a:t>
            </a:r>
            <a:r>
              <a:rPr lang="en-US" dirty="0">
                <a:solidFill>
                  <a:srgbClr val="FFFF99"/>
                </a:solidFill>
                <a:effectLst>
                  <a:outerShdw blurRad="50800" dist="38100" dir="5400000" algn="t" rotWithShape="0">
                    <a:prstClr val="black">
                      <a:alpha val="40000"/>
                    </a:prstClr>
                  </a:outerShdw>
                </a:effectLst>
              </a:rPr>
              <a:t>Love</a:t>
            </a:r>
            <a:r>
              <a:rPr lang="en-US" dirty="0">
                <a:solidFill>
                  <a:srgbClr val="FF0000"/>
                </a:solidFill>
                <a:effectLst>
                  <a:outerShdw blurRad="50800" dist="38100" dir="5400000" algn="t" rotWithShape="0">
                    <a:prstClr val="black">
                      <a:alpha val="40000"/>
                    </a:prstClr>
                  </a:outerShdw>
                </a:effectLst>
              </a:rPr>
              <a:t> </a:t>
            </a:r>
            <a:r>
              <a:rPr lang="en-US" dirty="0">
                <a:effectLst>
                  <a:outerShdw blurRad="50800" dist="38100" dir="5400000" algn="t" rotWithShape="0">
                    <a:prstClr val="black">
                      <a:alpha val="40000"/>
                    </a:prstClr>
                  </a:outerShdw>
                </a:effectLst>
              </a:rPr>
              <a:t>your neighbor as yourself.’  </a:t>
            </a:r>
            <a:r>
              <a:rPr lang="en-US" dirty="0">
                <a:solidFill>
                  <a:srgbClr val="FFFF99"/>
                </a:solidFill>
                <a:effectLst>
                  <a:outerShdw blurRad="50800" dist="38100" dir="5400000" algn="t" rotWithShape="0">
                    <a:prstClr val="black">
                      <a:alpha val="40000"/>
                    </a:prstClr>
                  </a:outerShdw>
                </a:effectLst>
              </a:rPr>
              <a:t>All the Law and the Prophets hang on these two </a:t>
            </a:r>
            <a:r>
              <a:rPr lang="en-US" dirty="0" smtClean="0">
                <a:solidFill>
                  <a:srgbClr val="FFFF99"/>
                </a:solidFill>
                <a:effectLst>
                  <a:outerShdw blurRad="50800" dist="38100" dir="5400000" algn="t" rotWithShape="0">
                    <a:prstClr val="black">
                      <a:alpha val="40000"/>
                    </a:prstClr>
                  </a:outerShdw>
                </a:effectLst>
              </a:rPr>
              <a:t>commandments</a:t>
            </a:r>
            <a:r>
              <a:rPr lang="en-US" dirty="0" smtClean="0">
                <a:effectLst>
                  <a:outerShdw blurRad="50800" dist="38100" dir="5400000" algn="t" rotWithShape="0">
                    <a:prstClr val="black">
                      <a:alpha val="40000"/>
                    </a:prstClr>
                  </a:outerShdw>
                </a:effectLst>
              </a:rPr>
              <a:t>.”</a:t>
            </a:r>
            <a:r>
              <a:rPr lang="en-US" sz="1800" dirty="0" smtClean="0">
                <a:solidFill>
                  <a:srgbClr val="8EB4E3"/>
                </a:solidFill>
                <a:effectLst>
                  <a:outerShdw blurRad="50800" dist="38100" dir="5400000" algn="t" rotWithShape="0">
                    <a:prstClr val="black">
                      <a:alpha val="40000"/>
                    </a:prstClr>
                  </a:outerShdw>
                </a:effectLst>
              </a:rPr>
              <a:t> Matt </a:t>
            </a:r>
            <a:r>
              <a:rPr lang="en-US" sz="1800" dirty="0">
                <a:solidFill>
                  <a:srgbClr val="8EB4E3"/>
                </a:solidFill>
                <a:effectLst>
                  <a:outerShdw blurRad="50800" dist="38100" dir="5400000" algn="t" rotWithShape="0">
                    <a:prstClr val="black">
                      <a:alpha val="40000"/>
                    </a:prstClr>
                  </a:outerShdw>
                </a:effectLst>
              </a:rPr>
              <a:t>12:37-40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354935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Why Be a Spokesperson for God?</a:t>
            </a:r>
            <a:endParaRPr lang="en-US" cap="small" dirty="0"/>
          </a:p>
        </p:txBody>
      </p:sp>
      <p:sp>
        <p:nvSpPr>
          <p:cNvPr id="3" name="Content Placeholder 2"/>
          <p:cNvSpPr>
            <a:spLocks noGrp="1"/>
          </p:cNvSpPr>
          <p:nvPr>
            <p:ph idx="1"/>
          </p:nvPr>
        </p:nvSpPr>
        <p:spPr/>
        <p:txBody>
          <a:bodyPr/>
          <a:lstStyle/>
          <a:p>
            <a:r>
              <a:rPr lang="en-US" dirty="0">
                <a:solidFill>
                  <a:srgbClr val="31859C"/>
                </a:solidFill>
                <a:effectLst>
                  <a:outerShdw blurRad="50800" dist="38100" dir="5400000" algn="t" rotWithShape="0">
                    <a:prstClr val="black">
                      <a:alpha val="40000"/>
                    </a:prstClr>
                  </a:outerShdw>
                </a:effectLst>
              </a:rPr>
              <a:t>Does your heart ache over this world infected with evil, selfishness, pain, sickness, aging </a:t>
            </a:r>
            <a:r>
              <a:rPr lang="en-US" dirty="0" smtClean="0">
                <a:solidFill>
                  <a:srgbClr val="31859C"/>
                </a:solidFill>
                <a:effectLst>
                  <a:outerShdw blurRad="50800" dist="38100" dir="5400000" algn="t" rotWithShape="0">
                    <a:prstClr val="black">
                      <a:alpha val="40000"/>
                    </a:prstClr>
                  </a:outerShdw>
                </a:effectLst>
              </a:rPr>
              <a:t>and death</a:t>
            </a:r>
            <a:r>
              <a:rPr lang="en-US" dirty="0">
                <a:solidFill>
                  <a:srgbClr val="31859C"/>
                </a:solidFill>
                <a:effectLst>
                  <a:outerShdw blurRad="50800" dist="38100" dir="5400000" algn="t" rotWithShape="0">
                    <a:prstClr val="black">
                      <a:alpha val="40000"/>
                    </a:prstClr>
                  </a:outerShdw>
                </a:effectLst>
              </a:rPr>
              <a:t>?</a:t>
            </a:r>
          </a:p>
          <a:p>
            <a:r>
              <a:rPr lang="en-US" dirty="0" smtClean="0">
                <a:effectLst>
                  <a:outerShdw blurRad="50800" dist="38100" dir="5400000" algn="t" rotWithShape="0">
                    <a:prstClr val="black">
                      <a:alpha val="40000"/>
                    </a:prstClr>
                  </a:outerShdw>
                </a:effectLst>
              </a:rPr>
              <a:t>Jesus said, “</a:t>
            </a:r>
            <a:r>
              <a:rPr lang="en-US" dirty="0">
                <a:effectLst>
                  <a:outerShdw blurRad="50800" dist="38100" dir="5400000" algn="t" rotWithShape="0">
                    <a:prstClr val="black">
                      <a:alpha val="40000"/>
                    </a:prstClr>
                  </a:outerShdw>
                </a:effectLst>
              </a:rPr>
              <a:t>This gospel of the kingdom shall be preached in the whole world as a testimony to all the nations, and then the end will come</a:t>
            </a:r>
            <a:r>
              <a:rPr lang="en-US" dirty="0" smtClean="0">
                <a:effectLst>
                  <a:outerShdw blurRad="50800" dist="38100" dir="5400000" algn="t" rotWithShape="0">
                    <a:prstClr val="black">
                      <a:alpha val="40000"/>
                    </a:prstClr>
                  </a:outerShdw>
                </a:effectLst>
              </a:rPr>
              <a:t>.”</a:t>
            </a:r>
            <a:endParaRPr lang="en-US" dirty="0">
              <a:effectLst>
                <a:outerShdw blurRad="50800" dist="38100" dir="5400000" algn="t" rotWithShape="0">
                  <a:prstClr val="black">
                    <a:alpha val="40000"/>
                  </a:prstClr>
                </a:outerShdw>
              </a:effectLst>
            </a:endParaRPr>
          </a:p>
          <a:p>
            <a:endParaRPr lang="en-US" dirty="0" smtClean="0">
              <a:effectLst>
                <a:outerShdw blurRad="50800" dist="38100" dir="5400000" algn="t" rotWithShape="0">
                  <a:prstClr val="black">
                    <a:alpha val="40000"/>
                  </a:prstClr>
                </a:outerShdw>
              </a:effectLst>
            </a:endParaRPr>
          </a:p>
          <a:p>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5201759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Does Love Function?</a:t>
            </a:r>
            <a:endParaRPr lang="en-US" cap="small" dirty="0"/>
          </a:p>
        </p:txBody>
      </p:sp>
      <p:sp>
        <p:nvSpPr>
          <p:cNvPr id="3" name="Content Placeholder 2"/>
          <p:cNvSpPr>
            <a:spLocks noGrp="1"/>
          </p:cNvSpPr>
          <p:nvPr>
            <p:ph idx="1"/>
          </p:nvPr>
        </p:nvSpPr>
        <p:spPr>
          <a:xfrm>
            <a:off x="1143000" y="1200150"/>
            <a:ext cx="7543800" cy="3562350"/>
          </a:xfrm>
        </p:spPr>
        <p:txBody>
          <a:bodyPr>
            <a:normAutofit/>
          </a:bodyPr>
          <a:lstStyle/>
          <a:p>
            <a:pPr marL="457200" lvl="1" indent="-457200">
              <a:buClr>
                <a:schemeClr val="bg1"/>
              </a:buClr>
              <a:buFont typeface="Arial"/>
              <a:buChar char="•"/>
              <a:defRPr/>
            </a:pPr>
            <a:endParaRPr lang="en-US" sz="2800" dirty="0" smtClean="0">
              <a:solidFill>
                <a:srgbClr val="FFFFFF"/>
              </a:solidFill>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48187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Does Love Function?</a:t>
            </a:r>
            <a:endParaRPr lang="en-US" cap="small" dirty="0"/>
          </a:p>
        </p:txBody>
      </p:sp>
      <p:sp>
        <p:nvSpPr>
          <p:cNvPr id="3" name="Content Placeholder 2"/>
          <p:cNvSpPr>
            <a:spLocks noGrp="1"/>
          </p:cNvSpPr>
          <p:nvPr>
            <p:ph idx="1"/>
          </p:nvPr>
        </p:nvSpPr>
        <p:spPr>
          <a:xfrm>
            <a:off x="1143000" y="1200150"/>
            <a:ext cx="7543800" cy="3562350"/>
          </a:xfrm>
        </p:spPr>
        <p:txBody>
          <a:bodyPr>
            <a:normAutofit/>
          </a:bodyPr>
          <a:lstStyle/>
          <a:p>
            <a:pPr marL="457200" lvl="1" indent="-457200">
              <a:buClr>
                <a:schemeClr val="bg1"/>
              </a:buClr>
              <a:buFont typeface="Arial"/>
              <a:buChar char="•"/>
              <a:defRPr/>
            </a:pPr>
            <a:r>
              <a:rPr lang="en-US" sz="2800" dirty="0" smtClean="0">
                <a:solidFill>
                  <a:srgbClr val="FFFFFF"/>
                </a:solidFill>
                <a:effectLst>
                  <a:outerShdw blurRad="50800" dist="38100" dir="5400000" algn="t" rotWithShape="0">
                    <a:prstClr val="black">
                      <a:alpha val="40000"/>
                    </a:prstClr>
                  </a:outerShdw>
                </a:effectLst>
              </a:rPr>
              <a:t>Love is not self seeking </a:t>
            </a:r>
            <a:r>
              <a:rPr lang="en-US" sz="1700" dirty="0" smtClean="0">
                <a:solidFill>
                  <a:schemeClr val="tx2">
                    <a:lumMod val="40000"/>
                    <a:lumOff val="60000"/>
                  </a:schemeClr>
                </a:solidFill>
                <a:effectLst>
                  <a:outerShdw blurRad="50800" dist="38100" dir="5400000" algn="t" rotWithShape="0">
                    <a:prstClr val="black">
                      <a:alpha val="40000"/>
                    </a:prstClr>
                  </a:outerShdw>
                </a:effectLst>
              </a:rPr>
              <a:t>1Corinthians 13:4, 5</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87169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Does Love Function?</a:t>
            </a:r>
            <a:endParaRPr lang="en-US" cap="small" dirty="0"/>
          </a:p>
        </p:txBody>
      </p:sp>
      <p:sp>
        <p:nvSpPr>
          <p:cNvPr id="3" name="Content Placeholder 2"/>
          <p:cNvSpPr>
            <a:spLocks noGrp="1"/>
          </p:cNvSpPr>
          <p:nvPr>
            <p:ph idx="1"/>
          </p:nvPr>
        </p:nvSpPr>
        <p:spPr>
          <a:xfrm>
            <a:off x="1143000" y="1200150"/>
            <a:ext cx="7543800" cy="3562350"/>
          </a:xfrm>
        </p:spPr>
        <p:txBody>
          <a:bodyPr>
            <a:normAutofit/>
          </a:bodyPr>
          <a:lstStyle/>
          <a:p>
            <a:pPr marL="457200" lvl="1" indent="-457200">
              <a:buFont typeface="Arial"/>
              <a:buChar char="•"/>
              <a:defRPr/>
            </a:pPr>
            <a:r>
              <a:rPr lang="en-US" sz="2800" dirty="0" smtClean="0">
                <a:solidFill>
                  <a:srgbClr val="31859C"/>
                </a:solidFill>
                <a:effectLst>
                  <a:outerShdw blurRad="50800" dist="38100" dir="5400000" algn="t" rotWithShape="0">
                    <a:prstClr val="black">
                      <a:alpha val="40000"/>
                    </a:prstClr>
                  </a:outerShdw>
                </a:effectLst>
              </a:rPr>
              <a:t>Love is not self seeking </a:t>
            </a:r>
            <a:r>
              <a:rPr lang="en-US" sz="1700" dirty="0" smtClean="0">
                <a:solidFill>
                  <a:srgbClr val="31859C"/>
                </a:solidFill>
                <a:effectLst>
                  <a:outerShdw blurRad="50800" dist="38100" dir="5400000" algn="t" rotWithShape="0">
                    <a:prstClr val="black">
                      <a:alpha val="40000"/>
                    </a:prstClr>
                  </a:outerShdw>
                </a:effectLst>
              </a:rPr>
              <a:t>1Corinthians 13:4, 5</a:t>
            </a:r>
          </a:p>
          <a:p>
            <a:pPr marL="457200" lvl="1" indent="-457200">
              <a:buClr>
                <a:schemeClr val="bg1"/>
              </a:buClr>
              <a:buFont typeface="Arial"/>
              <a:buChar char="•"/>
              <a:defRPr/>
            </a:pPr>
            <a:r>
              <a:rPr lang="en-US" sz="2800" dirty="0" smtClean="0">
                <a:solidFill>
                  <a:srgbClr val="FFFFFF"/>
                </a:solidFill>
                <a:effectLst>
                  <a:outerShdw blurRad="50800" dist="38100" dir="5400000" algn="t" rotWithShape="0">
                    <a:prstClr val="black">
                      <a:alpha val="40000"/>
                    </a:prstClr>
                  </a:outerShdw>
                </a:effectLst>
              </a:rPr>
              <a:t>Love is giving – beneficent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78696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Does Love Function?</a:t>
            </a:r>
            <a:endParaRPr lang="en-US" cap="small" dirty="0"/>
          </a:p>
        </p:txBody>
      </p:sp>
      <p:sp>
        <p:nvSpPr>
          <p:cNvPr id="3" name="Content Placeholder 2"/>
          <p:cNvSpPr>
            <a:spLocks noGrp="1"/>
          </p:cNvSpPr>
          <p:nvPr>
            <p:ph idx="1"/>
          </p:nvPr>
        </p:nvSpPr>
        <p:spPr>
          <a:xfrm>
            <a:off x="1143000" y="1200150"/>
            <a:ext cx="7543800" cy="3562350"/>
          </a:xfrm>
        </p:spPr>
        <p:txBody>
          <a:bodyPr>
            <a:normAutofit/>
          </a:bodyPr>
          <a:lstStyle/>
          <a:p>
            <a:pPr marL="457200" lvl="1" indent="-457200">
              <a:buFont typeface="Arial"/>
              <a:buChar char="•"/>
              <a:defRPr/>
            </a:pPr>
            <a:r>
              <a:rPr lang="en-US" sz="2800" dirty="0" smtClean="0">
                <a:solidFill>
                  <a:srgbClr val="31859C"/>
                </a:solidFill>
                <a:effectLst>
                  <a:outerShdw blurRad="50800" dist="38100" dir="5400000" algn="t" rotWithShape="0">
                    <a:prstClr val="black">
                      <a:alpha val="40000"/>
                    </a:prstClr>
                  </a:outerShdw>
                </a:effectLst>
              </a:rPr>
              <a:t>Love is not self seeking </a:t>
            </a:r>
            <a:r>
              <a:rPr lang="en-US" sz="1700" dirty="0" smtClean="0">
                <a:solidFill>
                  <a:srgbClr val="31859C"/>
                </a:solidFill>
                <a:effectLst>
                  <a:outerShdw blurRad="50800" dist="38100" dir="5400000" algn="t" rotWithShape="0">
                    <a:prstClr val="black">
                      <a:alpha val="40000"/>
                    </a:prstClr>
                  </a:outerShdw>
                </a:effectLst>
              </a:rPr>
              <a:t>1Corinthians 13:4, 5</a:t>
            </a:r>
          </a:p>
          <a:p>
            <a:pPr marL="457200" lvl="1" indent="-457200">
              <a:buFont typeface="Arial"/>
              <a:buChar char="•"/>
              <a:defRPr/>
            </a:pPr>
            <a:r>
              <a:rPr lang="en-US" sz="2800" dirty="0" smtClean="0">
                <a:solidFill>
                  <a:srgbClr val="31859C"/>
                </a:solidFill>
                <a:effectLst>
                  <a:outerShdw blurRad="50800" dist="38100" dir="5400000" algn="t" rotWithShape="0">
                    <a:prstClr val="black">
                      <a:alpha val="40000"/>
                    </a:prstClr>
                  </a:outerShdw>
                </a:effectLst>
              </a:rPr>
              <a:t>Love is giving – beneficent </a:t>
            </a:r>
          </a:p>
          <a:p>
            <a:pPr marL="457200" lvl="1" indent="-457200">
              <a:buClr>
                <a:schemeClr val="bg1"/>
              </a:buClr>
              <a:buFont typeface="Arial"/>
              <a:buChar char="•"/>
              <a:defRPr/>
            </a:pPr>
            <a:r>
              <a:rPr lang="en-US" sz="2800" dirty="0" smtClean="0">
                <a:solidFill>
                  <a:srgbClr val="FFFFFF"/>
                </a:solidFill>
                <a:effectLst>
                  <a:outerShdw blurRad="50800" dist="38100" dir="5400000" algn="t" rotWithShape="0">
                    <a:prstClr val="black">
                      <a:alpha val="40000"/>
                    </a:prstClr>
                  </a:outerShdw>
                </a:effectLst>
              </a:rPr>
              <a:t>He who pursues righteousness and love, finds life </a:t>
            </a:r>
            <a:r>
              <a:rPr lang="en-US" sz="1700" dirty="0" smtClean="0">
                <a:solidFill>
                  <a:srgbClr val="8EB4E3"/>
                </a:solidFill>
                <a:effectLst>
                  <a:outerShdw blurRad="50800" dist="38100" dir="5400000" algn="t" rotWithShape="0">
                    <a:prstClr val="black">
                      <a:alpha val="40000"/>
                    </a:prstClr>
                  </a:outerShdw>
                </a:effectLst>
              </a:rPr>
              <a:t>Proverbs 21:21</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95556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Does Love Function?</a:t>
            </a:r>
            <a:endParaRPr lang="en-US" cap="small" dirty="0"/>
          </a:p>
        </p:txBody>
      </p:sp>
      <p:sp>
        <p:nvSpPr>
          <p:cNvPr id="3" name="Content Placeholder 2"/>
          <p:cNvSpPr>
            <a:spLocks noGrp="1"/>
          </p:cNvSpPr>
          <p:nvPr>
            <p:ph idx="1"/>
          </p:nvPr>
        </p:nvSpPr>
        <p:spPr>
          <a:xfrm>
            <a:off x="1143000" y="1200150"/>
            <a:ext cx="7543800" cy="3562350"/>
          </a:xfrm>
        </p:spPr>
        <p:txBody>
          <a:bodyPr>
            <a:normAutofit/>
          </a:bodyPr>
          <a:lstStyle/>
          <a:p>
            <a:pPr marL="457200" lvl="1" indent="-457200">
              <a:buFont typeface="Arial"/>
              <a:buChar char="•"/>
              <a:defRPr/>
            </a:pPr>
            <a:r>
              <a:rPr lang="en-US" sz="2800" dirty="0" smtClean="0">
                <a:solidFill>
                  <a:srgbClr val="31859C"/>
                </a:solidFill>
                <a:effectLst>
                  <a:outerShdw blurRad="50800" dist="38100" dir="5400000" algn="t" rotWithShape="0">
                    <a:prstClr val="black">
                      <a:alpha val="40000"/>
                    </a:prstClr>
                  </a:outerShdw>
                </a:effectLst>
              </a:rPr>
              <a:t>Love is not self seeking </a:t>
            </a:r>
            <a:r>
              <a:rPr lang="en-US" sz="1700" dirty="0" smtClean="0">
                <a:solidFill>
                  <a:srgbClr val="31859C"/>
                </a:solidFill>
                <a:effectLst>
                  <a:outerShdw blurRad="50800" dist="38100" dir="5400000" algn="t" rotWithShape="0">
                    <a:prstClr val="black">
                      <a:alpha val="40000"/>
                    </a:prstClr>
                  </a:outerShdw>
                </a:effectLst>
              </a:rPr>
              <a:t>1Corinthians 13:4, 5</a:t>
            </a:r>
          </a:p>
          <a:p>
            <a:pPr marL="457200" lvl="1" indent="-457200">
              <a:buFont typeface="Arial"/>
              <a:buChar char="•"/>
              <a:defRPr/>
            </a:pPr>
            <a:r>
              <a:rPr lang="en-US" sz="2800" dirty="0" smtClean="0">
                <a:solidFill>
                  <a:srgbClr val="31859C"/>
                </a:solidFill>
                <a:effectLst>
                  <a:outerShdw blurRad="50800" dist="38100" dir="5400000" algn="t" rotWithShape="0">
                    <a:prstClr val="black">
                      <a:alpha val="40000"/>
                    </a:prstClr>
                  </a:outerShdw>
                </a:effectLst>
              </a:rPr>
              <a:t>Love is giving – beneficent </a:t>
            </a:r>
          </a:p>
          <a:p>
            <a:pPr marL="457200" lvl="1" indent="-457200">
              <a:buFont typeface="Arial"/>
              <a:buChar char="•"/>
              <a:defRPr/>
            </a:pPr>
            <a:r>
              <a:rPr lang="en-US" sz="2800" dirty="0" smtClean="0">
                <a:solidFill>
                  <a:srgbClr val="31859C"/>
                </a:solidFill>
                <a:effectLst>
                  <a:outerShdw blurRad="50800" dist="38100" dir="5400000" algn="t" rotWithShape="0">
                    <a:prstClr val="black">
                      <a:alpha val="40000"/>
                    </a:prstClr>
                  </a:outerShdw>
                </a:effectLst>
              </a:rPr>
              <a:t>He who pursues righteousness and love, finds life </a:t>
            </a:r>
            <a:r>
              <a:rPr lang="en-US" sz="1700" dirty="0" smtClean="0">
                <a:solidFill>
                  <a:srgbClr val="31859C"/>
                </a:solidFill>
                <a:effectLst>
                  <a:outerShdw blurRad="50800" dist="38100" dir="5400000" algn="t" rotWithShape="0">
                    <a:prstClr val="black">
                      <a:alpha val="40000"/>
                    </a:prstClr>
                  </a:outerShdw>
                </a:effectLst>
              </a:rPr>
              <a:t>Proverbs 21:21</a:t>
            </a:r>
          </a:p>
          <a:p>
            <a:pPr marL="457200" lvl="1" indent="-457200">
              <a:buClr>
                <a:schemeClr val="bg1"/>
              </a:buClr>
              <a:buFont typeface="Arial"/>
              <a:buChar char="•"/>
              <a:defRPr/>
            </a:pPr>
            <a:r>
              <a:rPr lang="en-US" sz="2800" dirty="0" smtClean="0">
                <a:solidFill>
                  <a:srgbClr val="FFFFFF"/>
                </a:solidFill>
                <a:effectLst>
                  <a:outerShdw blurRad="50800" dist="38100" dir="5400000" algn="t" rotWithShape="0">
                    <a:prstClr val="black">
                      <a:alpha val="40000"/>
                    </a:prstClr>
                  </a:outerShdw>
                </a:effectLst>
              </a:rPr>
              <a:t>God is Creator and His laws are the protocols reality is built to operate upon </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40127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Does Love Function?</a:t>
            </a:r>
            <a:endParaRPr lang="en-US" cap="small" dirty="0"/>
          </a:p>
        </p:txBody>
      </p:sp>
      <p:sp>
        <p:nvSpPr>
          <p:cNvPr id="3" name="Content Placeholder 2"/>
          <p:cNvSpPr>
            <a:spLocks noGrp="1"/>
          </p:cNvSpPr>
          <p:nvPr>
            <p:ph idx="1"/>
          </p:nvPr>
        </p:nvSpPr>
        <p:spPr>
          <a:xfrm>
            <a:off x="1143000" y="1200150"/>
            <a:ext cx="7543800" cy="3562350"/>
          </a:xfrm>
        </p:spPr>
        <p:txBody>
          <a:bodyPr>
            <a:normAutofit/>
          </a:bodyPr>
          <a:lstStyle/>
          <a:p>
            <a:pPr marL="457200" lvl="1" indent="-457200">
              <a:buClr>
                <a:schemeClr val="bg1"/>
              </a:buClr>
              <a:buFont typeface="Arial"/>
              <a:buChar char="•"/>
              <a:defRPr/>
            </a:pPr>
            <a:r>
              <a:rPr lang="en-US" sz="2800" dirty="0">
                <a:solidFill>
                  <a:srgbClr val="FFFFFF"/>
                </a:solidFill>
                <a:effectLst>
                  <a:outerShdw blurRad="50800" dist="38100" dir="5400000" algn="t" rotWithShape="0">
                    <a:prstClr val="black">
                      <a:alpha val="40000"/>
                    </a:prstClr>
                  </a:outerShdw>
                </a:effectLst>
              </a:rPr>
              <a:t>Example – Respiration</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45916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Does Love Function?</a:t>
            </a:r>
            <a:endParaRPr lang="en-US" cap="small" dirty="0"/>
          </a:p>
        </p:txBody>
      </p:sp>
      <p:sp>
        <p:nvSpPr>
          <p:cNvPr id="3" name="Content Placeholder 2"/>
          <p:cNvSpPr>
            <a:spLocks noGrp="1"/>
          </p:cNvSpPr>
          <p:nvPr>
            <p:ph idx="1"/>
          </p:nvPr>
        </p:nvSpPr>
        <p:spPr>
          <a:xfrm>
            <a:off x="1143000" y="1200150"/>
            <a:ext cx="7543800" cy="3810000"/>
          </a:xfrm>
        </p:spPr>
        <p:txBody>
          <a:bodyPr>
            <a:normAutofit/>
          </a:bodyPr>
          <a:lstStyle/>
          <a:p>
            <a:pPr marL="457200" lvl="1" indent="-457200">
              <a:buFont typeface="Arial"/>
              <a:buChar char="•"/>
              <a:defRPr/>
            </a:pPr>
            <a:r>
              <a:rPr lang="en-US" sz="2800" dirty="0" smtClean="0">
                <a:solidFill>
                  <a:srgbClr val="31859C"/>
                </a:solidFill>
                <a:effectLst>
                  <a:outerShdw blurRad="50800" dist="38100" dir="5400000" algn="t" rotWithShape="0">
                    <a:prstClr val="black">
                      <a:alpha val="40000"/>
                    </a:prstClr>
                  </a:outerShdw>
                </a:effectLst>
              </a:rPr>
              <a:t>Example – Respiration</a:t>
            </a:r>
          </a:p>
          <a:p>
            <a:pPr marL="457200" lvl="1" indent="-457200">
              <a:buClr>
                <a:schemeClr val="bg1"/>
              </a:buClr>
              <a:buFont typeface="Arial"/>
              <a:buChar char="•"/>
              <a:defRPr/>
            </a:pPr>
            <a:r>
              <a:rPr lang="en-US" sz="2800" dirty="0" smtClean="0">
                <a:solidFill>
                  <a:srgbClr val="FFFFFF"/>
                </a:solidFill>
                <a:effectLst>
                  <a:outerShdw blurRad="50800" dist="38100" dir="5400000" algn="t" rotWithShape="0">
                    <a:prstClr val="black">
                      <a:alpha val="40000"/>
                    </a:prstClr>
                  </a:outerShdw>
                </a:effectLst>
              </a:rPr>
              <a:t>What type of law is this?</a:t>
            </a:r>
          </a:p>
          <a:p>
            <a:pPr marL="0" lvl="1" indent="0">
              <a:buClr>
                <a:schemeClr val="bg1"/>
              </a:buClr>
              <a:buNone/>
              <a:defRPr/>
            </a:pPr>
            <a:endParaRPr lang="en-US" sz="2800" dirty="0" smtClean="0">
              <a:solidFill>
                <a:srgbClr val="FFFFFF"/>
              </a:solidFill>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584377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How Does Love Function?</a:t>
            </a:r>
            <a:endParaRPr lang="en-US" cap="small" dirty="0"/>
          </a:p>
        </p:txBody>
      </p:sp>
      <p:sp>
        <p:nvSpPr>
          <p:cNvPr id="3" name="Content Placeholder 2"/>
          <p:cNvSpPr>
            <a:spLocks noGrp="1"/>
          </p:cNvSpPr>
          <p:nvPr>
            <p:ph idx="1"/>
          </p:nvPr>
        </p:nvSpPr>
        <p:spPr>
          <a:xfrm>
            <a:off x="1143000" y="1200150"/>
            <a:ext cx="7543800" cy="3562350"/>
          </a:xfrm>
        </p:spPr>
        <p:txBody>
          <a:bodyPr>
            <a:normAutofit/>
          </a:bodyPr>
          <a:lstStyle/>
          <a:p>
            <a:pPr marL="457200" lvl="1" indent="-457200">
              <a:buFont typeface="Arial"/>
              <a:buChar char="•"/>
              <a:defRPr/>
            </a:pPr>
            <a:r>
              <a:rPr lang="en-US" sz="2800" dirty="0" smtClean="0">
                <a:solidFill>
                  <a:srgbClr val="31859C"/>
                </a:solidFill>
                <a:effectLst>
                  <a:outerShdw blurRad="50800" dist="38100" dir="5400000" algn="t" rotWithShape="0">
                    <a:prstClr val="black">
                      <a:alpha val="40000"/>
                    </a:prstClr>
                  </a:outerShdw>
                </a:effectLst>
              </a:rPr>
              <a:t>Example – Respiration</a:t>
            </a:r>
          </a:p>
          <a:p>
            <a:pPr marL="457200" lvl="1" indent="-457200">
              <a:buFont typeface="Arial"/>
              <a:buChar char="•"/>
              <a:defRPr/>
            </a:pPr>
            <a:r>
              <a:rPr lang="en-US" sz="2800" dirty="0" smtClean="0">
                <a:solidFill>
                  <a:srgbClr val="31859C"/>
                </a:solidFill>
                <a:effectLst>
                  <a:outerShdw blurRad="50800" dist="38100" dir="5400000" algn="t" rotWithShape="0">
                    <a:prstClr val="black">
                      <a:alpha val="40000"/>
                    </a:prstClr>
                  </a:outerShdw>
                </a:effectLst>
              </a:rPr>
              <a:t>What type of law is this?</a:t>
            </a:r>
          </a:p>
          <a:p>
            <a:pPr marL="457200" lvl="1" indent="-457200">
              <a:buClr>
                <a:schemeClr val="bg1"/>
              </a:buClr>
              <a:buFont typeface="Arial"/>
              <a:buChar char="•"/>
              <a:defRPr/>
            </a:pPr>
            <a:r>
              <a:rPr lang="en-US" sz="2800" dirty="0" smtClean="0">
                <a:solidFill>
                  <a:srgbClr val="FFFFFF"/>
                </a:solidFill>
                <a:effectLst>
                  <a:outerShdw blurRad="50800" dist="38100" dir="5400000" algn="t" rotWithShape="0">
                    <a:prstClr val="black">
                      <a:alpha val="40000"/>
                    </a:prstClr>
                  </a:outerShdw>
                </a:effectLst>
              </a:rPr>
              <a:t>Design Law!</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380357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971550"/>
            <a:ext cx="7543800" cy="3623073"/>
          </a:xfrm>
        </p:spPr>
        <p:txBody>
          <a:bodyPr>
            <a:normAutofit/>
          </a:bodyPr>
          <a:lstStyle/>
          <a:p>
            <a:pPr marL="342900" lvl="2" indent="-342900">
              <a:defRPr/>
            </a:pPr>
            <a:r>
              <a:rPr lang="en-US" sz="2800" dirty="0">
                <a:solidFill>
                  <a:srgbClr val="FFFF99"/>
                </a:solidFill>
                <a:effectLst>
                  <a:outerShdw blurRad="38100" dist="38100" dir="2700000" algn="tl">
                    <a:srgbClr val="000000">
                      <a:alpha val="43137"/>
                    </a:srgbClr>
                  </a:outerShdw>
                </a:effectLst>
              </a:rPr>
              <a:t>Love is life</a:t>
            </a:r>
            <a:r>
              <a:rPr lang="en-US" sz="2800" dirty="0">
                <a:effectLst>
                  <a:outerShdw blurRad="38100" dist="38100" dir="2700000" algn="tl">
                    <a:srgbClr val="000000">
                      <a:alpha val="43137"/>
                    </a:srgbClr>
                  </a:outerShdw>
                </a:effectLst>
              </a:rPr>
              <a:t>. All, everything that I understand, I understand only because I love. Everything is, everything exists, only because I love. Everything is united by it alone. </a:t>
            </a:r>
            <a:r>
              <a:rPr lang="en-US" sz="2800" dirty="0" smtClean="0">
                <a:effectLst>
                  <a:outerShdw blurRad="38100" dist="38100" dir="2700000" algn="tl">
                    <a:srgbClr val="000000">
                      <a:alpha val="43137"/>
                    </a:srgbClr>
                  </a:outerShdw>
                </a:effectLst>
              </a:rPr>
              <a:t> </a:t>
            </a:r>
            <a:r>
              <a:rPr lang="en-US" sz="1600" dirty="0">
                <a:solidFill>
                  <a:schemeClr val="tx2">
                    <a:lumMod val="40000"/>
                    <a:lumOff val="60000"/>
                  </a:schemeClr>
                </a:solidFill>
                <a:effectLst>
                  <a:outerShdw blurRad="38100" dist="38100" dir="2700000" algn="tl">
                    <a:srgbClr val="000000">
                      <a:alpha val="43137"/>
                    </a:srgbClr>
                  </a:outerShdw>
                </a:effectLst>
              </a:rPr>
              <a:t>Leo </a:t>
            </a:r>
            <a:r>
              <a:rPr lang="en-US" sz="1600" dirty="0" smtClean="0">
                <a:solidFill>
                  <a:schemeClr val="tx2">
                    <a:lumMod val="40000"/>
                    <a:lumOff val="60000"/>
                  </a:schemeClr>
                </a:solidFill>
                <a:effectLst>
                  <a:outerShdw blurRad="38100" dist="38100" dir="2700000" algn="tl">
                    <a:srgbClr val="000000">
                      <a:alpha val="43137"/>
                    </a:srgbClr>
                  </a:outerShdw>
                </a:effectLst>
              </a:rPr>
              <a:t>Tolstoy</a:t>
            </a:r>
            <a:endParaRPr lang="en-US" sz="1600" dirty="0">
              <a:solidFill>
                <a:schemeClr val="tx2">
                  <a:lumMod val="40000"/>
                  <a:lumOff val="60000"/>
                </a:schemeClr>
              </a:solidFill>
              <a:effectLst>
                <a:outerShdw blurRad="38100" dist="38100" dir="2700000" algn="tl">
                  <a:srgbClr val="000000">
                    <a:alpha val="43137"/>
                  </a:srgbClr>
                </a:outerShdw>
              </a:effectLst>
            </a:endParaRPr>
          </a:p>
        </p:txBody>
      </p:sp>
      <p:sp>
        <p:nvSpPr>
          <p:cNvPr id="5" name="Title 1"/>
          <p:cNvSpPr>
            <a:spLocks noGrp="1"/>
          </p:cNvSpPr>
          <p:nvPr>
            <p:ph type="title"/>
          </p:nvPr>
        </p:nvSpPr>
        <p:spPr>
          <a:xfrm>
            <a:off x="457200" y="38100"/>
            <a:ext cx="8229600" cy="857250"/>
          </a:xfrm>
        </p:spPr>
        <p:txBody>
          <a:bodyPr/>
          <a:lstStyle/>
          <a:p>
            <a:pPr>
              <a:defRPr/>
            </a:pPr>
            <a:r>
              <a:rPr lang="en-US" cap="small" dirty="0" smtClean="0"/>
              <a:t>Law of Love – Historic View </a:t>
            </a:r>
            <a:endParaRPr lang="en-US" cap="small"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1045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971550"/>
            <a:ext cx="7543800" cy="4038600"/>
          </a:xfrm>
        </p:spPr>
        <p:txBody>
          <a:bodyPr>
            <a:normAutofit/>
          </a:bodyPr>
          <a:lstStyle/>
          <a:p>
            <a:pPr marL="342900" lvl="2" indent="-342900">
              <a:defRPr/>
            </a:pPr>
            <a:r>
              <a:rPr lang="en-US" sz="2800" dirty="0">
                <a:solidFill>
                  <a:srgbClr val="31859C"/>
                </a:solidFill>
                <a:effectLst>
                  <a:outerShdw blurRad="50800" dist="38100" dir="5400000" algn="t" rotWithShape="0">
                    <a:prstClr val="black">
                      <a:alpha val="40000"/>
                    </a:prstClr>
                  </a:outerShdw>
                </a:effectLst>
              </a:rPr>
              <a:t>Love is life. All, everything that I understand, I understand only because I love. Everything is, everything exists, only because I love. Everything is united by it alone. </a:t>
            </a:r>
            <a:r>
              <a:rPr lang="en-US" sz="2800" dirty="0" smtClean="0">
                <a:solidFill>
                  <a:srgbClr val="31859C"/>
                </a:solidFill>
                <a:effectLst>
                  <a:outerShdw blurRad="50800" dist="38100" dir="5400000" algn="t" rotWithShape="0">
                    <a:prstClr val="black">
                      <a:alpha val="40000"/>
                    </a:prstClr>
                  </a:outerShdw>
                </a:effectLst>
              </a:rPr>
              <a:t> </a:t>
            </a:r>
            <a:r>
              <a:rPr lang="en-US" sz="1600" dirty="0">
                <a:solidFill>
                  <a:srgbClr val="31859C"/>
                </a:solidFill>
                <a:effectLst>
                  <a:outerShdw blurRad="50800" dist="38100" dir="5400000" algn="t" rotWithShape="0">
                    <a:prstClr val="black">
                      <a:alpha val="40000"/>
                    </a:prstClr>
                  </a:outerShdw>
                </a:effectLst>
              </a:rPr>
              <a:t>Leo Tolstoy</a:t>
            </a:r>
          </a:p>
          <a:p>
            <a:pPr marL="342900" lvl="2" indent="-342900">
              <a:defRPr/>
            </a:pPr>
            <a:r>
              <a:rPr lang="en-US" sz="2600" dirty="0" smtClean="0">
                <a:effectLst>
                  <a:outerShdw blurRad="50800" dist="38100" dir="5400000" algn="t" rotWithShape="0">
                    <a:prstClr val="black">
                      <a:alpha val="40000"/>
                    </a:prstClr>
                  </a:outerShdw>
                </a:effectLst>
              </a:rPr>
              <a:t>In </a:t>
            </a:r>
            <a:r>
              <a:rPr lang="en-US" sz="2600" dirty="0">
                <a:effectLst>
                  <a:outerShdw blurRad="50800" dist="38100" dir="5400000" algn="t" rotWithShape="0">
                    <a:prstClr val="black">
                      <a:alpha val="40000"/>
                    </a:prstClr>
                  </a:outerShdw>
                </a:effectLst>
              </a:rPr>
              <a:t>living for self he has rejected that divine love which would have flowed out in mercy to his fellow men. Thus he has rejected life. </a:t>
            </a:r>
            <a:r>
              <a:rPr lang="en-US" sz="2600" dirty="0">
                <a:solidFill>
                  <a:srgbClr val="FFFF99"/>
                </a:solidFill>
                <a:effectLst>
                  <a:outerShdw blurRad="50800" dist="38100" dir="5400000" algn="t" rotWithShape="0">
                    <a:prstClr val="black">
                      <a:alpha val="40000"/>
                    </a:prstClr>
                  </a:outerShdw>
                </a:effectLst>
              </a:rPr>
              <a:t>For God is love, and love is life.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E.G. White, Christ’s Object Lessons 258</a:t>
            </a:r>
          </a:p>
          <a:p>
            <a:pPr>
              <a:defRPr/>
            </a:pPr>
            <a:endParaRPr lang="en-US" dirty="0">
              <a:effectLst>
                <a:outerShdw blurRad="38100" dist="38100" dir="2700000" algn="tl" rotWithShape="0">
                  <a:srgbClr val="000000">
                    <a:alpha val="43137"/>
                  </a:srgbClr>
                </a:outerShdw>
              </a:effectLst>
            </a:endParaRPr>
          </a:p>
        </p:txBody>
      </p:sp>
      <p:sp>
        <p:nvSpPr>
          <p:cNvPr id="5" name="Title 1"/>
          <p:cNvSpPr>
            <a:spLocks noGrp="1"/>
          </p:cNvSpPr>
          <p:nvPr>
            <p:ph type="title"/>
          </p:nvPr>
        </p:nvSpPr>
        <p:spPr>
          <a:xfrm>
            <a:off x="457200" y="38100"/>
            <a:ext cx="8229600" cy="857250"/>
          </a:xfrm>
        </p:spPr>
        <p:txBody>
          <a:bodyPr/>
          <a:lstStyle/>
          <a:p>
            <a:pPr>
              <a:defRPr/>
            </a:pPr>
            <a:r>
              <a:rPr lang="en-US" cap="small" dirty="0" smtClean="0"/>
              <a:t>Law of Love – Historic View </a:t>
            </a:r>
            <a:endParaRPr lang="en-US" cap="small"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47638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Why Be a Spokesperson for God?</a:t>
            </a:r>
            <a:endParaRPr lang="en-US" cap="small" dirty="0"/>
          </a:p>
        </p:txBody>
      </p:sp>
      <p:sp>
        <p:nvSpPr>
          <p:cNvPr id="3" name="Content Placeholder 2"/>
          <p:cNvSpPr>
            <a:spLocks noGrp="1"/>
          </p:cNvSpPr>
          <p:nvPr>
            <p:ph idx="1"/>
          </p:nvPr>
        </p:nvSpPr>
        <p:spPr>
          <a:xfrm>
            <a:off x="1143000" y="1200151"/>
            <a:ext cx="7543800" cy="3809999"/>
          </a:xfrm>
        </p:spPr>
        <p:txBody>
          <a:bodyPr>
            <a:normAutofit/>
          </a:bodyPr>
          <a:lstStyle/>
          <a:p>
            <a:r>
              <a:rPr lang="en-US" dirty="0" smtClean="0">
                <a:solidFill>
                  <a:srgbClr val="31859C"/>
                </a:solidFill>
                <a:effectLst>
                  <a:outerShdw blurRad="50800" dist="38100" dir="5400000" algn="t" rotWithShape="0">
                    <a:prstClr val="black">
                      <a:alpha val="40000"/>
                    </a:prstClr>
                  </a:outerShdw>
                </a:effectLst>
              </a:rPr>
              <a:t>Does your heart ache over this world infected with evil, selfishness, pain, sickness, aging and death?</a:t>
            </a:r>
          </a:p>
          <a:p>
            <a:r>
              <a:rPr lang="en-US" dirty="0" smtClean="0">
                <a:solidFill>
                  <a:srgbClr val="31859C"/>
                </a:solidFill>
                <a:effectLst>
                  <a:outerShdw blurRad="50800" dist="38100" dir="5400000" algn="t" rotWithShape="0">
                    <a:prstClr val="black">
                      <a:alpha val="40000"/>
                    </a:prstClr>
                  </a:outerShdw>
                </a:effectLst>
              </a:rPr>
              <a:t>Jesus said, “</a:t>
            </a:r>
            <a:r>
              <a:rPr lang="en-US" dirty="0">
                <a:solidFill>
                  <a:srgbClr val="31859C"/>
                </a:solidFill>
                <a:effectLst>
                  <a:outerShdw blurRad="50800" dist="38100" dir="5400000" algn="t" rotWithShape="0">
                    <a:prstClr val="black">
                      <a:alpha val="40000"/>
                    </a:prstClr>
                  </a:outerShdw>
                </a:effectLst>
              </a:rPr>
              <a:t>This gospel of the kingdom shall be preached in the whole world as a testimony to all the nations, and then the end will come</a:t>
            </a:r>
            <a:r>
              <a:rPr lang="en-US" dirty="0" smtClean="0">
                <a:solidFill>
                  <a:srgbClr val="31859C"/>
                </a:solidFill>
                <a:effectLst>
                  <a:outerShdw blurRad="50800" dist="38100" dir="5400000" algn="t" rotWithShape="0">
                    <a:prstClr val="black">
                      <a:alpha val="40000"/>
                    </a:prstClr>
                  </a:outerShdw>
                </a:effectLst>
              </a:rPr>
              <a:t>.”</a:t>
            </a:r>
            <a:endParaRPr lang="en-US" dirty="0">
              <a:solidFill>
                <a:srgbClr val="31859C"/>
              </a:solidFill>
              <a:effectLst>
                <a:outerShdw blurRad="50800" dist="38100" dir="5400000" algn="t" rotWithShape="0">
                  <a:prstClr val="black">
                    <a:alpha val="40000"/>
                  </a:prstClr>
                </a:outerShdw>
              </a:effectLst>
            </a:endParaRPr>
          </a:p>
          <a:p>
            <a:r>
              <a:rPr lang="en-US" dirty="0" smtClean="0">
                <a:effectLst>
                  <a:outerShdw blurRad="50800" dist="38100" dir="5400000" algn="t" rotWithShape="0">
                    <a:prstClr val="black">
                      <a:alpha val="40000"/>
                    </a:prstClr>
                  </a:outerShdw>
                </a:effectLst>
              </a:rPr>
              <a:t>Could this mean we have a role to play?</a:t>
            </a:r>
            <a:endParaRPr lang="en-US" dirty="0">
              <a:effectLst>
                <a:outerShdw blurRad="50800" dist="38100" dir="5400000" algn="t" rotWithShape="0">
                  <a:prstClr val="black">
                    <a:alpha val="40000"/>
                  </a:prstClr>
                </a:outerShdw>
              </a:effectLst>
            </a:endParaRPr>
          </a:p>
          <a:p>
            <a:endParaRPr lang="en-US" dirty="0" smtClean="0">
              <a:effectLst>
                <a:outerShdw blurRad="50800" dist="38100" dir="5400000" algn="t" rotWithShape="0">
                  <a:prstClr val="black">
                    <a:alpha val="40000"/>
                  </a:prstClr>
                </a:outerShdw>
              </a:effectLst>
            </a:endParaRPr>
          </a:p>
          <a:p>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2013468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Satan Attacked God and His Law </a:t>
            </a:r>
            <a:endParaRPr lang="en-US" cap="small" dirty="0"/>
          </a:p>
        </p:txBody>
      </p:sp>
      <p:sp>
        <p:nvSpPr>
          <p:cNvPr id="3" name="Content Placeholder 2"/>
          <p:cNvSpPr>
            <a:spLocks noGrp="1"/>
          </p:cNvSpPr>
          <p:nvPr>
            <p:ph idx="1"/>
          </p:nvPr>
        </p:nvSpPr>
        <p:spPr>
          <a:xfrm>
            <a:off x="1219200" y="1200150"/>
            <a:ext cx="7467600" cy="3733799"/>
          </a:xfrm>
        </p:spPr>
        <p:txBody>
          <a:bodyPr>
            <a:normAutofit/>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22250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Satan Attacked God and His Law </a:t>
            </a:r>
            <a:endParaRPr lang="en-US" cap="small" dirty="0"/>
          </a:p>
        </p:txBody>
      </p:sp>
      <p:sp>
        <p:nvSpPr>
          <p:cNvPr id="3" name="Content Placeholder 2"/>
          <p:cNvSpPr>
            <a:spLocks noGrp="1"/>
          </p:cNvSpPr>
          <p:nvPr>
            <p:ph idx="1"/>
          </p:nvPr>
        </p:nvSpPr>
        <p:spPr>
          <a:xfrm>
            <a:off x="1143000" y="1047750"/>
            <a:ext cx="7543800" cy="3733799"/>
          </a:xfrm>
        </p:spPr>
        <p:txBody>
          <a:bodyPr>
            <a:normAutofit/>
          </a:bodyPr>
          <a:lstStyle/>
          <a:p>
            <a:pPr>
              <a:defRPr/>
            </a:pPr>
            <a:r>
              <a:rPr lang="en-US" dirty="0" smtClean="0">
                <a:effectLst>
                  <a:outerShdw blurRad="50800" dist="38100" dir="5400000" algn="t" rotWithShape="0">
                    <a:prstClr val="black">
                      <a:alpha val="40000"/>
                    </a:prstClr>
                  </a:outerShdw>
                </a:effectLst>
              </a:rPr>
              <a:t>How?</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55532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Satan Attacked God and His Law </a:t>
            </a:r>
            <a:endParaRPr lang="en-US" cap="small" dirty="0"/>
          </a:p>
        </p:txBody>
      </p:sp>
      <p:sp>
        <p:nvSpPr>
          <p:cNvPr id="3" name="Content Placeholder 2"/>
          <p:cNvSpPr>
            <a:spLocks noGrp="1"/>
          </p:cNvSpPr>
          <p:nvPr>
            <p:ph idx="1"/>
          </p:nvPr>
        </p:nvSpPr>
        <p:spPr>
          <a:xfrm>
            <a:off x="1143000" y="1047750"/>
            <a:ext cx="7543800" cy="3733799"/>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How?</a:t>
            </a:r>
          </a:p>
          <a:p>
            <a:pPr>
              <a:defRPr/>
            </a:pPr>
            <a:r>
              <a:rPr lang="en-US" dirty="0" smtClean="0">
                <a:effectLst>
                  <a:outerShdw blurRad="50800" dist="38100" dir="5400000" algn="t" rotWithShape="0">
                    <a:prstClr val="black">
                      <a:alpha val="40000"/>
                    </a:prstClr>
                  </a:outerShdw>
                </a:effectLst>
              </a:rPr>
              <a:t>By alleging God’s laws are not the laws the fabric of the cosmos is built upon</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88899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Satan Attacked God and His Law </a:t>
            </a:r>
            <a:endParaRPr lang="en-US" cap="small" dirty="0"/>
          </a:p>
        </p:txBody>
      </p:sp>
      <p:sp>
        <p:nvSpPr>
          <p:cNvPr id="3" name="Content Placeholder 2"/>
          <p:cNvSpPr>
            <a:spLocks noGrp="1"/>
          </p:cNvSpPr>
          <p:nvPr>
            <p:ph idx="1"/>
          </p:nvPr>
        </p:nvSpPr>
        <p:spPr>
          <a:xfrm>
            <a:off x="1143000" y="1047750"/>
            <a:ext cx="7543800" cy="3733799"/>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How?</a:t>
            </a:r>
          </a:p>
          <a:p>
            <a:pPr>
              <a:defRPr/>
            </a:pPr>
            <a:r>
              <a:rPr lang="en-US" dirty="0" smtClean="0">
                <a:solidFill>
                  <a:srgbClr val="31859C"/>
                </a:solidFill>
                <a:effectLst>
                  <a:outerShdw blurRad="50800" dist="38100" dir="5400000" algn="t" rotWithShape="0">
                    <a:prstClr val="black">
                      <a:alpha val="40000"/>
                    </a:prstClr>
                  </a:outerShdw>
                </a:effectLst>
              </a:rPr>
              <a:t>By alleging God’s laws are not the laws the fabric of the cosmos is built upon</a:t>
            </a:r>
          </a:p>
          <a:p>
            <a:pPr>
              <a:defRPr/>
            </a:pPr>
            <a:r>
              <a:rPr lang="en-US" dirty="0" smtClean="0">
                <a:effectLst>
                  <a:outerShdw blurRad="50800" dist="38100" dir="5400000" algn="t" rotWithShape="0">
                    <a:prstClr val="black">
                      <a:alpha val="40000"/>
                    </a:prstClr>
                  </a:outerShdw>
                </a:effectLst>
              </a:rPr>
              <a:t>That God’s laws are like those that created beings make, rules imposed and enforced by external power and coercion – threat of punishment</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76630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Satan Attacked God and His Law </a:t>
            </a:r>
            <a:endParaRPr lang="en-US" cap="small" dirty="0"/>
          </a:p>
        </p:txBody>
      </p:sp>
      <p:sp>
        <p:nvSpPr>
          <p:cNvPr id="3" name="Content Placeholder 2"/>
          <p:cNvSpPr>
            <a:spLocks noGrp="1"/>
          </p:cNvSpPr>
          <p:nvPr>
            <p:ph idx="1"/>
          </p:nvPr>
        </p:nvSpPr>
        <p:spPr>
          <a:xfrm>
            <a:off x="1143000" y="1047750"/>
            <a:ext cx="7543800" cy="3943350"/>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How?</a:t>
            </a:r>
          </a:p>
          <a:p>
            <a:pPr>
              <a:defRPr/>
            </a:pPr>
            <a:r>
              <a:rPr lang="en-US" dirty="0" smtClean="0">
                <a:solidFill>
                  <a:srgbClr val="31859C"/>
                </a:solidFill>
                <a:effectLst>
                  <a:outerShdw blurRad="50800" dist="38100" dir="5400000" algn="t" rotWithShape="0">
                    <a:prstClr val="black">
                      <a:alpha val="40000"/>
                    </a:prstClr>
                  </a:outerShdw>
                </a:effectLst>
              </a:rPr>
              <a:t>By alleging God’s laws are not the laws the fabric of the cosmos is built upon</a:t>
            </a:r>
          </a:p>
          <a:p>
            <a:pPr>
              <a:defRPr/>
            </a:pPr>
            <a:r>
              <a:rPr lang="en-US" dirty="0" smtClean="0">
                <a:solidFill>
                  <a:srgbClr val="31859C"/>
                </a:solidFill>
                <a:effectLst>
                  <a:outerShdw blurRad="50800" dist="38100" dir="5400000" algn="t" rotWithShape="0">
                    <a:prstClr val="black">
                      <a:alpha val="40000"/>
                    </a:prstClr>
                  </a:outerShdw>
                </a:effectLst>
              </a:rPr>
              <a:t>That God’s laws are like those that created beings make, rules imposed and enforced by external power and coercion – threat of punishment</a:t>
            </a:r>
          </a:p>
          <a:p>
            <a:pPr>
              <a:defRPr/>
            </a:pPr>
            <a:r>
              <a:rPr lang="en-US" dirty="0" smtClean="0">
                <a:effectLst>
                  <a:outerShdw blurRad="50800" dist="38100" dir="5400000" algn="t" rotWithShape="0">
                    <a:prstClr val="black">
                      <a:alpha val="40000"/>
                    </a:prstClr>
                  </a:outerShdw>
                </a:effectLst>
              </a:rPr>
              <a:t>What issue did He twist to suggest this lie?</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940640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He Attacked Jesus</a:t>
            </a:r>
            <a:endParaRPr lang="en-US" cap="small" dirty="0"/>
          </a:p>
        </p:txBody>
      </p:sp>
      <p:sp>
        <p:nvSpPr>
          <p:cNvPr id="3" name="Content Placeholder 2"/>
          <p:cNvSpPr>
            <a:spLocks noGrp="1"/>
          </p:cNvSpPr>
          <p:nvPr>
            <p:ph idx="1"/>
          </p:nvPr>
        </p:nvSpPr>
        <p:spPr/>
        <p:txBody>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90820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He Attacked Jesus</a:t>
            </a:r>
            <a:endParaRPr lang="en-US" cap="small" dirty="0"/>
          </a:p>
        </p:txBody>
      </p:sp>
      <p:sp>
        <p:nvSpPr>
          <p:cNvPr id="3" name="Content Placeholder 2"/>
          <p:cNvSpPr>
            <a:spLocks noGrp="1"/>
          </p:cNvSpPr>
          <p:nvPr>
            <p:ph idx="1"/>
          </p:nvPr>
        </p:nvSpPr>
        <p:spPr/>
        <p:txBody>
          <a:bodyPr/>
          <a:lstStyle/>
          <a:p>
            <a:pPr>
              <a:defRPr/>
            </a:pPr>
            <a:r>
              <a:rPr lang="en-US" dirty="0" smtClean="0">
                <a:effectLst>
                  <a:outerShdw blurRad="50800" dist="38100" dir="5400000" algn="t" rotWithShape="0">
                    <a:prstClr val="black">
                      <a:alpha val="40000"/>
                    </a:prstClr>
                  </a:outerShdw>
                </a:effectLst>
              </a:rPr>
              <a:t>Jesus is Fully God</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701203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He Attacked Jesus</a:t>
            </a:r>
            <a:endParaRPr lang="en-US" cap="small" dirty="0"/>
          </a:p>
        </p:txBody>
      </p:sp>
      <p:sp>
        <p:nvSpPr>
          <p:cNvPr id="3" name="Content Placeholder 2"/>
          <p:cNvSpPr>
            <a:spLocks noGrp="1"/>
          </p:cNvSpPr>
          <p:nvPr>
            <p:ph idx="1"/>
          </p:nvPr>
        </p:nvSpPr>
        <p:spPr/>
        <p:txBody>
          <a:bodyPr/>
          <a:lstStyle/>
          <a:p>
            <a:pPr>
              <a:defRPr/>
            </a:pPr>
            <a:r>
              <a:rPr lang="en-US" dirty="0" smtClean="0">
                <a:solidFill>
                  <a:srgbClr val="31859C"/>
                </a:solidFill>
                <a:effectLst>
                  <a:outerShdw blurRad="50800" dist="38100" dir="5400000" algn="t" rotWithShape="0">
                    <a:prstClr val="black">
                      <a:alpha val="40000"/>
                    </a:prstClr>
                  </a:outerShdw>
                </a:effectLst>
              </a:rPr>
              <a:t>Jesus is Fully God</a:t>
            </a:r>
          </a:p>
          <a:p>
            <a:pPr>
              <a:defRPr/>
            </a:pPr>
            <a:r>
              <a:rPr lang="en-US" dirty="0" smtClean="0">
                <a:effectLst>
                  <a:outerShdw blurRad="50800" dist="38100" dir="5400000" algn="t" rotWithShape="0">
                    <a:prstClr val="black">
                      <a:alpha val="40000"/>
                    </a:prstClr>
                  </a:outerShdw>
                </a:effectLst>
              </a:rPr>
              <a:t>Pre-existent, possessing life in Himself, </a:t>
            </a:r>
            <a:r>
              <a:rPr lang="en-US" dirty="0" err="1" smtClean="0">
                <a:effectLst>
                  <a:outerShdw blurRad="50800" dist="38100" dir="5400000" algn="t" rotWithShape="0">
                    <a:prstClr val="black">
                      <a:alpha val="40000"/>
                    </a:prstClr>
                  </a:outerShdw>
                </a:effectLst>
              </a:rPr>
              <a:t>unborrowed</a:t>
            </a:r>
            <a:r>
              <a:rPr lang="en-US" dirty="0" smtClean="0">
                <a:effectLst>
                  <a:outerShdw blurRad="50800" dist="38100" dir="5400000" algn="t" rotWithShape="0">
                    <a:prstClr val="black">
                      <a:alpha val="40000"/>
                    </a:prstClr>
                  </a:outerShdw>
                </a:effectLst>
              </a:rPr>
              <a:t> and </a:t>
            </a:r>
            <a:r>
              <a:rPr lang="en-US" dirty="0" err="1" smtClean="0">
                <a:effectLst>
                  <a:outerShdw blurRad="50800" dist="38100" dir="5400000" algn="t" rotWithShape="0">
                    <a:prstClr val="black">
                      <a:alpha val="40000"/>
                    </a:prstClr>
                  </a:outerShdw>
                </a:effectLst>
              </a:rPr>
              <a:t>underived</a:t>
            </a:r>
            <a:r>
              <a:rPr lang="en-US" dirty="0" smtClean="0">
                <a:effectLst>
                  <a:outerShdw blurRad="50800" dist="38100" dir="5400000" algn="t" rotWithShape="0">
                    <a:prstClr val="black">
                      <a:alpha val="40000"/>
                    </a:prstClr>
                  </a:outerShdw>
                </a:effectLst>
              </a:rPr>
              <a:t> from another</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539406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He Attacked Jesus</a:t>
            </a:r>
            <a:endParaRPr lang="en-US" cap="small" dirty="0"/>
          </a:p>
        </p:txBody>
      </p:sp>
      <p:sp>
        <p:nvSpPr>
          <p:cNvPr id="3" name="Content Placeholder 2"/>
          <p:cNvSpPr>
            <a:spLocks noGrp="1"/>
          </p:cNvSpPr>
          <p:nvPr>
            <p:ph idx="1"/>
          </p:nvPr>
        </p:nvSpPr>
        <p:spPr/>
        <p:txBody>
          <a:bodyPr/>
          <a:lstStyle/>
          <a:p>
            <a:pPr>
              <a:defRPr/>
            </a:pPr>
            <a:r>
              <a:rPr lang="en-US" dirty="0" smtClean="0">
                <a:solidFill>
                  <a:srgbClr val="31859C"/>
                </a:solidFill>
                <a:effectLst>
                  <a:outerShdw blurRad="50800" dist="38100" dir="5400000" algn="t" rotWithShape="0">
                    <a:prstClr val="black">
                      <a:alpha val="40000"/>
                    </a:prstClr>
                  </a:outerShdw>
                </a:effectLst>
              </a:rPr>
              <a:t>Jesus is Fully God</a:t>
            </a:r>
          </a:p>
          <a:p>
            <a:pPr>
              <a:defRPr/>
            </a:pPr>
            <a:r>
              <a:rPr lang="en-US" dirty="0" smtClean="0">
                <a:solidFill>
                  <a:srgbClr val="31859C"/>
                </a:solidFill>
                <a:effectLst>
                  <a:outerShdw blurRad="50800" dist="38100" dir="5400000" algn="t" rotWithShape="0">
                    <a:prstClr val="black">
                      <a:alpha val="40000"/>
                    </a:prstClr>
                  </a:outerShdw>
                </a:effectLst>
              </a:rPr>
              <a:t>Pre-existent, possessing life in Himself, </a:t>
            </a:r>
            <a:r>
              <a:rPr lang="en-US" dirty="0" err="1" smtClean="0">
                <a:solidFill>
                  <a:srgbClr val="31859C"/>
                </a:solidFill>
                <a:effectLst>
                  <a:outerShdw blurRad="50800" dist="38100" dir="5400000" algn="t" rotWithShape="0">
                    <a:prstClr val="black">
                      <a:alpha val="40000"/>
                    </a:prstClr>
                  </a:outerShdw>
                </a:effectLst>
              </a:rPr>
              <a:t>unborrowed</a:t>
            </a:r>
            <a:r>
              <a:rPr lang="en-US" dirty="0" smtClean="0">
                <a:solidFill>
                  <a:srgbClr val="31859C"/>
                </a:solidFill>
                <a:effectLst>
                  <a:outerShdw blurRad="50800" dist="38100" dir="5400000" algn="t" rotWithShape="0">
                    <a:prstClr val="black">
                      <a:alpha val="40000"/>
                    </a:prstClr>
                  </a:outerShdw>
                </a:effectLst>
              </a:rPr>
              <a:t> and </a:t>
            </a:r>
            <a:r>
              <a:rPr lang="en-US" dirty="0" err="1" smtClean="0">
                <a:solidFill>
                  <a:srgbClr val="31859C"/>
                </a:solidFill>
                <a:effectLst>
                  <a:outerShdw blurRad="50800" dist="38100" dir="5400000" algn="t" rotWithShape="0">
                    <a:prstClr val="black">
                      <a:alpha val="40000"/>
                    </a:prstClr>
                  </a:outerShdw>
                </a:effectLst>
              </a:rPr>
              <a:t>underived</a:t>
            </a:r>
            <a:r>
              <a:rPr lang="en-US" dirty="0" smtClean="0">
                <a:solidFill>
                  <a:srgbClr val="31859C"/>
                </a:solidFill>
                <a:effectLst>
                  <a:outerShdw blurRad="50800" dist="38100" dir="5400000" algn="t" rotWithShape="0">
                    <a:prstClr val="black">
                      <a:alpha val="40000"/>
                    </a:prstClr>
                  </a:outerShdw>
                </a:effectLst>
              </a:rPr>
              <a:t> from another</a:t>
            </a:r>
          </a:p>
          <a:p>
            <a:pPr>
              <a:defRPr/>
            </a:pPr>
            <a:r>
              <a:rPr lang="en-US" dirty="0" smtClean="0">
                <a:effectLst>
                  <a:outerShdw blurRad="50800" dist="38100" dir="5400000" algn="t" rotWithShape="0">
                    <a:prstClr val="black">
                      <a:alpha val="40000"/>
                    </a:prstClr>
                  </a:outerShdw>
                </a:effectLst>
              </a:rPr>
              <a:t>One with the Father from all eternity, and God through whom all things were created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John 1:1-3, Colossians 1:16</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599880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God Is Infinite</a:t>
            </a:r>
            <a:endParaRPr lang="en-US" cap="small" dirty="0"/>
          </a:p>
        </p:txBody>
      </p:sp>
      <p:sp>
        <p:nvSpPr>
          <p:cNvPr id="3" name="Content Placeholder 2"/>
          <p:cNvSpPr>
            <a:spLocks noGrp="1"/>
          </p:cNvSpPr>
          <p:nvPr>
            <p:ph idx="1"/>
          </p:nvPr>
        </p:nvSpPr>
        <p:spPr>
          <a:xfrm>
            <a:off x="1295400" y="1087041"/>
            <a:ext cx="7391400" cy="3484959"/>
          </a:xfrm>
        </p:spPr>
        <p:txBody>
          <a:bodyPr>
            <a:normAutofit/>
          </a:bodyPr>
          <a:lstStyle/>
          <a:p>
            <a:pPr marL="0" indent="0">
              <a:buNone/>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67839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Revelation 7 Suggests We Do</a:t>
            </a:r>
            <a:endParaRPr lang="en-US" cap="small" dirty="0"/>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3149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God Is Infinite</a:t>
            </a:r>
            <a:endParaRPr lang="en-US" cap="small" dirty="0"/>
          </a:p>
        </p:txBody>
      </p:sp>
      <p:sp>
        <p:nvSpPr>
          <p:cNvPr id="3" name="Content Placeholder 2"/>
          <p:cNvSpPr>
            <a:spLocks noGrp="1"/>
          </p:cNvSpPr>
          <p:nvPr>
            <p:ph idx="1"/>
          </p:nvPr>
        </p:nvSpPr>
        <p:spPr>
          <a:xfrm>
            <a:off x="1143000" y="895350"/>
            <a:ext cx="7543800" cy="3484959"/>
          </a:xfrm>
        </p:spPr>
        <p:txBody>
          <a:bodyPr>
            <a:normAutofit/>
          </a:bodyPr>
          <a:lstStyle/>
          <a:p>
            <a:pPr>
              <a:defRPr/>
            </a:pPr>
            <a:r>
              <a:rPr lang="en-US" dirty="0" smtClean="0">
                <a:effectLst>
                  <a:outerShdw blurRad="50800" dist="38100" dir="5400000" algn="t" rotWithShape="0">
                    <a:prstClr val="black">
                      <a:alpha val="40000"/>
                    </a:prstClr>
                  </a:outerShdw>
                </a:effectLst>
              </a:rPr>
              <a:t>Lives in “unapproachable light.” </a:t>
            </a:r>
            <a:r>
              <a:rPr lang="en-US" sz="1700" dirty="0" smtClean="0">
                <a:solidFill>
                  <a:schemeClr val="tx2">
                    <a:lumMod val="40000"/>
                    <a:lumOff val="60000"/>
                  </a:schemeClr>
                </a:solidFill>
                <a:effectLst>
                  <a:outerShdw blurRad="50800" dist="38100" dir="5400000" algn="t" rotWithShape="0">
                    <a:prstClr val="black">
                      <a:alpha val="40000"/>
                    </a:prstClr>
                  </a:outerShdw>
                </a:effectLst>
              </a:rPr>
              <a:t>1Timothy 6:16</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87417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God Is Infinite</a:t>
            </a:r>
            <a:endParaRPr lang="en-US" cap="small" dirty="0"/>
          </a:p>
        </p:txBody>
      </p:sp>
      <p:sp>
        <p:nvSpPr>
          <p:cNvPr id="3" name="Content Placeholder 2"/>
          <p:cNvSpPr>
            <a:spLocks noGrp="1"/>
          </p:cNvSpPr>
          <p:nvPr>
            <p:ph idx="1"/>
          </p:nvPr>
        </p:nvSpPr>
        <p:spPr>
          <a:xfrm>
            <a:off x="1143000" y="895350"/>
            <a:ext cx="7543800" cy="3484959"/>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Lives in “unapproachable light.” </a:t>
            </a:r>
            <a:r>
              <a:rPr lang="en-US" sz="1700" dirty="0" smtClean="0">
                <a:solidFill>
                  <a:srgbClr val="31859C"/>
                </a:solidFill>
                <a:effectLst>
                  <a:outerShdw blurRad="50800" dist="38100" dir="5400000" algn="t" rotWithShape="0">
                    <a:prstClr val="black">
                      <a:alpha val="40000"/>
                    </a:prstClr>
                  </a:outerShdw>
                </a:effectLst>
              </a:rPr>
              <a:t>1Timothy 6:16</a:t>
            </a:r>
          </a:p>
          <a:p>
            <a:pPr>
              <a:defRPr/>
            </a:pPr>
            <a:r>
              <a:rPr lang="en-US" dirty="0" smtClean="0">
                <a:effectLst>
                  <a:outerShdw blurRad="50800" dist="38100" dir="5400000" algn="t" rotWithShape="0">
                    <a:prstClr val="black">
                      <a:alpha val="40000"/>
                    </a:prstClr>
                  </a:outerShdw>
                </a:effectLst>
              </a:rPr>
              <a:t>Unapproachable by whom?</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83912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God Is Infinite</a:t>
            </a:r>
            <a:endParaRPr lang="en-US" cap="small" dirty="0"/>
          </a:p>
        </p:txBody>
      </p:sp>
      <p:sp>
        <p:nvSpPr>
          <p:cNvPr id="3" name="Content Placeholder 2"/>
          <p:cNvSpPr>
            <a:spLocks noGrp="1"/>
          </p:cNvSpPr>
          <p:nvPr>
            <p:ph idx="1"/>
          </p:nvPr>
        </p:nvSpPr>
        <p:spPr>
          <a:xfrm>
            <a:off x="1143000" y="895350"/>
            <a:ext cx="7543800" cy="3484959"/>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Lives in “unapproachable light.” </a:t>
            </a:r>
            <a:r>
              <a:rPr lang="en-US" sz="1700" dirty="0" smtClean="0">
                <a:solidFill>
                  <a:srgbClr val="31859C"/>
                </a:solidFill>
                <a:effectLst>
                  <a:outerShdw blurRad="50800" dist="38100" dir="5400000" algn="t" rotWithShape="0">
                    <a:prstClr val="black">
                      <a:alpha val="40000"/>
                    </a:prstClr>
                  </a:outerShdw>
                </a:effectLst>
              </a:rPr>
              <a:t>1Timothy 6:16</a:t>
            </a:r>
          </a:p>
          <a:p>
            <a:pPr>
              <a:defRPr/>
            </a:pPr>
            <a:r>
              <a:rPr lang="en-US" dirty="0" smtClean="0">
                <a:solidFill>
                  <a:srgbClr val="31859C"/>
                </a:solidFill>
                <a:effectLst>
                  <a:outerShdw blurRad="50800" dist="38100" dir="5400000" algn="t" rotWithShape="0">
                    <a:prstClr val="black">
                      <a:alpha val="40000"/>
                    </a:prstClr>
                  </a:outerShdw>
                </a:effectLst>
              </a:rPr>
              <a:t>Unapproachable by whom?</a:t>
            </a:r>
          </a:p>
          <a:p>
            <a:pPr>
              <a:defRPr/>
            </a:pPr>
            <a:r>
              <a:rPr lang="en-US" dirty="0" smtClean="0">
                <a:effectLst>
                  <a:outerShdw blurRad="50800" dist="38100" dir="5400000" algn="t" rotWithShape="0">
                    <a:prstClr val="black">
                      <a:alpha val="40000"/>
                    </a:prstClr>
                  </a:outerShdw>
                </a:effectLst>
              </a:rPr>
              <a:t>Why?</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04111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God Is Infinite</a:t>
            </a:r>
            <a:endParaRPr lang="en-US" cap="small" dirty="0"/>
          </a:p>
        </p:txBody>
      </p:sp>
      <p:sp>
        <p:nvSpPr>
          <p:cNvPr id="3" name="Content Placeholder 2"/>
          <p:cNvSpPr>
            <a:spLocks noGrp="1"/>
          </p:cNvSpPr>
          <p:nvPr>
            <p:ph idx="1"/>
          </p:nvPr>
        </p:nvSpPr>
        <p:spPr>
          <a:xfrm>
            <a:off x="1143000" y="895350"/>
            <a:ext cx="7543800" cy="3484959"/>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Lives in “unapproachable light.” </a:t>
            </a:r>
            <a:r>
              <a:rPr lang="en-US" sz="1700" dirty="0" smtClean="0">
                <a:solidFill>
                  <a:srgbClr val="31859C"/>
                </a:solidFill>
                <a:effectLst>
                  <a:outerShdw blurRad="50800" dist="38100" dir="5400000" algn="t" rotWithShape="0">
                    <a:prstClr val="black">
                      <a:alpha val="40000"/>
                    </a:prstClr>
                  </a:outerShdw>
                </a:effectLst>
              </a:rPr>
              <a:t>1Timothy 6:16</a:t>
            </a:r>
          </a:p>
          <a:p>
            <a:pPr>
              <a:defRPr/>
            </a:pPr>
            <a:r>
              <a:rPr lang="en-US" dirty="0" smtClean="0">
                <a:solidFill>
                  <a:srgbClr val="31859C"/>
                </a:solidFill>
                <a:effectLst>
                  <a:outerShdw blurRad="50800" dist="38100" dir="5400000" algn="t" rotWithShape="0">
                    <a:prstClr val="black">
                      <a:alpha val="40000"/>
                    </a:prstClr>
                  </a:outerShdw>
                </a:effectLst>
              </a:rPr>
              <a:t>Unapproachable by whom?</a:t>
            </a:r>
          </a:p>
          <a:p>
            <a:pPr>
              <a:defRPr/>
            </a:pPr>
            <a:r>
              <a:rPr lang="en-US" dirty="0" smtClean="0">
                <a:solidFill>
                  <a:srgbClr val="31859C"/>
                </a:solidFill>
                <a:effectLst>
                  <a:outerShdw blurRad="50800" dist="38100" dir="5400000" algn="t" rotWithShape="0">
                    <a:prstClr val="black">
                      <a:alpha val="40000"/>
                    </a:prstClr>
                  </a:outerShdw>
                </a:effectLst>
              </a:rPr>
              <a:t>Why?</a:t>
            </a:r>
          </a:p>
          <a:p>
            <a:pPr>
              <a:defRPr/>
            </a:pPr>
            <a:r>
              <a:rPr lang="en-US" dirty="0" smtClean="0">
                <a:effectLst>
                  <a:outerShdw blurRad="50800" dist="38100" dir="5400000" algn="t" rotWithShape="0">
                    <a:prstClr val="black">
                      <a:alpha val="40000"/>
                    </a:prstClr>
                  </a:outerShdw>
                </a:effectLst>
              </a:rPr>
              <a:t>So, if God wants the closest intimacy with His creatures, what must happen?</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85996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God Is Infinite</a:t>
            </a:r>
            <a:endParaRPr lang="en-US" cap="small" dirty="0"/>
          </a:p>
        </p:txBody>
      </p:sp>
      <p:sp>
        <p:nvSpPr>
          <p:cNvPr id="3" name="Content Placeholder 2"/>
          <p:cNvSpPr>
            <a:spLocks noGrp="1"/>
          </p:cNvSpPr>
          <p:nvPr>
            <p:ph idx="1"/>
          </p:nvPr>
        </p:nvSpPr>
        <p:spPr>
          <a:xfrm>
            <a:off x="1143000" y="895350"/>
            <a:ext cx="7543800" cy="3484959"/>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Lives in “unapproachable light.” </a:t>
            </a:r>
            <a:r>
              <a:rPr lang="en-US" sz="1700" dirty="0" smtClean="0">
                <a:solidFill>
                  <a:srgbClr val="31859C"/>
                </a:solidFill>
                <a:effectLst>
                  <a:outerShdw blurRad="50800" dist="38100" dir="5400000" algn="t" rotWithShape="0">
                    <a:prstClr val="black">
                      <a:alpha val="40000"/>
                    </a:prstClr>
                  </a:outerShdw>
                </a:effectLst>
              </a:rPr>
              <a:t>1Timothy 6:16</a:t>
            </a:r>
          </a:p>
          <a:p>
            <a:pPr>
              <a:defRPr/>
            </a:pPr>
            <a:r>
              <a:rPr lang="en-US" dirty="0" smtClean="0">
                <a:solidFill>
                  <a:srgbClr val="31859C"/>
                </a:solidFill>
                <a:effectLst>
                  <a:outerShdw blurRad="50800" dist="38100" dir="5400000" algn="t" rotWithShape="0">
                    <a:prstClr val="black">
                      <a:alpha val="40000"/>
                    </a:prstClr>
                  </a:outerShdw>
                </a:effectLst>
              </a:rPr>
              <a:t>Unapproachable by whom?</a:t>
            </a:r>
          </a:p>
          <a:p>
            <a:pPr>
              <a:defRPr/>
            </a:pPr>
            <a:r>
              <a:rPr lang="en-US" dirty="0" smtClean="0">
                <a:solidFill>
                  <a:srgbClr val="31859C"/>
                </a:solidFill>
                <a:effectLst>
                  <a:outerShdw blurRad="50800" dist="38100" dir="5400000" algn="t" rotWithShape="0">
                    <a:prstClr val="black">
                      <a:alpha val="40000"/>
                    </a:prstClr>
                  </a:outerShdw>
                </a:effectLst>
              </a:rPr>
              <a:t>Why?</a:t>
            </a:r>
          </a:p>
          <a:p>
            <a:pPr>
              <a:defRPr/>
            </a:pPr>
            <a:r>
              <a:rPr lang="en-US" dirty="0" smtClean="0">
                <a:solidFill>
                  <a:srgbClr val="31859C"/>
                </a:solidFill>
                <a:effectLst>
                  <a:outerShdw blurRad="50800" dist="38100" dir="5400000" algn="t" rotWithShape="0">
                    <a:prstClr val="black">
                      <a:alpha val="40000"/>
                    </a:prstClr>
                  </a:outerShdw>
                </a:effectLst>
              </a:rPr>
              <a:t>So, if God wants the closest intimacy with His creatures, what must happen?</a:t>
            </a:r>
          </a:p>
          <a:p>
            <a:pPr>
              <a:defRPr/>
            </a:pPr>
            <a:r>
              <a:rPr lang="en-US" dirty="0" smtClean="0">
                <a:effectLst>
                  <a:outerShdw blurRad="50800" dist="38100" dir="5400000" algn="t" rotWithShape="0">
                    <a:prstClr val="black">
                      <a:alpha val="40000"/>
                    </a:prstClr>
                  </a:outerShdw>
                </a:effectLst>
              </a:rPr>
              <a:t>A member of the Godhead must leave infinity and enter linear existence</a:t>
            </a: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375623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smtClean="0"/>
              <a:t>God Is Infinite</a:t>
            </a:r>
            <a:endParaRPr lang="en-US" cap="small" dirty="0"/>
          </a:p>
        </p:txBody>
      </p:sp>
      <p:sp>
        <p:nvSpPr>
          <p:cNvPr id="3" name="Content Placeholder 2"/>
          <p:cNvSpPr>
            <a:spLocks noGrp="1"/>
          </p:cNvSpPr>
          <p:nvPr>
            <p:ph idx="1"/>
          </p:nvPr>
        </p:nvSpPr>
        <p:spPr>
          <a:xfrm>
            <a:off x="1143000" y="895350"/>
            <a:ext cx="7543800" cy="4227909"/>
          </a:xfrm>
        </p:spPr>
        <p:txBody>
          <a:bodyPr>
            <a:normAutofit/>
          </a:bodyPr>
          <a:lstStyle/>
          <a:p>
            <a:pPr>
              <a:defRPr/>
            </a:pPr>
            <a:r>
              <a:rPr lang="en-US" dirty="0" smtClean="0">
                <a:solidFill>
                  <a:srgbClr val="31859C"/>
                </a:solidFill>
                <a:effectLst>
                  <a:outerShdw blurRad="50800" dist="38100" dir="5400000" algn="t" rotWithShape="0">
                    <a:prstClr val="black">
                      <a:alpha val="40000"/>
                    </a:prstClr>
                  </a:outerShdw>
                </a:effectLst>
              </a:rPr>
              <a:t>Lives in “unapproachable light.” </a:t>
            </a:r>
            <a:r>
              <a:rPr lang="en-US" sz="1700" dirty="0" smtClean="0">
                <a:solidFill>
                  <a:srgbClr val="31859C"/>
                </a:solidFill>
                <a:effectLst>
                  <a:outerShdw blurRad="50800" dist="38100" dir="5400000" algn="t" rotWithShape="0">
                    <a:prstClr val="black">
                      <a:alpha val="40000"/>
                    </a:prstClr>
                  </a:outerShdw>
                </a:effectLst>
              </a:rPr>
              <a:t>1Timothy 6:16</a:t>
            </a:r>
          </a:p>
          <a:p>
            <a:pPr>
              <a:defRPr/>
            </a:pPr>
            <a:r>
              <a:rPr lang="en-US" dirty="0" smtClean="0">
                <a:solidFill>
                  <a:srgbClr val="31859C"/>
                </a:solidFill>
                <a:effectLst>
                  <a:outerShdw blurRad="50800" dist="38100" dir="5400000" algn="t" rotWithShape="0">
                    <a:prstClr val="black">
                      <a:alpha val="40000"/>
                    </a:prstClr>
                  </a:outerShdw>
                </a:effectLst>
              </a:rPr>
              <a:t>Unapproachable by whom?</a:t>
            </a:r>
          </a:p>
          <a:p>
            <a:pPr>
              <a:defRPr/>
            </a:pPr>
            <a:r>
              <a:rPr lang="en-US" dirty="0" smtClean="0">
                <a:solidFill>
                  <a:srgbClr val="31859C"/>
                </a:solidFill>
                <a:effectLst>
                  <a:outerShdw blurRad="50800" dist="38100" dir="5400000" algn="t" rotWithShape="0">
                    <a:prstClr val="black">
                      <a:alpha val="40000"/>
                    </a:prstClr>
                  </a:outerShdw>
                </a:effectLst>
              </a:rPr>
              <a:t>Why?</a:t>
            </a:r>
          </a:p>
          <a:p>
            <a:pPr>
              <a:defRPr/>
            </a:pPr>
            <a:r>
              <a:rPr lang="en-US" dirty="0" smtClean="0">
                <a:solidFill>
                  <a:srgbClr val="31859C"/>
                </a:solidFill>
                <a:effectLst>
                  <a:outerShdw blurRad="50800" dist="38100" dir="5400000" algn="t" rotWithShape="0">
                    <a:prstClr val="black">
                      <a:alpha val="40000"/>
                    </a:prstClr>
                  </a:outerShdw>
                </a:effectLst>
              </a:rPr>
              <a:t>So, if God wants the closest intimacy with His creatures, what must happen?</a:t>
            </a:r>
          </a:p>
          <a:p>
            <a:pPr>
              <a:defRPr/>
            </a:pPr>
            <a:r>
              <a:rPr lang="en-US" dirty="0" smtClean="0">
                <a:solidFill>
                  <a:srgbClr val="31859C"/>
                </a:solidFill>
                <a:effectLst>
                  <a:outerShdw blurRad="50800" dist="38100" dir="5400000" algn="t" rotWithShape="0">
                    <a:prstClr val="black">
                      <a:alpha val="40000"/>
                    </a:prstClr>
                  </a:outerShdw>
                </a:effectLst>
              </a:rPr>
              <a:t>A member of the Godhead must leave infinity and enter linear existence</a:t>
            </a:r>
          </a:p>
          <a:p>
            <a:pPr>
              <a:defRPr/>
            </a:pPr>
            <a:r>
              <a:rPr lang="en-US" dirty="0" smtClean="0">
                <a:effectLst>
                  <a:outerShdw blurRad="50800" dist="38100" dir="5400000" algn="t" rotWithShape="0">
                    <a:prstClr val="black">
                      <a:alpha val="40000"/>
                    </a:prstClr>
                  </a:outerShdw>
                </a:effectLst>
              </a:rPr>
              <a:t>That member is Jesus</a:t>
            </a:r>
            <a:endParaRPr lang="en-US"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6696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2" name="Rectangle 2"/>
          <p:cNvSpPr>
            <a:spLocks noGrp="1" noChangeArrowheads="1"/>
          </p:cNvSpPr>
          <p:nvPr>
            <p:ph type="title"/>
          </p:nvPr>
        </p:nvSpPr>
        <p:spPr>
          <a:xfrm>
            <a:off x="228600" y="171450"/>
            <a:ext cx="8721725" cy="1028700"/>
          </a:xfrm>
        </p:spPr>
        <p:txBody>
          <a:bodyPr>
            <a:noAutofit/>
          </a:bodyPr>
          <a:lstStyle/>
          <a:p>
            <a:pPr eaLnBrk="1" hangingPunct="1">
              <a:lnSpc>
                <a:spcPct val="80000"/>
              </a:lnSpc>
              <a:defRPr/>
            </a:pPr>
            <a:r>
              <a:rPr lang="en-US" sz="3000" cap="small" dirty="0" smtClean="0">
                <a:cs typeface="+mj-cs"/>
              </a:rPr>
              <a:t>What Form Did Jesus take when He left Infinity to Interact with His Creatures?</a:t>
            </a:r>
          </a:p>
        </p:txBody>
      </p:sp>
      <p:sp>
        <p:nvSpPr>
          <p:cNvPr id="3491843" name="Rectangle 3"/>
          <p:cNvSpPr>
            <a:spLocks noGrp="1" noChangeArrowheads="1"/>
          </p:cNvSpPr>
          <p:nvPr>
            <p:ph type="body" idx="1"/>
          </p:nvPr>
        </p:nvSpPr>
        <p:spPr>
          <a:xfrm>
            <a:off x="1219200" y="1047750"/>
            <a:ext cx="7467600" cy="3963591"/>
          </a:xfrm>
        </p:spPr>
        <p:txBody>
          <a:bodyPr>
            <a:normAutofit/>
          </a:bodyPr>
          <a:lstStyle/>
          <a:p>
            <a:pPr marL="0" indent="0" eaLnBrk="1" hangingPunct="1">
              <a:lnSpc>
                <a:spcPct val="90000"/>
              </a:lnSpc>
              <a:buFont typeface="Wingdings" charset="0"/>
              <a:buNone/>
              <a:defRPr/>
            </a:pPr>
            <a:endParaRPr lang="en-US" sz="2400" dirty="0" smtClean="0">
              <a:effectLst>
                <a:outerShdw blurRad="38100" dist="38100" dir="2700000" algn="tl" rotWithShape="0">
                  <a:srgbClr val="000000">
                    <a:alpha val="43137"/>
                  </a:srgbClr>
                </a:outerShdw>
              </a:effectLst>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21771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2" name="Rectangle 2"/>
          <p:cNvSpPr>
            <a:spLocks noGrp="1" noChangeArrowheads="1"/>
          </p:cNvSpPr>
          <p:nvPr>
            <p:ph type="title"/>
          </p:nvPr>
        </p:nvSpPr>
        <p:spPr>
          <a:xfrm>
            <a:off x="228600" y="171450"/>
            <a:ext cx="8721725" cy="1028700"/>
          </a:xfrm>
        </p:spPr>
        <p:txBody>
          <a:bodyPr>
            <a:noAutofit/>
          </a:bodyPr>
          <a:lstStyle/>
          <a:p>
            <a:pPr eaLnBrk="1" hangingPunct="1">
              <a:lnSpc>
                <a:spcPct val="80000"/>
              </a:lnSpc>
              <a:defRPr/>
            </a:pPr>
            <a:r>
              <a:rPr lang="en-US" sz="3000" cap="small" dirty="0" smtClean="0">
                <a:cs typeface="+mj-cs"/>
              </a:rPr>
              <a:t>What Form Did Jesus take when He left Infinity to Interact with His Creatures?</a:t>
            </a:r>
          </a:p>
        </p:txBody>
      </p:sp>
      <p:sp>
        <p:nvSpPr>
          <p:cNvPr id="3491843" name="Rectangle 3"/>
          <p:cNvSpPr>
            <a:spLocks noGrp="1" noChangeArrowheads="1"/>
          </p:cNvSpPr>
          <p:nvPr>
            <p:ph type="body" idx="1"/>
          </p:nvPr>
        </p:nvSpPr>
        <p:spPr>
          <a:xfrm>
            <a:off x="1143000" y="1351359"/>
            <a:ext cx="7543800" cy="3963591"/>
          </a:xfrm>
        </p:spPr>
        <p:txBody>
          <a:bodyPr>
            <a:noAutofit/>
          </a:bodyPr>
          <a:lstStyle/>
          <a:p>
            <a:pPr marL="0" indent="0">
              <a:buNone/>
              <a:defRPr/>
            </a:pPr>
            <a:r>
              <a:rPr lang="en-US" dirty="0">
                <a:effectLst>
                  <a:outerShdw blurRad="38100" dist="38100" dir="2700000" algn="tl">
                    <a:srgbClr val="000000">
                      <a:alpha val="43137"/>
                    </a:srgbClr>
                  </a:outerShdw>
                </a:effectLst>
              </a:rPr>
              <a:t>There the </a:t>
            </a:r>
            <a:r>
              <a:rPr lang="en-US" dirty="0">
                <a:solidFill>
                  <a:srgbClr val="FFFF99"/>
                </a:solidFill>
                <a:effectLst>
                  <a:outerShdw blurRad="38100" dist="38100" dir="2700000" algn="tl">
                    <a:srgbClr val="000000">
                      <a:alpha val="43137"/>
                    </a:srgbClr>
                  </a:outerShdw>
                </a:effectLst>
              </a:rPr>
              <a:t>angel of the LORD </a:t>
            </a:r>
            <a:r>
              <a:rPr lang="en-US" dirty="0">
                <a:effectLst>
                  <a:outerShdw blurRad="38100" dist="38100" dir="2700000" algn="tl">
                    <a:srgbClr val="000000">
                      <a:alpha val="43137"/>
                    </a:srgbClr>
                  </a:outerShdw>
                </a:effectLst>
              </a:rPr>
              <a:t>appeared to him in flames of fire from within a </a:t>
            </a:r>
            <a:r>
              <a:rPr lang="en-US" dirty="0" smtClean="0">
                <a:effectLst>
                  <a:outerShdw blurRad="38100" dist="38100" dir="2700000" algn="tl">
                    <a:srgbClr val="000000">
                      <a:alpha val="43137"/>
                    </a:srgbClr>
                  </a:outerShdw>
                </a:effectLst>
              </a:rPr>
              <a:t>bush…When </a:t>
            </a:r>
            <a:r>
              <a:rPr lang="en-US" dirty="0">
                <a:solidFill>
                  <a:srgbClr val="FFFF99"/>
                </a:solidFill>
                <a:effectLst>
                  <a:outerShdw blurRad="38100" dist="38100" dir="2700000" algn="tl">
                    <a:srgbClr val="000000">
                      <a:alpha val="43137"/>
                    </a:srgbClr>
                  </a:outerShdw>
                </a:effectLst>
              </a:rPr>
              <a:t>the LORD </a:t>
            </a:r>
            <a:r>
              <a:rPr lang="en-US" dirty="0">
                <a:effectLst>
                  <a:outerShdw blurRad="38100" dist="38100" dir="2700000" algn="tl">
                    <a:srgbClr val="000000">
                      <a:alpha val="43137"/>
                    </a:srgbClr>
                  </a:outerShdw>
                </a:effectLst>
              </a:rPr>
              <a:t>saw that he had gone over to look, </a:t>
            </a:r>
            <a:r>
              <a:rPr lang="en-US" dirty="0">
                <a:solidFill>
                  <a:srgbClr val="FFFF99"/>
                </a:solidFill>
                <a:effectLst>
                  <a:outerShdw blurRad="38100" dist="38100" dir="2700000" algn="tl">
                    <a:srgbClr val="000000">
                      <a:alpha val="43137"/>
                    </a:srgbClr>
                  </a:outerShdw>
                </a:effectLst>
              </a:rPr>
              <a:t>God called to him from within the bush</a:t>
            </a:r>
            <a:r>
              <a:rPr lang="en-US" dirty="0">
                <a:effectLst>
                  <a:outerShdw blurRad="38100" dist="38100" dir="2700000" algn="tl">
                    <a:srgbClr val="000000">
                      <a:alpha val="43137"/>
                    </a:srgbClr>
                  </a:outerShdw>
                </a:effectLst>
              </a:rPr>
              <a:t>, "Moses! Moses</a:t>
            </a:r>
            <a:r>
              <a:rPr lang="en-US" dirty="0" smtClean="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And </a:t>
            </a:r>
            <a:r>
              <a:rPr lang="en-US" dirty="0">
                <a:effectLst>
                  <a:outerShdw blurRad="38100" dist="38100" dir="2700000" algn="tl">
                    <a:srgbClr val="000000">
                      <a:alpha val="43137"/>
                    </a:srgbClr>
                  </a:outerShdw>
                </a:effectLst>
              </a:rPr>
              <a:t>Moses said, "Here I </a:t>
            </a:r>
            <a:r>
              <a:rPr lang="en-US" dirty="0" smtClean="0">
                <a:effectLst>
                  <a:outerShdw blurRad="38100" dist="38100" dir="2700000" algn="tl">
                    <a:srgbClr val="000000">
                      <a:alpha val="43137"/>
                    </a:srgbClr>
                  </a:outerShdw>
                </a:effectLst>
              </a:rPr>
              <a:t>am. Do </a:t>
            </a:r>
            <a:r>
              <a:rPr lang="en-US" dirty="0">
                <a:effectLst>
                  <a:outerShdw blurRad="38100" dist="38100" dir="2700000" algn="tl">
                    <a:srgbClr val="000000">
                      <a:alpha val="43137"/>
                    </a:srgbClr>
                  </a:outerShdw>
                </a:effectLst>
              </a:rPr>
              <a:t>not come any closer," </a:t>
            </a:r>
            <a:r>
              <a:rPr lang="en-US" dirty="0">
                <a:solidFill>
                  <a:srgbClr val="FFFF99"/>
                </a:solidFill>
                <a:effectLst>
                  <a:outerShdw blurRad="38100" dist="38100" dir="2700000" algn="tl">
                    <a:srgbClr val="000000">
                      <a:alpha val="43137"/>
                    </a:srgbClr>
                  </a:outerShdw>
                </a:effectLst>
              </a:rPr>
              <a:t>God said</a:t>
            </a:r>
            <a:r>
              <a:rPr lang="en-US" dirty="0">
                <a:effectLst>
                  <a:outerShdw blurRad="38100" dist="38100" dir="2700000" algn="tl">
                    <a:srgbClr val="000000">
                      <a:alpha val="43137"/>
                    </a:srgbClr>
                  </a:outerShdw>
                </a:effectLst>
              </a:rPr>
              <a:t>. "Take off your sandals, for the place where you are </a:t>
            </a:r>
            <a:r>
              <a:rPr lang="en-US" dirty="0" smtClean="0">
                <a:effectLst>
                  <a:outerShdw blurRad="38100" dist="38100" dir="2700000" algn="tl">
                    <a:srgbClr val="000000">
                      <a:alpha val="43137"/>
                    </a:srgbClr>
                  </a:outerShdw>
                </a:effectLst>
              </a:rPr>
              <a:t>standing...</a:t>
            </a:r>
            <a:endParaRPr lang="en-US" dirty="0">
              <a:effectLst>
                <a:outerShdw blurRad="38100" dist="38100" dir="2700000" algn="tl">
                  <a:srgbClr val="000000">
                    <a:alpha val="43137"/>
                  </a:srgbClr>
                </a:outerShdw>
              </a:effectLst>
            </a:endParaRPr>
          </a:p>
          <a:p>
            <a:pPr marL="0" indent="0" eaLnBrk="1" hangingPunct="1">
              <a:lnSpc>
                <a:spcPct val="90000"/>
              </a:lnSpc>
              <a:buFont typeface="Wingdings" charset="0"/>
              <a:buNone/>
              <a:defRPr/>
            </a:pPr>
            <a:endParaRPr lang="en-US" dirty="0" smtClean="0">
              <a:effectLst>
                <a:outerShdw blurRad="38100" dist="38100" dir="2700000" algn="tl" rotWithShape="0">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6682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2" name="Rectangle 2"/>
          <p:cNvSpPr>
            <a:spLocks noGrp="1" noChangeArrowheads="1"/>
          </p:cNvSpPr>
          <p:nvPr>
            <p:ph type="title"/>
          </p:nvPr>
        </p:nvSpPr>
        <p:spPr>
          <a:xfrm>
            <a:off x="228600" y="171450"/>
            <a:ext cx="8721725" cy="1028700"/>
          </a:xfrm>
        </p:spPr>
        <p:txBody>
          <a:bodyPr>
            <a:noAutofit/>
          </a:bodyPr>
          <a:lstStyle/>
          <a:p>
            <a:pPr eaLnBrk="1" hangingPunct="1">
              <a:lnSpc>
                <a:spcPct val="80000"/>
              </a:lnSpc>
              <a:defRPr/>
            </a:pPr>
            <a:r>
              <a:rPr lang="en-US" sz="3000" cap="small" dirty="0" smtClean="0">
                <a:cs typeface="+mj-cs"/>
              </a:rPr>
              <a:t>What Form Did Jesus take when He left Infinity to Interact with His Creatures?</a:t>
            </a:r>
          </a:p>
        </p:txBody>
      </p:sp>
      <p:sp>
        <p:nvSpPr>
          <p:cNvPr id="3491843" name="Rectangle 3"/>
          <p:cNvSpPr>
            <a:spLocks noGrp="1" noChangeArrowheads="1"/>
          </p:cNvSpPr>
          <p:nvPr>
            <p:ph type="body" idx="1"/>
          </p:nvPr>
        </p:nvSpPr>
        <p:spPr>
          <a:xfrm>
            <a:off x="1143000" y="1351359"/>
            <a:ext cx="7543800" cy="3963591"/>
          </a:xfrm>
        </p:spPr>
        <p:txBody>
          <a:bodyPr>
            <a:noAutofit/>
          </a:bodyPr>
          <a:lstStyle/>
          <a:p>
            <a:pPr marL="0" indent="0">
              <a:buNone/>
              <a:defRPr/>
            </a:pPr>
            <a:r>
              <a:rPr lang="en-US" dirty="0" smtClean="0">
                <a:effectLst>
                  <a:outerShdw blurRad="38100" dist="38100" dir="2700000" algn="tl">
                    <a:srgbClr val="000000">
                      <a:alpha val="43137"/>
                    </a:srgbClr>
                  </a:outerShdw>
                </a:effectLst>
              </a:rPr>
              <a:t>... is </a:t>
            </a:r>
            <a:r>
              <a:rPr lang="en-US" dirty="0">
                <a:effectLst>
                  <a:outerShdw blurRad="38100" dist="38100" dir="2700000" algn="tl">
                    <a:srgbClr val="000000">
                      <a:alpha val="43137"/>
                    </a:srgbClr>
                  </a:outerShdw>
                </a:effectLst>
              </a:rPr>
              <a:t>holy ground." Then he said, </a:t>
            </a:r>
            <a:r>
              <a:rPr lang="en-US" dirty="0">
                <a:solidFill>
                  <a:srgbClr val="FFFF99"/>
                </a:solidFill>
                <a:effectLst>
                  <a:outerShdw blurRad="38100" dist="38100" dir="2700000" algn="tl">
                    <a:srgbClr val="000000">
                      <a:alpha val="43137"/>
                    </a:srgbClr>
                  </a:outerShdw>
                </a:effectLst>
              </a:rPr>
              <a:t>"I am the God of your father, the God of Abraham, the God of Isaac and the God of Jacob." </a:t>
            </a:r>
            <a:r>
              <a:rPr lang="en-US" dirty="0">
                <a:effectLst>
                  <a:outerShdw blurRad="38100" dist="38100" dir="2700000" algn="tl">
                    <a:srgbClr val="000000">
                      <a:alpha val="43137"/>
                    </a:srgbClr>
                  </a:outerShdw>
                </a:effectLst>
              </a:rPr>
              <a:t>At this, Moses hid his face, because he was afraid to look at God</a:t>
            </a:r>
            <a:r>
              <a:rPr lang="en-US" dirty="0" smtClean="0">
                <a:effectLst>
                  <a:outerShdw blurRad="38100" dist="38100" dir="2700000" algn="tl">
                    <a:srgbClr val="000000">
                      <a:alpha val="43137"/>
                    </a:srgbClr>
                  </a:outerShdw>
                </a:effectLst>
              </a:rPr>
              <a:t>. </a:t>
            </a:r>
          </a:p>
          <a:p>
            <a:pPr marL="0" indent="0">
              <a:buNone/>
              <a:defRPr/>
            </a:pPr>
            <a:r>
              <a:rPr lang="en-US" sz="1800" dirty="0">
                <a:solidFill>
                  <a:schemeClr val="tx2">
                    <a:lumMod val="40000"/>
                    <a:lumOff val="60000"/>
                  </a:schemeClr>
                </a:solidFill>
                <a:effectLst>
                  <a:outerShdw blurRad="38100" dist="38100" dir="2700000" algn="tl">
                    <a:srgbClr val="000000">
                      <a:alpha val="43137"/>
                    </a:srgbClr>
                  </a:outerShdw>
                </a:effectLst>
              </a:rPr>
              <a:t> </a:t>
            </a:r>
            <a:r>
              <a:rPr lang="en-US" sz="1800" dirty="0" smtClean="0">
                <a:solidFill>
                  <a:schemeClr val="tx2">
                    <a:lumMod val="40000"/>
                    <a:lumOff val="60000"/>
                  </a:schemeClr>
                </a:solidFill>
                <a:effectLst>
                  <a:outerShdw blurRad="38100" dist="38100" dir="2700000" algn="tl">
                    <a:srgbClr val="000000">
                      <a:alpha val="43137"/>
                    </a:srgbClr>
                  </a:outerShdw>
                </a:effectLst>
              </a:rPr>
              <a:t>                                                                 Exodus </a:t>
            </a:r>
            <a:r>
              <a:rPr lang="en-US" sz="1800" dirty="0">
                <a:solidFill>
                  <a:schemeClr val="tx2">
                    <a:lumMod val="40000"/>
                    <a:lumOff val="60000"/>
                  </a:schemeClr>
                </a:solidFill>
                <a:effectLst>
                  <a:outerShdw blurRad="38100" dist="38100" dir="2700000" algn="tl">
                    <a:srgbClr val="000000">
                      <a:alpha val="43137"/>
                    </a:srgbClr>
                  </a:outerShdw>
                </a:effectLst>
              </a:rPr>
              <a:t>3:2-</a:t>
            </a:r>
            <a:r>
              <a:rPr lang="en-US" sz="1800" dirty="0" smtClean="0">
                <a:solidFill>
                  <a:schemeClr val="tx2">
                    <a:lumMod val="40000"/>
                    <a:lumOff val="60000"/>
                  </a:schemeClr>
                </a:solidFill>
                <a:effectLst>
                  <a:outerShdw blurRad="38100" dist="38100" dir="2700000" algn="tl">
                    <a:srgbClr val="000000">
                      <a:alpha val="43137"/>
                    </a:srgbClr>
                  </a:outerShdw>
                </a:effectLst>
              </a:rPr>
              <a:t>6, Acts </a:t>
            </a:r>
            <a:r>
              <a:rPr lang="en-US" sz="1800" dirty="0">
                <a:solidFill>
                  <a:schemeClr val="tx2">
                    <a:lumMod val="40000"/>
                    <a:lumOff val="60000"/>
                  </a:schemeClr>
                </a:solidFill>
                <a:effectLst>
                  <a:outerShdw blurRad="38100" dist="38100" dir="2700000" algn="tl">
                    <a:srgbClr val="000000">
                      <a:alpha val="43137"/>
                    </a:srgbClr>
                  </a:outerShdw>
                </a:effectLst>
              </a:rPr>
              <a:t>7:30-</a:t>
            </a:r>
            <a:r>
              <a:rPr lang="en-US" sz="1800" dirty="0" smtClean="0">
                <a:solidFill>
                  <a:schemeClr val="tx2">
                    <a:lumMod val="40000"/>
                    <a:lumOff val="60000"/>
                  </a:schemeClr>
                </a:solidFill>
                <a:effectLst>
                  <a:outerShdw blurRad="38100" dist="38100" dir="2700000" algn="tl">
                    <a:srgbClr val="000000">
                      <a:alpha val="43137"/>
                    </a:srgbClr>
                  </a:outerShdw>
                </a:effectLst>
              </a:rPr>
              <a:t>38</a:t>
            </a:r>
            <a:endParaRPr lang="en-US" sz="1800" dirty="0">
              <a:solidFill>
                <a:schemeClr val="tx2">
                  <a:lumMod val="40000"/>
                  <a:lumOff val="60000"/>
                </a:schemeClr>
              </a:solidFill>
              <a:effectLst>
                <a:outerShdw blurRad="38100" dist="38100" dir="2700000" algn="tl">
                  <a:srgbClr val="000000">
                    <a:alpha val="43137"/>
                  </a:srgbClr>
                </a:outerShdw>
              </a:effectLst>
            </a:endParaRPr>
          </a:p>
          <a:p>
            <a:pPr>
              <a:defRPr/>
            </a:pPr>
            <a:endParaRPr lang="en-US" dirty="0">
              <a:effectLst>
                <a:outerShdw blurRad="38100" dist="38100" dir="2700000" algn="tl">
                  <a:srgbClr val="000000">
                    <a:alpha val="43137"/>
                  </a:srgbClr>
                </a:outerShdw>
              </a:effectLst>
            </a:endParaRPr>
          </a:p>
          <a:p>
            <a:pPr marL="0" indent="0" eaLnBrk="1" hangingPunct="1">
              <a:lnSpc>
                <a:spcPct val="90000"/>
              </a:lnSpc>
              <a:buFont typeface="Wingdings" charset="0"/>
              <a:buNone/>
              <a:defRPr/>
            </a:pPr>
            <a:endParaRPr lang="en-US" dirty="0" smtClean="0">
              <a:effectLst>
                <a:outerShdw blurRad="38100" dist="38100" dir="2700000" algn="tl" rotWithShape="0">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65237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2" name="Rectangle 2"/>
          <p:cNvSpPr>
            <a:spLocks noGrp="1" noChangeArrowheads="1"/>
          </p:cNvSpPr>
          <p:nvPr>
            <p:ph type="title"/>
          </p:nvPr>
        </p:nvSpPr>
        <p:spPr>
          <a:xfrm>
            <a:off x="228600" y="171450"/>
            <a:ext cx="8721725" cy="1028700"/>
          </a:xfrm>
        </p:spPr>
        <p:txBody>
          <a:bodyPr>
            <a:noAutofit/>
          </a:bodyPr>
          <a:lstStyle/>
          <a:p>
            <a:pPr eaLnBrk="1" hangingPunct="1">
              <a:lnSpc>
                <a:spcPct val="80000"/>
              </a:lnSpc>
              <a:defRPr/>
            </a:pPr>
            <a:r>
              <a:rPr lang="en-US" sz="3000" cap="small" dirty="0" smtClean="0">
                <a:cs typeface="+mj-cs"/>
              </a:rPr>
              <a:t>What Form Did Jesus take when He left Infinity to Interact with His Creatures?</a:t>
            </a:r>
          </a:p>
        </p:txBody>
      </p:sp>
      <p:sp>
        <p:nvSpPr>
          <p:cNvPr id="3491843" name="Rectangle 3"/>
          <p:cNvSpPr>
            <a:spLocks noGrp="1" noChangeArrowheads="1"/>
          </p:cNvSpPr>
          <p:nvPr>
            <p:ph type="body" idx="1"/>
          </p:nvPr>
        </p:nvSpPr>
        <p:spPr>
          <a:xfrm>
            <a:off x="1143000" y="1352550"/>
            <a:ext cx="7543800" cy="4115991"/>
          </a:xfrm>
        </p:spPr>
        <p:txBody>
          <a:bodyPr>
            <a:normAutofit/>
          </a:bodyPr>
          <a:lstStyle/>
          <a:p>
            <a:pPr marL="0" indent="0">
              <a:buNone/>
            </a:pPr>
            <a:r>
              <a:rPr lang="en-US" dirty="0">
                <a:effectLst>
                  <a:outerShdw blurRad="50800" dist="38100" dir="5400000" algn="t" rotWithShape="0">
                    <a:prstClr val="black">
                      <a:alpha val="40000"/>
                    </a:prstClr>
                  </a:outerShdw>
                </a:effectLst>
                <a:latin typeface="Tahoma" charset="0"/>
                <a:ea typeface="ＭＳ Ｐゴシック" charset="0"/>
              </a:rPr>
              <a:t>“I tell you the truth, a time is coming and has now come when the dead will hear </a:t>
            </a:r>
            <a:r>
              <a:rPr lang="en-US" dirty="0">
                <a:solidFill>
                  <a:srgbClr val="FFFF99"/>
                </a:solidFill>
                <a:effectLst>
                  <a:outerShdw blurRad="50800" dist="38100" dir="5400000" algn="t" rotWithShape="0">
                    <a:prstClr val="black">
                      <a:alpha val="40000"/>
                    </a:prstClr>
                  </a:outerShdw>
                </a:effectLst>
                <a:latin typeface="Tahoma" charset="0"/>
                <a:ea typeface="ＭＳ Ｐゴシック" charset="0"/>
              </a:rPr>
              <a:t>the voice of the Son of God </a:t>
            </a:r>
            <a:r>
              <a:rPr lang="en-US" dirty="0">
                <a:effectLst>
                  <a:outerShdw blurRad="50800" dist="38100" dir="5400000" algn="t" rotWithShape="0">
                    <a:prstClr val="black">
                      <a:alpha val="40000"/>
                    </a:prstClr>
                  </a:outerShdw>
                </a:effectLst>
                <a:latin typeface="Tahoma" charset="0"/>
                <a:ea typeface="ＭＳ Ｐゴシック" charset="0"/>
              </a:rPr>
              <a:t>and those who hear will live… Do not be amazed at this, for a time is coming when all </a:t>
            </a:r>
            <a:r>
              <a:rPr lang="en-US" dirty="0" smtClean="0">
                <a:effectLst>
                  <a:outerShdw blurRad="50800" dist="38100" dir="5400000" algn="t" rotWithShape="0">
                    <a:prstClr val="black">
                      <a:alpha val="40000"/>
                    </a:prstClr>
                  </a:outerShdw>
                </a:effectLst>
                <a:latin typeface="Tahoma" charset="0"/>
                <a:ea typeface="ＭＳ Ｐゴシック" charset="0"/>
              </a:rPr>
              <a:t>who are in </a:t>
            </a:r>
            <a:r>
              <a:rPr lang="en-US" dirty="0">
                <a:effectLst>
                  <a:outerShdw blurRad="50800" dist="38100" dir="5400000" algn="t" rotWithShape="0">
                    <a:prstClr val="black">
                      <a:alpha val="40000"/>
                    </a:prstClr>
                  </a:outerShdw>
                </a:effectLst>
                <a:latin typeface="Tahoma" charset="0"/>
                <a:ea typeface="ＭＳ Ｐゴシック" charset="0"/>
              </a:rPr>
              <a:t>their graves will </a:t>
            </a:r>
            <a:r>
              <a:rPr lang="en-US" dirty="0">
                <a:solidFill>
                  <a:srgbClr val="FFFF99"/>
                </a:solidFill>
                <a:effectLst>
                  <a:outerShdw blurRad="50800" dist="38100" dir="5400000" algn="t" rotWithShape="0">
                    <a:prstClr val="black">
                      <a:alpha val="40000"/>
                    </a:prstClr>
                  </a:outerShdw>
                </a:effectLst>
                <a:latin typeface="Tahoma" charset="0"/>
                <a:ea typeface="ＭＳ Ｐゴシック" charset="0"/>
              </a:rPr>
              <a:t>hear his voice </a:t>
            </a:r>
            <a:r>
              <a:rPr lang="en-US" dirty="0">
                <a:effectLst>
                  <a:outerShdw blurRad="50800" dist="38100" dir="5400000" algn="t" rotWithShape="0">
                    <a:prstClr val="black">
                      <a:alpha val="40000"/>
                    </a:prstClr>
                  </a:outerShdw>
                </a:effectLst>
                <a:latin typeface="Tahoma" charset="0"/>
                <a:ea typeface="ＭＳ Ｐゴシック" charset="0"/>
              </a:rPr>
              <a:t>and come out…” </a:t>
            </a:r>
            <a:r>
              <a:rPr lang="en-US" sz="1800" dirty="0">
                <a:solidFill>
                  <a:srgbClr val="8EB4E3"/>
                </a:solidFill>
                <a:effectLst>
                  <a:outerShdw blurRad="50800" dist="38100" dir="5400000" algn="t" rotWithShape="0">
                    <a:prstClr val="black">
                      <a:alpha val="40000"/>
                    </a:prstClr>
                  </a:outerShdw>
                </a:effectLst>
                <a:latin typeface="Tahoma" charset="0"/>
                <a:ea typeface="ＭＳ Ｐゴシック" charset="0"/>
              </a:rPr>
              <a:t>John 5:28</a:t>
            </a:r>
            <a:endParaRPr lang="en-US" dirty="0">
              <a:effectLst>
                <a:outerShdw blurRad="50800" dist="38100" dir="5400000" algn="t" rotWithShape="0">
                  <a:prstClr val="black">
                    <a:alpha val="40000"/>
                  </a:prstClr>
                </a:outerShdw>
              </a:effectLst>
              <a:latin typeface="Tahoma" charset="0"/>
              <a:ea typeface="ＭＳ Ｐゴシック" charset="0"/>
            </a:endParaRPr>
          </a:p>
          <a:p>
            <a:pPr marL="0" indent="0">
              <a:buNone/>
            </a:pPr>
            <a:endParaRPr lang="en-US" dirty="0">
              <a:effectLst>
                <a:outerShdw blurRad="50800" dist="38100" dir="5400000" algn="t" rotWithShape="0">
                  <a:prstClr val="black">
                    <a:alpha val="40000"/>
                  </a:prstClr>
                </a:outerShdw>
              </a:effectLst>
              <a:latin typeface="Tahoma" charset="0"/>
              <a:ea typeface="ＭＳ Ｐゴシック" charset="0"/>
            </a:endParaRPr>
          </a:p>
          <a:p>
            <a:endParaRPr lang="en-US" dirty="0">
              <a:effectLst>
                <a:outerShdw blurRad="50800" dist="38100" dir="5400000" algn="t" rotWithShape="0">
                  <a:prstClr val="black">
                    <a:alpha val="40000"/>
                  </a:prstClr>
                </a:outerShdw>
              </a:effectLst>
              <a:latin typeface="Tahoma" charset="0"/>
              <a:ea typeface="ＭＳ Ｐゴシック" charset="0"/>
            </a:endParaRPr>
          </a:p>
          <a:p>
            <a:endParaRPr lang="en-US" dirty="0">
              <a:effectLst>
                <a:outerShdw blurRad="50800" dist="38100" dir="5400000" algn="t" rotWithShape="0">
                  <a:prstClr val="black">
                    <a:alpha val="40000"/>
                  </a:prstClr>
                </a:outerShdw>
              </a:effectLst>
              <a:latin typeface="Tahoma" charset="0"/>
              <a:ea typeface="ＭＳ Ｐゴシック" charset="0"/>
            </a:endParaRPr>
          </a:p>
          <a:p>
            <a:pPr>
              <a:buNone/>
            </a:pPr>
            <a:endParaRPr lang="en-US" dirty="0">
              <a:effectLst>
                <a:outerShdw blurRad="50800" dist="38100" dir="5400000" algn="t" rotWithShape="0">
                  <a:prstClr val="black">
                    <a:alpha val="40000"/>
                  </a:prstClr>
                </a:outerShdw>
              </a:effectLst>
              <a:latin typeface="Tahoma" charset="0"/>
              <a:ea typeface="ＭＳ Ｐゴシック"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783693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47750"/>
            <a:ext cx="7543800" cy="3524250"/>
          </a:xfrm>
        </p:spPr>
        <p:txBody>
          <a:bodyPr>
            <a:normAutofit/>
          </a:bodyPr>
          <a:lstStyle/>
          <a:p>
            <a:pPr>
              <a:defRPr/>
            </a:pPr>
            <a:r>
              <a:rPr lang="en-US" sz="2800" dirty="0" smtClean="0">
                <a:effectLst>
                  <a:outerShdw blurRad="50800" dist="38100" dir="5400000" algn="t" rotWithShape="0">
                    <a:prstClr val="black">
                      <a:alpha val="40000"/>
                    </a:prstClr>
                  </a:outerShdw>
                </a:effectLst>
              </a:rPr>
              <a:t>God holds back the final tragic events</a:t>
            </a:r>
          </a:p>
        </p:txBody>
      </p:sp>
      <p:sp>
        <p:nvSpPr>
          <p:cNvPr id="5" name="Title 1"/>
          <p:cNvSpPr>
            <a:spLocks noGrp="1"/>
          </p:cNvSpPr>
          <p:nvPr>
            <p:ph type="title"/>
          </p:nvPr>
        </p:nvSpPr>
        <p:spPr>
          <a:xfrm>
            <a:off x="457200" y="31750"/>
            <a:ext cx="8229600" cy="857250"/>
          </a:xfrm>
        </p:spPr>
        <p:txBody>
          <a:bodyPr/>
          <a:lstStyle/>
          <a:p>
            <a:pPr>
              <a:defRPr/>
            </a:pPr>
            <a:r>
              <a:rPr lang="en-US" cap="small" dirty="0" smtClean="0"/>
              <a:t>Revelation 7 Suggests We Do</a:t>
            </a:r>
            <a:endParaRPr lang="en-US" cap="small"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8400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2" name="Rectangle 2"/>
          <p:cNvSpPr>
            <a:spLocks noGrp="1" noChangeArrowheads="1"/>
          </p:cNvSpPr>
          <p:nvPr>
            <p:ph type="title"/>
          </p:nvPr>
        </p:nvSpPr>
        <p:spPr>
          <a:xfrm>
            <a:off x="228600" y="171450"/>
            <a:ext cx="8721725" cy="1028700"/>
          </a:xfrm>
        </p:spPr>
        <p:txBody>
          <a:bodyPr>
            <a:noAutofit/>
          </a:bodyPr>
          <a:lstStyle/>
          <a:p>
            <a:pPr eaLnBrk="1" hangingPunct="1">
              <a:lnSpc>
                <a:spcPct val="80000"/>
              </a:lnSpc>
              <a:defRPr/>
            </a:pPr>
            <a:r>
              <a:rPr lang="en-US" sz="3000" cap="small" dirty="0" smtClean="0">
                <a:cs typeface="+mj-cs"/>
              </a:rPr>
              <a:t>What Form Did Jesus take when He left Infinity to Interact with His Creatures?</a:t>
            </a:r>
          </a:p>
        </p:txBody>
      </p:sp>
      <p:sp>
        <p:nvSpPr>
          <p:cNvPr id="3491843" name="Rectangle 3"/>
          <p:cNvSpPr>
            <a:spLocks noGrp="1" noChangeArrowheads="1"/>
          </p:cNvSpPr>
          <p:nvPr>
            <p:ph type="body" idx="1"/>
          </p:nvPr>
        </p:nvSpPr>
        <p:spPr>
          <a:xfrm>
            <a:off x="1143000" y="1351359"/>
            <a:ext cx="7543800" cy="4115991"/>
          </a:xfrm>
        </p:spPr>
        <p:txBody>
          <a:bodyPr>
            <a:normAutofit/>
          </a:bodyPr>
          <a:lstStyle/>
          <a:p>
            <a:pPr marL="0" indent="0">
              <a:buNone/>
            </a:pPr>
            <a:r>
              <a:rPr lang="en-US" dirty="0" smtClean="0">
                <a:effectLst>
                  <a:outerShdw blurRad="38100" dist="38100" dir="2700000" algn="tl">
                    <a:srgbClr val="000000">
                      <a:alpha val="43137"/>
                    </a:srgbClr>
                  </a:outerShdw>
                </a:effectLst>
                <a:latin typeface="Tahoma" charset="0"/>
                <a:ea typeface="ＭＳ Ｐゴシック" charset="0"/>
              </a:rPr>
              <a:t>Whose </a:t>
            </a:r>
            <a:r>
              <a:rPr lang="en-US" dirty="0">
                <a:effectLst>
                  <a:outerShdw blurRad="38100" dist="38100" dir="2700000" algn="tl">
                    <a:srgbClr val="000000">
                      <a:alpha val="43137"/>
                    </a:srgbClr>
                  </a:outerShdw>
                </a:effectLst>
                <a:latin typeface="Tahoma" charset="0"/>
                <a:ea typeface="ＭＳ Ｐゴシック" charset="0"/>
              </a:rPr>
              <a:t>voice raises the dead? </a:t>
            </a:r>
          </a:p>
          <a:p>
            <a:pPr marL="0" indent="0">
              <a:buNone/>
            </a:pPr>
            <a:endParaRPr lang="en-US" dirty="0">
              <a:effectLst>
                <a:outerShdw blurRad="38100" dist="38100" dir="2700000" algn="tl">
                  <a:srgbClr val="000000">
                    <a:alpha val="43137"/>
                  </a:srgbClr>
                </a:outerShdw>
              </a:effectLst>
              <a:latin typeface="Tahoma" charset="0"/>
              <a:ea typeface="ＭＳ Ｐゴシック" charset="0"/>
            </a:endParaRPr>
          </a:p>
          <a:p>
            <a:endParaRPr lang="en-US" dirty="0">
              <a:effectLst>
                <a:outerShdw blurRad="38100" dist="38100" dir="2700000" algn="tl">
                  <a:srgbClr val="000000">
                    <a:alpha val="43137"/>
                  </a:srgbClr>
                </a:outerShdw>
              </a:effectLst>
              <a:latin typeface="Tahoma" charset="0"/>
              <a:ea typeface="ＭＳ Ｐゴシック" charset="0"/>
            </a:endParaRPr>
          </a:p>
          <a:p>
            <a:pPr>
              <a:buNone/>
            </a:pPr>
            <a:endParaRPr lang="en-US" dirty="0">
              <a:effectLst>
                <a:outerShdw blurRad="38100" dist="38100" dir="2700000" algn="tl" rotWithShape="0">
                  <a:srgbClr val="000000">
                    <a:alpha val="43137"/>
                  </a:srgbClr>
                </a:outerShdw>
              </a:effectLst>
              <a:latin typeface="Tahoma" charset="0"/>
              <a:ea typeface="ＭＳ Ｐゴシック"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08358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2" name="Rectangle 2"/>
          <p:cNvSpPr>
            <a:spLocks noGrp="1" noChangeArrowheads="1"/>
          </p:cNvSpPr>
          <p:nvPr>
            <p:ph type="title"/>
          </p:nvPr>
        </p:nvSpPr>
        <p:spPr>
          <a:xfrm>
            <a:off x="228600" y="171450"/>
            <a:ext cx="8721725" cy="1028700"/>
          </a:xfrm>
        </p:spPr>
        <p:txBody>
          <a:bodyPr>
            <a:noAutofit/>
          </a:bodyPr>
          <a:lstStyle/>
          <a:p>
            <a:pPr eaLnBrk="1" hangingPunct="1">
              <a:lnSpc>
                <a:spcPct val="80000"/>
              </a:lnSpc>
              <a:defRPr/>
            </a:pPr>
            <a:r>
              <a:rPr lang="en-US" sz="3000" cap="small" dirty="0" smtClean="0">
                <a:cs typeface="+mj-cs"/>
              </a:rPr>
              <a:t>What Form Did Jesus take when He left Infinity to Interact with His Creatures?</a:t>
            </a:r>
          </a:p>
        </p:txBody>
      </p:sp>
      <p:sp>
        <p:nvSpPr>
          <p:cNvPr id="3491843" name="Rectangle 3"/>
          <p:cNvSpPr>
            <a:spLocks noGrp="1" noChangeArrowheads="1"/>
          </p:cNvSpPr>
          <p:nvPr>
            <p:ph type="body" idx="1"/>
          </p:nvPr>
        </p:nvSpPr>
        <p:spPr>
          <a:xfrm>
            <a:off x="1143000" y="1351359"/>
            <a:ext cx="7543800" cy="4115991"/>
          </a:xfrm>
        </p:spPr>
        <p:txBody>
          <a:bodyPr>
            <a:normAutofit/>
          </a:bodyPr>
          <a:lstStyle/>
          <a:p>
            <a:pPr marL="0" indent="0">
              <a:buNone/>
            </a:pPr>
            <a:r>
              <a:rPr lang="en-US" dirty="0" smtClean="0">
                <a:effectLst>
                  <a:outerShdw blurRad="38100" dist="38100" dir="2700000" algn="tl">
                    <a:srgbClr val="000000">
                      <a:alpha val="43137"/>
                    </a:srgbClr>
                  </a:outerShdw>
                </a:effectLst>
                <a:latin typeface="Tahoma" charset="0"/>
                <a:ea typeface="ＭＳ Ｐゴシック" charset="0"/>
              </a:rPr>
              <a:t>Whose </a:t>
            </a:r>
            <a:r>
              <a:rPr lang="en-US" dirty="0">
                <a:effectLst>
                  <a:outerShdw blurRad="38100" dist="38100" dir="2700000" algn="tl">
                    <a:srgbClr val="000000">
                      <a:alpha val="43137"/>
                    </a:srgbClr>
                  </a:outerShdw>
                </a:effectLst>
                <a:latin typeface="Tahoma" charset="0"/>
                <a:ea typeface="ＭＳ Ｐゴシック" charset="0"/>
              </a:rPr>
              <a:t>voice raises the dead? </a:t>
            </a:r>
          </a:p>
          <a:p>
            <a:pPr lvl="1">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Tahoma" charset="0"/>
                <a:ea typeface="ＭＳ Ｐゴシック" charset="0"/>
              </a:rPr>
              <a:t>For the </a:t>
            </a:r>
            <a:r>
              <a:rPr lang="en-US" sz="2800" dirty="0">
                <a:effectLst>
                  <a:outerShdw blurRad="38100" dist="38100" dir="2700000" algn="tl">
                    <a:srgbClr val="000000">
                      <a:alpha val="43137"/>
                    </a:srgbClr>
                  </a:outerShdw>
                </a:effectLst>
                <a:latin typeface="Tahoma" charset="0"/>
                <a:ea typeface="ＭＳ Ｐゴシック" charset="0"/>
              </a:rPr>
              <a:t>Lord himself </a:t>
            </a:r>
            <a:r>
              <a:rPr lang="en-US" sz="2800" dirty="0">
                <a:solidFill>
                  <a:schemeClr val="bg1"/>
                </a:solidFill>
                <a:effectLst>
                  <a:outerShdw blurRad="38100" dist="38100" dir="2700000" algn="tl">
                    <a:srgbClr val="000000">
                      <a:alpha val="43137"/>
                    </a:srgbClr>
                  </a:outerShdw>
                </a:effectLst>
                <a:latin typeface="Tahoma" charset="0"/>
                <a:ea typeface="ＭＳ Ｐゴシック" charset="0"/>
              </a:rPr>
              <a:t>will come down from heaven, with a loud command, with the </a:t>
            </a:r>
            <a:r>
              <a:rPr lang="en-US" sz="2800" dirty="0">
                <a:effectLst>
                  <a:outerShdw blurRad="38100" dist="38100" dir="2700000" algn="tl">
                    <a:srgbClr val="000000">
                      <a:alpha val="43137"/>
                    </a:srgbClr>
                  </a:outerShdw>
                </a:effectLst>
                <a:latin typeface="Tahoma" charset="0"/>
                <a:ea typeface="ＭＳ Ｐゴシック" charset="0"/>
              </a:rPr>
              <a:t>voice of the archangel</a:t>
            </a:r>
            <a:r>
              <a:rPr lang="en-US" sz="2800" dirty="0">
                <a:solidFill>
                  <a:schemeClr val="bg1"/>
                </a:solidFill>
                <a:effectLst>
                  <a:outerShdw blurRad="38100" dist="38100" dir="2700000" algn="tl">
                    <a:srgbClr val="000000">
                      <a:alpha val="43137"/>
                    </a:srgbClr>
                  </a:outerShdw>
                </a:effectLst>
                <a:latin typeface="Tahoma" charset="0"/>
                <a:ea typeface="ＭＳ Ｐゴシック" charset="0"/>
              </a:rPr>
              <a:t> and with the trumpet call of God, and the </a:t>
            </a:r>
            <a:r>
              <a:rPr lang="en-US" sz="2800" dirty="0">
                <a:effectLst>
                  <a:outerShdw blurRad="38100" dist="38100" dir="2700000" algn="tl">
                    <a:srgbClr val="000000">
                      <a:alpha val="43137"/>
                    </a:srgbClr>
                  </a:outerShdw>
                </a:effectLst>
                <a:latin typeface="Tahoma" charset="0"/>
                <a:ea typeface="ＭＳ Ｐゴシック" charset="0"/>
              </a:rPr>
              <a:t>dead in Christ will rise first</a:t>
            </a:r>
            <a:r>
              <a:rPr lang="en-US" sz="2800" dirty="0">
                <a:solidFill>
                  <a:schemeClr val="bg1"/>
                </a:solidFill>
                <a:effectLst>
                  <a:outerShdw blurRad="38100" dist="38100" dir="2700000" algn="tl">
                    <a:srgbClr val="000000">
                      <a:alpha val="43137"/>
                    </a:srgbClr>
                  </a:outerShdw>
                </a:effectLst>
                <a:latin typeface="Tahoma" charset="0"/>
                <a:ea typeface="ＭＳ Ｐゴシック" charset="0"/>
              </a:rPr>
              <a:t>. </a:t>
            </a:r>
            <a:r>
              <a:rPr lang="en-US" sz="1800" dirty="0" smtClean="0">
                <a:solidFill>
                  <a:schemeClr val="tx2">
                    <a:lumMod val="40000"/>
                    <a:lumOff val="60000"/>
                  </a:schemeClr>
                </a:solidFill>
                <a:effectLst>
                  <a:outerShdw blurRad="38100" dist="38100" dir="2700000" algn="tl">
                    <a:srgbClr val="000000">
                      <a:alpha val="43137"/>
                    </a:srgbClr>
                  </a:outerShdw>
                </a:effectLst>
                <a:latin typeface="Tahoma" charset="0"/>
                <a:ea typeface="ＭＳ Ｐゴシック" charset="0"/>
              </a:rPr>
              <a:t>1Thessalonians </a:t>
            </a:r>
            <a:r>
              <a:rPr lang="en-US" sz="1800" dirty="0">
                <a:solidFill>
                  <a:schemeClr val="tx2">
                    <a:lumMod val="40000"/>
                    <a:lumOff val="60000"/>
                  </a:schemeClr>
                </a:solidFill>
                <a:effectLst>
                  <a:outerShdw blurRad="38100" dist="38100" dir="2700000" algn="tl">
                    <a:srgbClr val="000000">
                      <a:alpha val="43137"/>
                    </a:srgbClr>
                  </a:outerShdw>
                </a:effectLst>
                <a:latin typeface="Tahoma" charset="0"/>
                <a:ea typeface="ＭＳ Ｐゴシック" charset="0"/>
              </a:rPr>
              <a:t>4:16</a:t>
            </a:r>
          </a:p>
          <a:p>
            <a:pPr marL="0" indent="0">
              <a:buNone/>
            </a:pPr>
            <a:endParaRPr lang="en-US" dirty="0">
              <a:effectLst>
                <a:outerShdw blurRad="38100" dist="38100" dir="2700000" algn="tl">
                  <a:srgbClr val="000000">
                    <a:alpha val="43137"/>
                  </a:srgbClr>
                </a:outerShdw>
              </a:effectLst>
              <a:latin typeface="Tahoma" charset="0"/>
              <a:ea typeface="ＭＳ Ｐゴシック" charset="0"/>
            </a:endParaRPr>
          </a:p>
          <a:p>
            <a:endParaRPr lang="en-US" dirty="0">
              <a:effectLst>
                <a:outerShdw blurRad="38100" dist="38100" dir="2700000" algn="tl">
                  <a:srgbClr val="000000">
                    <a:alpha val="43137"/>
                  </a:srgbClr>
                </a:outerShdw>
              </a:effectLst>
              <a:latin typeface="Tahoma" charset="0"/>
              <a:ea typeface="ＭＳ Ｐゴシック" charset="0"/>
            </a:endParaRPr>
          </a:p>
          <a:p>
            <a:endParaRPr lang="en-US" dirty="0">
              <a:effectLst>
                <a:outerShdw blurRad="38100" dist="38100" dir="2700000" algn="tl">
                  <a:srgbClr val="000000">
                    <a:alpha val="43137"/>
                  </a:srgbClr>
                </a:outerShdw>
              </a:effectLst>
              <a:latin typeface="Tahoma" charset="0"/>
              <a:ea typeface="ＭＳ Ｐゴシック" charset="0"/>
            </a:endParaRPr>
          </a:p>
          <a:p>
            <a:pPr>
              <a:buNone/>
            </a:pPr>
            <a:endParaRPr lang="en-US" dirty="0">
              <a:effectLst>
                <a:outerShdw blurRad="38100" dist="38100" dir="2700000" algn="tl" rotWithShape="0">
                  <a:srgbClr val="000000">
                    <a:alpha val="43137"/>
                  </a:srgbClr>
                </a:outerShdw>
              </a:effectLst>
              <a:latin typeface="Tahoma" charset="0"/>
              <a:ea typeface="ＭＳ Ｐゴシック"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947923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2" name="Rectangle 2"/>
          <p:cNvSpPr>
            <a:spLocks noGrp="1" noChangeArrowheads="1"/>
          </p:cNvSpPr>
          <p:nvPr>
            <p:ph type="title"/>
          </p:nvPr>
        </p:nvSpPr>
        <p:spPr>
          <a:xfrm>
            <a:off x="228600" y="171450"/>
            <a:ext cx="8721725" cy="1028700"/>
          </a:xfrm>
        </p:spPr>
        <p:txBody>
          <a:bodyPr>
            <a:noAutofit/>
          </a:bodyPr>
          <a:lstStyle/>
          <a:p>
            <a:pPr eaLnBrk="1" hangingPunct="1">
              <a:lnSpc>
                <a:spcPct val="80000"/>
              </a:lnSpc>
              <a:defRPr/>
            </a:pPr>
            <a:r>
              <a:rPr lang="en-US" sz="3000" cap="small" dirty="0" smtClean="0">
                <a:cs typeface="+mj-cs"/>
              </a:rPr>
              <a:t>What Form Did Jesus take when He left Infinity to Interact with His Creatures?</a:t>
            </a:r>
          </a:p>
        </p:txBody>
      </p:sp>
      <p:sp>
        <p:nvSpPr>
          <p:cNvPr id="3491843" name="Rectangle 3"/>
          <p:cNvSpPr>
            <a:spLocks noGrp="1" noChangeArrowheads="1"/>
          </p:cNvSpPr>
          <p:nvPr>
            <p:ph type="body" idx="1"/>
          </p:nvPr>
        </p:nvSpPr>
        <p:spPr>
          <a:xfrm>
            <a:off x="1143000" y="1351359"/>
            <a:ext cx="7543800" cy="4115991"/>
          </a:xfrm>
        </p:spPr>
        <p:txBody>
          <a:bodyPr>
            <a:normAutofit/>
          </a:bodyPr>
          <a:lstStyle/>
          <a:p>
            <a:pPr marL="0" indent="0">
              <a:buNone/>
            </a:pPr>
            <a:r>
              <a:rPr lang="en-US" dirty="0" smtClean="0">
                <a:effectLst>
                  <a:outerShdw blurRad="38100" dist="38100" dir="2700000" algn="tl">
                    <a:srgbClr val="000000">
                      <a:alpha val="43137"/>
                    </a:srgbClr>
                  </a:outerShdw>
                </a:effectLst>
                <a:latin typeface="Tahoma" charset="0"/>
                <a:ea typeface="ＭＳ Ｐゴシック" charset="0"/>
              </a:rPr>
              <a:t>But </a:t>
            </a:r>
            <a:r>
              <a:rPr lang="en-US" dirty="0">
                <a:effectLst>
                  <a:outerShdw blurRad="38100" dist="38100" dir="2700000" algn="tl">
                    <a:srgbClr val="000000">
                      <a:alpha val="43137"/>
                    </a:srgbClr>
                  </a:outerShdw>
                </a:effectLst>
                <a:latin typeface="Tahoma" charset="0"/>
                <a:ea typeface="ＭＳ Ｐゴシック" charset="0"/>
              </a:rPr>
              <a:t>even the </a:t>
            </a:r>
            <a:r>
              <a:rPr lang="en-US" dirty="0">
                <a:solidFill>
                  <a:srgbClr val="FFFF99"/>
                </a:solidFill>
                <a:effectLst>
                  <a:outerShdw blurRad="38100" dist="38100" dir="2700000" algn="tl">
                    <a:srgbClr val="000000">
                      <a:alpha val="43137"/>
                    </a:srgbClr>
                  </a:outerShdw>
                </a:effectLst>
                <a:latin typeface="Tahoma" charset="0"/>
                <a:ea typeface="ＭＳ Ｐゴシック" charset="0"/>
              </a:rPr>
              <a:t>archangel Michael</a:t>
            </a:r>
            <a:r>
              <a:rPr lang="en-US" dirty="0">
                <a:effectLst>
                  <a:outerShdw blurRad="38100" dist="38100" dir="2700000" algn="tl">
                    <a:srgbClr val="000000">
                      <a:alpha val="43137"/>
                    </a:srgbClr>
                  </a:outerShdw>
                </a:effectLst>
                <a:latin typeface="Tahoma" charset="0"/>
                <a:ea typeface="ＭＳ Ｐゴシック" charset="0"/>
              </a:rPr>
              <a:t>, when he was disputing with the devil about the body of Moses, did not dare to bring a slanderous accusation against him, but said, "The </a:t>
            </a:r>
            <a:r>
              <a:rPr lang="en-US" dirty="0" smtClean="0">
                <a:effectLst>
                  <a:outerShdw blurRad="38100" dist="38100" dir="2700000" algn="tl">
                    <a:srgbClr val="000000">
                      <a:alpha val="43137"/>
                    </a:srgbClr>
                  </a:outerShdw>
                </a:effectLst>
                <a:latin typeface="Tahoma" charset="0"/>
                <a:ea typeface="ＭＳ Ｐゴシック" charset="0"/>
              </a:rPr>
              <a:t>Lord rebuke </a:t>
            </a:r>
            <a:r>
              <a:rPr lang="en-US" dirty="0">
                <a:effectLst>
                  <a:outerShdw blurRad="38100" dist="38100" dir="2700000" algn="tl">
                    <a:srgbClr val="000000">
                      <a:alpha val="43137"/>
                    </a:srgbClr>
                  </a:outerShdw>
                </a:effectLst>
                <a:latin typeface="Tahoma" charset="0"/>
                <a:ea typeface="ＭＳ Ｐゴシック" charset="0"/>
              </a:rPr>
              <a:t>you!” </a:t>
            </a:r>
            <a:r>
              <a:rPr lang="en-US" sz="1800" dirty="0">
                <a:solidFill>
                  <a:srgbClr val="8EB4E3"/>
                </a:solidFill>
                <a:effectLst>
                  <a:outerShdw blurRad="38100" dist="38100" dir="2700000" algn="tl">
                    <a:srgbClr val="000000">
                      <a:alpha val="43137"/>
                    </a:srgbClr>
                  </a:outerShdw>
                </a:effectLst>
                <a:latin typeface="Tahoma" charset="0"/>
                <a:ea typeface="ＭＳ Ｐゴシック" charset="0"/>
              </a:rPr>
              <a:t>Jude 9</a:t>
            </a:r>
            <a:r>
              <a:rPr lang="en-US" dirty="0">
                <a:effectLst>
                  <a:outerShdw blurRad="38100" dist="38100" dir="2700000" algn="tl">
                    <a:srgbClr val="000000">
                      <a:alpha val="43137"/>
                    </a:srgbClr>
                  </a:outerShdw>
                </a:effectLst>
                <a:latin typeface="Tahoma" charset="0"/>
                <a:ea typeface="ＭＳ Ｐゴシック" charset="0"/>
              </a:rPr>
              <a:t> </a:t>
            </a:r>
          </a:p>
          <a:p>
            <a:endParaRPr lang="en-US" dirty="0">
              <a:effectLst>
                <a:outerShdw blurRad="38100" dist="38100" dir="2700000" algn="tl">
                  <a:srgbClr val="000000">
                    <a:alpha val="43137"/>
                  </a:srgbClr>
                </a:outerShdw>
              </a:effectLst>
              <a:latin typeface="Tahoma" charset="0"/>
              <a:ea typeface="ＭＳ Ｐゴシック" charset="0"/>
            </a:endParaRPr>
          </a:p>
          <a:p>
            <a:endParaRPr lang="en-US" dirty="0">
              <a:effectLst>
                <a:outerShdw blurRad="38100" dist="38100" dir="2700000" algn="tl">
                  <a:srgbClr val="000000">
                    <a:alpha val="43137"/>
                  </a:srgbClr>
                </a:outerShdw>
              </a:effectLst>
              <a:latin typeface="Tahoma" charset="0"/>
              <a:ea typeface="ＭＳ Ｐゴシック" charset="0"/>
            </a:endParaRPr>
          </a:p>
          <a:p>
            <a:endParaRPr lang="en-US" dirty="0">
              <a:effectLst>
                <a:outerShdw blurRad="38100" dist="38100" dir="2700000" algn="tl">
                  <a:srgbClr val="000000">
                    <a:alpha val="43137"/>
                  </a:srgbClr>
                </a:outerShdw>
              </a:effectLst>
              <a:latin typeface="Tahoma" charset="0"/>
              <a:ea typeface="ＭＳ Ｐゴシック" charset="0"/>
            </a:endParaRPr>
          </a:p>
          <a:p>
            <a:pPr>
              <a:buNone/>
            </a:pPr>
            <a:endParaRPr lang="en-US" dirty="0">
              <a:effectLst>
                <a:outerShdw blurRad="38100" dist="38100" dir="2700000" algn="tl" rotWithShape="0">
                  <a:srgbClr val="000000">
                    <a:alpha val="43137"/>
                  </a:srgbClr>
                </a:outerShdw>
              </a:effectLst>
              <a:latin typeface="Tahoma" charset="0"/>
              <a:ea typeface="ＭＳ Ｐゴシック" charset="0"/>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82498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2" name="Rectangle 2"/>
          <p:cNvSpPr>
            <a:spLocks noGrp="1" noChangeArrowheads="1"/>
          </p:cNvSpPr>
          <p:nvPr>
            <p:ph type="title"/>
          </p:nvPr>
        </p:nvSpPr>
        <p:spPr>
          <a:xfrm>
            <a:off x="533400" y="171450"/>
            <a:ext cx="8077200" cy="1028700"/>
          </a:xfrm>
        </p:spPr>
        <p:txBody>
          <a:bodyPr>
            <a:noAutofit/>
          </a:bodyPr>
          <a:lstStyle/>
          <a:p>
            <a:pPr eaLnBrk="1" hangingPunct="1">
              <a:lnSpc>
                <a:spcPct val="80000"/>
              </a:lnSpc>
              <a:defRPr/>
            </a:pPr>
            <a:r>
              <a:rPr lang="en-US" sz="3000" cap="small" dirty="0" smtClean="0">
                <a:cs typeface="+mj-cs"/>
              </a:rPr>
              <a:t>What issue did Lucifer twist to persuade some angels to believe these lies?</a:t>
            </a:r>
          </a:p>
        </p:txBody>
      </p:sp>
      <p:sp>
        <p:nvSpPr>
          <p:cNvPr id="3491843" name="Rectangle 3"/>
          <p:cNvSpPr>
            <a:spLocks noGrp="1" noChangeArrowheads="1"/>
          </p:cNvSpPr>
          <p:nvPr>
            <p:ph type="body" idx="1"/>
          </p:nvPr>
        </p:nvSpPr>
        <p:spPr>
          <a:xfrm>
            <a:off x="1066800" y="1047750"/>
            <a:ext cx="7620000" cy="3963591"/>
          </a:xfrm>
        </p:spPr>
        <p:txBody>
          <a:bodyPr>
            <a:normAutofit/>
          </a:bodyPr>
          <a:lstStyle/>
          <a:p>
            <a:pPr eaLnBrk="1" hangingPunct="1">
              <a:lnSpc>
                <a:spcPct val="90000"/>
              </a:lnSpc>
              <a:defRPr/>
            </a:pPr>
            <a:endParaRPr lang="en-US" dirty="0" smtClean="0">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43453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3" name="Rectangle 3"/>
          <p:cNvSpPr>
            <a:spLocks noGrp="1" noChangeArrowheads="1"/>
          </p:cNvSpPr>
          <p:nvPr>
            <p:ph type="body" idx="1"/>
          </p:nvPr>
        </p:nvSpPr>
        <p:spPr>
          <a:xfrm>
            <a:off x="1143000" y="1351359"/>
            <a:ext cx="7543800" cy="3963591"/>
          </a:xfrm>
        </p:spPr>
        <p:txBody>
          <a:bodyPr>
            <a:normAutofit/>
          </a:bodyPr>
          <a:lstStyle/>
          <a:p>
            <a:pPr eaLnBrk="1" hangingPunct="1">
              <a:lnSpc>
                <a:spcPct val="70000"/>
              </a:lnSpc>
              <a:defRPr/>
            </a:pPr>
            <a:r>
              <a:rPr lang="en-US" dirty="0" smtClean="0">
                <a:cs typeface="+mn-cs"/>
              </a:rPr>
              <a:t>Who was Michael?</a:t>
            </a:r>
          </a:p>
          <a:p>
            <a:pPr marL="0" indent="0" eaLnBrk="1" hangingPunct="1">
              <a:lnSpc>
                <a:spcPct val="70000"/>
              </a:lnSpc>
              <a:buNone/>
              <a:defRPr/>
            </a:pPr>
            <a:endParaRPr lang="en-US" dirty="0" smtClean="0">
              <a:cs typeface="+mn-cs"/>
            </a:endParaRPr>
          </a:p>
        </p:txBody>
      </p:sp>
      <p:sp>
        <p:nvSpPr>
          <p:cNvPr id="5" name="Rectangle 2"/>
          <p:cNvSpPr txBox="1">
            <a:spLocks noChangeArrowheads="1"/>
          </p:cNvSpPr>
          <p:nvPr/>
        </p:nvSpPr>
        <p:spPr>
          <a:xfrm>
            <a:off x="533400" y="171450"/>
            <a:ext cx="8077200" cy="1028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lnSpc>
                <a:spcPct val="80000"/>
              </a:lnSpc>
              <a:defRPr/>
            </a:pPr>
            <a:r>
              <a:rPr lang="en-US" sz="3000" smtClean="0"/>
              <a:t>What issue did Lucifer twist to persuade some angels to believe these lies?</a:t>
            </a:r>
            <a:endParaRPr lang="en-US" sz="3000" dirty="0" smtClean="0"/>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077637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3" name="Rectangle 3"/>
          <p:cNvSpPr>
            <a:spLocks noGrp="1" noChangeArrowheads="1"/>
          </p:cNvSpPr>
          <p:nvPr>
            <p:ph type="body" idx="1"/>
          </p:nvPr>
        </p:nvSpPr>
        <p:spPr>
          <a:xfrm>
            <a:off x="1143000" y="1351359"/>
            <a:ext cx="7543800" cy="3963591"/>
          </a:xfrm>
        </p:spPr>
        <p:txBody>
          <a:bodyPr>
            <a:normAutofit/>
          </a:bodyPr>
          <a:lstStyle/>
          <a:p>
            <a:pPr eaLnBrk="1" hangingPunct="1">
              <a:lnSpc>
                <a:spcPct val="70000"/>
              </a:lnSpc>
              <a:defRPr/>
            </a:pPr>
            <a:r>
              <a:rPr lang="en-US" dirty="0" smtClean="0">
                <a:effectLst>
                  <a:outerShdw blurRad="50800" dist="38100" dir="5400000" algn="t" rotWithShape="0">
                    <a:prstClr val="black">
                      <a:alpha val="40000"/>
                    </a:prstClr>
                  </a:outerShdw>
                </a:effectLst>
                <a:cs typeface="+mn-cs"/>
              </a:rPr>
              <a:t>Who was Michael?</a:t>
            </a:r>
          </a:p>
          <a:p>
            <a:pPr lvl="1" eaLnBrk="1" hangingPunct="1">
              <a:lnSpc>
                <a:spcPct val="70000"/>
              </a:lnSpc>
              <a:defRPr/>
            </a:pPr>
            <a:r>
              <a:rPr lang="en-US" dirty="0" smtClean="0">
                <a:effectLst>
                  <a:outerShdw blurRad="50800" dist="38100" dir="5400000" algn="t" rotWithShape="0">
                    <a:prstClr val="black">
                      <a:alpha val="40000"/>
                    </a:prstClr>
                  </a:outerShdw>
                </a:effectLst>
              </a:rPr>
              <a:t>Christ in His pre-incarnate state</a:t>
            </a:r>
          </a:p>
          <a:p>
            <a:pPr marL="0" indent="0" eaLnBrk="1" hangingPunct="1">
              <a:lnSpc>
                <a:spcPct val="70000"/>
              </a:lnSpc>
              <a:buNone/>
              <a:defRPr/>
            </a:pPr>
            <a:endParaRPr lang="en-US" dirty="0" smtClean="0">
              <a:effectLst>
                <a:outerShdw blurRad="50800" dist="38100" dir="5400000" algn="t" rotWithShape="0">
                  <a:prstClr val="black">
                    <a:alpha val="40000"/>
                  </a:prstClr>
                </a:outerShdw>
              </a:effectLst>
              <a:cs typeface="+mn-cs"/>
            </a:endParaRPr>
          </a:p>
        </p:txBody>
      </p:sp>
      <p:sp>
        <p:nvSpPr>
          <p:cNvPr id="5" name="Rectangle 2"/>
          <p:cNvSpPr>
            <a:spLocks noGrp="1" noChangeArrowheads="1"/>
          </p:cNvSpPr>
          <p:nvPr>
            <p:ph type="title"/>
          </p:nvPr>
        </p:nvSpPr>
        <p:spPr>
          <a:xfrm>
            <a:off x="533400" y="171450"/>
            <a:ext cx="8077200" cy="1028700"/>
          </a:xfrm>
        </p:spPr>
        <p:txBody>
          <a:bodyPr>
            <a:noAutofit/>
          </a:bodyPr>
          <a:lstStyle/>
          <a:p>
            <a:pPr eaLnBrk="1" hangingPunct="1">
              <a:lnSpc>
                <a:spcPct val="80000"/>
              </a:lnSpc>
              <a:defRPr/>
            </a:pPr>
            <a:r>
              <a:rPr lang="en-US" sz="3000" cap="small" dirty="0" smtClean="0">
                <a:cs typeface="+mj-cs"/>
              </a:rPr>
              <a:t>What issue did Lucifer twist to persuade some angels to believe these lies?</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4212029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3" name="Rectangle 3"/>
          <p:cNvSpPr>
            <a:spLocks noGrp="1" noChangeArrowheads="1"/>
          </p:cNvSpPr>
          <p:nvPr>
            <p:ph type="body" idx="1"/>
          </p:nvPr>
        </p:nvSpPr>
        <p:spPr>
          <a:xfrm>
            <a:off x="1143000" y="1351359"/>
            <a:ext cx="7543800" cy="3963591"/>
          </a:xfrm>
        </p:spPr>
        <p:txBody>
          <a:bodyPr>
            <a:normAutofit/>
          </a:bodyPr>
          <a:lstStyle/>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was Michael?</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Christ in His pre-incarnate state</a:t>
            </a:r>
          </a:p>
          <a:p>
            <a:pPr eaLnBrk="1" hangingPunct="1">
              <a:lnSpc>
                <a:spcPct val="70000"/>
              </a:lnSpc>
              <a:defRPr/>
            </a:pPr>
            <a:r>
              <a:rPr lang="en-US" dirty="0" smtClean="0">
                <a:effectLst>
                  <a:outerShdw blurRad="50800" dist="38100" dir="5400000" algn="t" rotWithShape="0">
                    <a:prstClr val="black">
                      <a:alpha val="40000"/>
                    </a:prstClr>
                  </a:outerShdw>
                </a:effectLst>
                <a:cs typeface="+mn-cs"/>
              </a:rPr>
              <a:t>In what form did He appear?</a:t>
            </a:r>
          </a:p>
        </p:txBody>
      </p:sp>
      <p:sp>
        <p:nvSpPr>
          <p:cNvPr id="5" name="Rectangle 2"/>
          <p:cNvSpPr>
            <a:spLocks noGrp="1" noChangeArrowheads="1"/>
          </p:cNvSpPr>
          <p:nvPr>
            <p:ph type="title"/>
          </p:nvPr>
        </p:nvSpPr>
        <p:spPr>
          <a:xfrm>
            <a:off x="533400" y="171450"/>
            <a:ext cx="8077200" cy="1028700"/>
          </a:xfrm>
        </p:spPr>
        <p:txBody>
          <a:bodyPr>
            <a:noAutofit/>
          </a:bodyPr>
          <a:lstStyle/>
          <a:p>
            <a:pPr eaLnBrk="1" hangingPunct="1">
              <a:lnSpc>
                <a:spcPct val="80000"/>
              </a:lnSpc>
              <a:defRPr/>
            </a:pPr>
            <a:r>
              <a:rPr lang="en-US" sz="3000" cap="small" dirty="0" smtClean="0">
                <a:cs typeface="+mj-cs"/>
              </a:rPr>
              <a:t>What issue did Lucifer twist to persuade some angels to believe these lies?</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73757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3" name="Rectangle 3"/>
          <p:cNvSpPr>
            <a:spLocks noGrp="1" noChangeArrowheads="1"/>
          </p:cNvSpPr>
          <p:nvPr>
            <p:ph type="body" idx="1"/>
          </p:nvPr>
        </p:nvSpPr>
        <p:spPr>
          <a:xfrm>
            <a:off x="1143000" y="1351359"/>
            <a:ext cx="7543800" cy="3963591"/>
          </a:xfrm>
        </p:spPr>
        <p:txBody>
          <a:bodyPr>
            <a:normAutofit/>
          </a:bodyPr>
          <a:lstStyle/>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was Michael?</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Christ in His pre-incarnate state</a:t>
            </a:r>
          </a:p>
          <a:p>
            <a:pPr eaLnBrk="1" hangingPunct="1">
              <a:lnSpc>
                <a:spcPct val="70000"/>
              </a:lnSpc>
              <a:defRPr/>
            </a:pPr>
            <a:r>
              <a:rPr lang="en-US" dirty="0" smtClean="0">
                <a:effectLst>
                  <a:outerShdw blurRad="50800" dist="38100" dir="5400000" algn="t" rotWithShape="0">
                    <a:prstClr val="black">
                      <a:alpha val="40000"/>
                    </a:prstClr>
                  </a:outerShdw>
                </a:effectLst>
                <a:cs typeface="+mn-cs"/>
              </a:rPr>
              <a:t>In what form did He appear?</a:t>
            </a:r>
          </a:p>
          <a:p>
            <a:pPr lvl="1" eaLnBrk="1" hangingPunct="1">
              <a:lnSpc>
                <a:spcPct val="70000"/>
              </a:lnSpc>
              <a:defRPr/>
            </a:pPr>
            <a:r>
              <a:rPr lang="en-US" dirty="0" smtClean="0">
                <a:effectLst>
                  <a:outerShdw blurRad="50800" dist="38100" dir="5400000" algn="t" rotWithShape="0">
                    <a:prstClr val="black">
                      <a:alpha val="40000"/>
                    </a:prstClr>
                  </a:outerShdw>
                </a:effectLst>
              </a:rPr>
              <a:t>An Angel – But He is fully God!</a:t>
            </a:r>
          </a:p>
        </p:txBody>
      </p:sp>
      <p:sp>
        <p:nvSpPr>
          <p:cNvPr id="5" name="Rectangle 2"/>
          <p:cNvSpPr>
            <a:spLocks noGrp="1" noChangeArrowheads="1"/>
          </p:cNvSpPr>
          <p:nvPr>
            <p:ph type="title"/>
          </p:nvPr>
        </p:nvSpPr>
        <p:spPr>
          <a:xfrm>
            <a:off x="533400" y="171450"/>
            <a:ext cx="8077200" cy="1028700"/>
          </a:xfrm>
        </p:spPr>
        <p:txBody>
          <a:bodyPr>
            <a:noAutofit/>
          </a:bodyPr>
          <a:lstStyle/>
          <a:p>
            <a:pPr eaLnBrk="1" hangingPunct="1">
              <a:lnSpc>
                <a:spcPct val="80000"/>
              </a:lnSpc>
              <a:defRPr/>
            </a:pPr>
            <a:r>
              <a:rPr lang="en-US" sz="3000" cap="small" dirty="0" smtClean="0">
                <a:cs typeface="+mj-cs"/>
              </a:rPr>
              <a:t>What issue did Lucifer twist to persuade some angels to believe these lies?</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779031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3" name="Rectangle 3"/>
          <p:cNvSpPr>
            <a:spLocks noGrp="1" noChangeArrowheads="1"/>
          </p:cNvSpPr>
          <p:nvPr>
            <p:ph type="body" idx="1"/>
          </p:nvPr>
        </p:nvSpPr>
        <p:spPr>
          <a:xfrm>
            <a:off x="1143000" y="1351359"/>
            <a:ext cx="7543800" cy="3963591"/>
          </a:xfrm>
        </p:spPr>
        <p:txBody>
          <a:bodyPr>
            <a:normAutofit/>
          </a:bodyPr>
          <a:lstStyle/>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was Michael?</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Christ in His pre-incarnate state</a:t>
            </a:r>
          </a:p>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In what form did He appear?</a:t>
            </a:r>
          </a:p>
          <a:p>
            <a:pPr lvl="1">
              <a:lnSpc>
                <a:spcPct val="70000"/>
              </a:lnSpc>
              <a:defRPr/>
            </a:pPr>
            <a:r>
              <a:rPr lang="en-US" dirty="0">
                <a:solidFill>
                  <a:srgbClr val="31859C"/>
                </a:solidFill>
                <a:effectLst>
                  <a:outerShdw blurRad="50800" dist="38100" dir="5400000" algn="t" rotWithShape="0">
                    <a:prstClr val="black">
                      <a:alpha val="40000"/>
                    </a:prstClr>
                  </a:outerShdw>
                </a:effectLst>
              </a:rPr>
              <a:t>An Angel – But He is fully God!</a:t>
            </a:r>
          </a:p>
          <a:p>
            <a:pPr eaLnBrk="1" hangingPunct="1">
              <a:lnSpc>
                <a:spcPct val="70000"/>
              </a:lnSpc>
              <a:defRPr/>
            </a:pPr>
            <a:r>
              <a:rPr lang="en-US" dirty="0" smtClean="0">
                <a:effectLst>
                  <a:outerShdw blurRad="50800" dist="38100" dir="5400000" algn="t" rotWithShape="0">
                    <a:prstClr val="black">
                      <a:alpha val="40000"/>
                    </a:prstClr>
                  </a:outerShdw>
                </a:effectLst>
                <a:cs typeface="+mn-cs"/>
              </a:rPr>
              <a:t>Who </a:t>
            </a:r>
            <a:r>
              <a:rPr lang="en-US" i="1" dirty="0" smtClean="0">
                <a:effectLst>
                  <a:outerShdw blurRad="50800" dist="38100" dir="5400000" algn="t" rotWithShape="0">
                    <a:prstClr val="black">
                      <a:alpha val="40000"/>
                    </a:prstClr>
                  </a:outerShdw>
                </a:effectLst>
                <a:cs typeface="+mn-cs"/>
              </a:rPr>
              <a:t>appeared</a:t>
            </a:r>
            <a:r>
              <a:rPr lang="en-US" dirty="0" smtClean="0">
                <a:effectLst>
                  <a:outerShdw blurRad="50800" dist="38100" dir="5400000" algn="t" rotWithShape="0">
                    <a:prstClr val="black">
                      <a:alpha val="40000"/>
                    </a:prstClr>
                  </a:outerShdw>
                </a:effectLst>
                <a:cs typeface="+mn-cs"/>
              </a:rPr>
              <a:t> to be the same?</a:t>
            </a:r>
          </a:p>
          <a:p>
            <a:pPr marL="0" indent="0" eaLnBrk="1" hangingPunct="1">
              <a:lnSpc>
                <a:spcPct val="70000"/>
              </a:lnSpc>
              <a:buNone/>
              <a:defRPr/>
            </a:pPr>
            <a:endParaRPr lang="en-US" dirty="0" smtClean="0">
              <a:effectLst>
                <a:outerShdw blurRad="50800" dist="38100" dir="5400000" algn="t" rotWithShape="0">
                  <a:prstClr val="black">
                    <a:alpha val="40000"/>
                  </a:prstClr>
                </a:outerShdw>
              </a:effectLst>
              <a:cs typeface="+mn-cs"/>
            </a:endParaRPr>
          </a:p>
        </p:txBody>
      </p:sp>
      <p:sp>
        <p:nvSpPr>
          <p:cNvPr id="5" name="Rectangle 2"/>
          <p:cNvSpPr>
            <a:spLocks noGrp="1" noChangeArrowheads="1"/>
          </p:cNvSpPr>
          <p:nvPr>
            <p:ph type="title"/>
          </p:nvPr>
        </p:nvSpPr>
        <p:spPr>
          <a:xfrm>
            <a:off x="533400" y="171450"/>
            <a:ext cx="8077200" cy="1028700"/>
          </a:xfrm>
        </p:spPr>
        <p:txBody>
          <a:bodyPr>
            <a:noAutofit/>
          </a:bodyPr>
          <a:lstStyle/>
          <a:p>
            <a:pPr eaLnBrk="1" hangingPunct="1">
              <a:lnSpc>
                <a:spcPct val="80000"/>
              </a:lnSpc>
              <a:defRPr/>
            </a:pPr>
            <a:r>
              <a:rPr lang="en-US" sz="3000" cap="small" dirty="0" smtClean="0">
                <a:cs typeface="+mj-cs"/>
              </a:rPr>
              <a:t>What issue did Lucifer twist to persuade some angels to believe these lies?</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3235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3" name="Rectangle 3"/>
          <p:cNvSpPr>
            <a:spLocks noGrp="1" noChangeArrowheads="1"/>
          </p:cNvSpPr>
          <p:nvPr>
            <p:ph type="body" idx="1"/>
          </p:nvPr>
        </p:nvSpPr>
        <p:spPr>
          <a:xfrm>
            <a:off x="1143000" y="1351359"/>
            <a:ext cx="7543800" cy="3963591"/>
          </a:xfrm>
        </p:spPr>
        <p:txBody>
          <a:bodyPr>
            <a:normAutofit/>
          </a:bodyPr>
          <a:lstStyle/>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was Michael?</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Christ in His pre-incarnate state</a:t>
            </a:r>
          </a:p>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In what form did He appear?</a:t>
            </a:r>
          </a:p>
          <a:p>
            <a:pPr lvl="1">
              <a:lnSpc>
                <a:spcPct val="70000"/>
              </a:lnSpc>
              <a:defRPr/>
            </a:pPr>
            <a:r>
              <a:rPr lang="en-US" dirty="0">
                <a:solidFill>
                  <a:srgbClr val="31859C"/>
                </a:solidFill>
                <a:effectLst>
                  <a:outerShdw blurRad="50800" dist="38100" dir="5400000" algn="t" rotWithShape="0">
                    <a:prstClr val="black">
                      <a:alpha val="40000"/>
                    </a:prstClr>
                  </a:outerShdw>
                </a:effectLst>
              </a:rPr>
              <a:t>An Angel – But He is fully God!</a:t>
            </a:r>
          </a:p>
          <a:p>
            <a:pPr eaLnBrk="1" hangingPunct="1">
              <a:lnSpc>
                <a:spcPct val="70000"/>
              </a:lnSpc>
              <a:defRPr/>
            </a:pPr>
            <a:r>
              <a:rPr lang="en-US" dirty="0" smtClean="0">
                <a:effectLst>
                  <a:outerShdw blurRad="50800" dist="38100" dir="5400000" algn="t" rotWithShape="0">
                    <a:prstClr val="black">
                      <a:alpha val="40000"/>
                    </a:prstClr>
                  </a:outerShdw>
                </a:effectLst>
                <a:cs typeface="+mn-cs"/>
              </a:rPr>
              <a:t>Who </a:t>
            </a:r>
            <a:r>
              <a:rPr lang="en-US" i="1" dirty="0" smtClean="0">
                <a:effectLst>
                  <a:outerShdw blurRad="50800" dist="38100" dir="5400000" algn="t" rotWithShape="0">
                    <a:prstClr val="black">
                      <a:alpha val="40000"/>
                    </a:prstClr>
                  </a:outerShdw>
                </a:effectLst>
                <a:cs typeface="+mn-cs"/>
              </a:rPr>
              <a:t>appeared</a:t>
            </a:r>
            <a:r>
              <a:rPr lang="en-US" dirty="0" smtClean="0">
                <a:effectLst>
                  <a:outerShdw blurRad="50800" dist="38100" dir="5400000" algn="t" rotWithShape="0">
                    <a:prstClr val="black">
                      <a:alpha val="40000"/>
                    </a:prstClr>
                  </a:outerShdw>
                </a:effectLst>
                <a:cs typeface="+mn-cs"/>
              </a:rPr>
              <a:t> to be the same?</a:t>
            </a:r>
          </a:p>
          <a:p>
            <a:pPr lvl="1" eaLnBrk="1" hangingPunct="1">
              <a:lnSpc>
                <a:spcPct val="70000"/>
              </a:lnSpc>
              <a:defRPr/>
            </a:pPr>
            <a:r>
              <a:rPr lang="en-US" dirty="0" smtClean="0">
                <a:effectLst>
                  <a:outerShdw blurRad="50800" dist="38100" dir="5400000" algn="t" rotWithShape="0">
                    <a:prstClr val="black">
                      <a:alpha val="40000"/>
                    </a:prstClr>
                  </a:outerShdw>
                </a:effectLst>
              </a:rPr>
              <a:t>Lucifer</a:t>
            </a:r>
          </a:p>
        </p:txBody>
      </p:sp>
      <p:sp>
        <p:nvSpPr>
          <p:cNvPr id="5" name="Rectangle 2"/>
          <p:cNvSpPr>
            <a:spLocks noGrp="1" noChangeArrowheads="1"/>
          </p:cNvSpPr>
          <p:nvPr>
            <p:ph type="title"/>
          </p:nvPr>
        </p:nvSpPr>
        <p:spPr>
          <a:xfrm>
            <a:off x="533400" y="171450"/>
            <a:ext cx="8077200" cy="1028700"/>
          </a:xfrm>
        </p:spPr>
        <p:txBody>
          <a:bodyPr>
            <a:noAutofit/>
          </a:bodyPr>
          <a:lstStyle/>
          <a:p>
            <a:pPr eaLnBrk="1" hangingPunct="1">
              <a:lnSpc>
                <a:spcPct val="80000"/>
              </a:lnSpc>
              <a:defRPr/>
            </a:pPr>
            <a:r>
              <a:rPr lang="en-US" sz="3000" cap="small" dirty="0" smtClean="0">
                <a:cs typeface="+mj-cs"/>
              </a:rPr>
              <a:t>What issue did Lucifer twist to persuade some angels to believe these lies?</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05274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47750"/>
            <a:ext cx="7543800" cy="3524250"/>
          </a:xfrm>
        </p:spPr>
        <p:txBody>
          <a:bodyPr>
            <a:normAutofit/>
          </a:bodyPr>
          <a:lstStyle/>
          <a:p>
            <a:pPr>
              <a:defRPr/>
            </a:pPr>
            <a:r>
              <a:rPr lang="en-US" sz="2800" dirty="0" smtClean="0">
                <a:solidFill>
                  <a:srgbClr val="31859C"/>
                </a:solidFill>
                <a:effectLst>
                  <a:outerShdw blurRad="50800" dist="38100" dir="5400000" algn="t" rotWithShape="0">
                    <a:prstClr val="black">
                      <a:alpha val="40000"/>
                    </a:prstClr>
                  </a:outerShdw>
                </a:effectLst>
              </a:rPr>
              <a:t>God holds back the final tragic events</a:t>
            </a:r>
          </a:p>
          <a:p>
            <a:pPr>
              <a:defRPr/>
            </a:pPr>
            <a:r>
              <a:rPr lang="en-US" sz="2800" dirty="0" smtClean="0">
                <a:effectLst>
                  <a:outerShdw blurRad="50800" dist="38100" dir="5400000" algn="t" rotWithShape="0">
                    <a:prstClr val="black">
                      <a:alpha val="40000"/>
                    </a:prstClr>
                  </a:outerShdw>
                </a:effectLst>
              </a:rPr>
              <a:t>A group of people all over the world settle into the truth so they cannot be moved</a:t>
            </a:r>
          </a:p>
        </p:txBody>
      </p:sp>
      <p:sp>
        <p:nvSpPr>
          <p:cNvPr id="5" name="Title 1"/>
          <p:cNvSpPr>
            <a:spLocks noGrp="1"/>
          </p:cNvSpPr>
          <p:nvPr>
            <p:ph type="title"/>
          </p:nvPr>
        </p:nvSpPr>
        <p:spPr>
          <a:xfrm>
            <a:off x="457200" y="31750"/>
            <a:ext cx="8229600" cy="857250"/>
          </a:xfrm>
        </p:spPr>
        <p:txBody>
          <a:bodyPr/>
          <a:lstStyle/>
          <a:p>
            <a:pPr>
              <a:defRPr/>
            </a:pPr>
            <a:r>
              <a:rPr lang="en-US" cap="small" dirty="0" smtClean="0"/>
              <a:t>Revelation 7 Suggests We Do</a:t>
            </a:r>
            <a:endParaRPr lang="en-US" cap="small" dirty="0"/>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047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3" name="Rectangle 3"/>
          <p:cNvSpPr>
            <a:spLocks noGrp="1" noChangeArrowheads="1"/>
          </p:cNvSpPr>
          <p:nvPr>
            <p:ph type="body" idx="1"/>
          </p:nvPr>
        </p:nvSpPr>
        <p:spPr>
          <a:xfrm>
            <a:off x="1143000" y="1351359"/>
            <a:ext cx="7543800" cy="3963591"/>
          </a:xfrm>
        </p:spPr>
        <p:txBody>
          <a:bodyPr>
            <a:normAutofit/>
          </a:bodyPr>
          <a:lstStyle/>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was Michael?</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Christ in His pre-incarnate state</a:t>
            </a:r>
          </a:p>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In what form did He appear?</a:t>
            </a:r>
          </a:p>
          <a:p>
            <a:pPr lvl="1">
              <a:lnSpc>
                <a:spcPct val="70000"/>
              </a:lnSpc>
              <a:defRPr/>
            </a:pPr>
            <a:r>
              <a:rPr lang="en-US" dirty="0">
                <a:solidFill>
                  <a:srgbClr val="31859C"/>
                </a:solidFill>
                <a:effectLst>
                  <a:outerShdw blurRad="50800" dist="38100" dir="5400000" algn="t" rotWithShape="0">
                    <a:prstClr val="black">
                      <a:alpha val="40000"/>
                    </a:prstClr>
                  </a:outerShdw>
                </a:effectLst>
              </a:rPr>
              <a:t>An Angel – But He is fully God!</a:t>
            </a:r>
          </a:p>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a:t>
            </a:r>
            <a:r>
              <a:rPr lang="en-US" i="1" dirty="0" smtClean="0">
                <a:solidFill>
                  <a:srgbClr val="31859C"/>
                </a:solidFill>
                <a:effectLst>
                  <a:outerShdw blurRad="50800" dist="38100" dir="5400000" algn="t" rotWithShape="0">
                    <a:prstClr val="black">
                      <a:alpha val="40000"/>
                    </a:prstClr>
                  </a:outerShdw>
                </a:effectLst>
                <a:cs typeface="+mn-cs"/>
              </a:rPr>
              <a:t>appeared</a:t>
            </a:r>
            <a:r>
              <a:rPr lang="en-US" dirty="0" smtClean="0">
                <a:solidFill>
                  <a:srgbClr val="31859C"/>
                </a:solidFill>
                <a:effectLst>
                  <a:outerShdw blurRad="50800" dist="38100" dir="5400000" algn="t" rotWithShape="0">
                    <a:prstClr val="black">
                      <a:alpha val="40000"/>
                    </a:prstClr>
                  </a:outerShdw>
                </a:effectLst>
                <a:cs typeface="+mn-cs"/>
              </a:rPr>
              <a:t> to be the same?</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Lucifer</a:t>
            </a:r>
          </a:p>
          <a:p>
            <a:pPr eaLnBrk="1" hangingPunct="1">
              <a:lnSpc>
                <a:spcPct val="70000"/>
              </a:lnSpc>
              <a:defRPr/>
            </a:pPr>
            <a:r>
              <a:rPr lang="en-US" dirty="0" smtClean="0">
                <a:effectLst>
                  <a:outerShdw blurRad="50800" dist="38100" dir="5400000" algn="t" rotWithShape="0">
                    <a:prstClr val="black">
                      <a:alpha val="40000"/>
                    </a:prstClr>
                  </a:outerShdw>
                </a:effectLst>
                <a:cs typeface="+mn-cs"/>
              </a:rPr>
              <a:t>What name did they share?</a:t>
            </a:r>
          </a:p>
        </p:txBody>
      </p:sp>
      <p:sp>
        <p:nvSpPr>
          <p:cNvPr id="5" name="Rectangle 2"/>
          <p:cNvSpPr>
            <a:spLocks noGrp="1" noChangeArrowheads="1"/>
          </p:cNvSpPr>
          <p:nvPr>
            <p:ph type="title"/>
          </p:nvPr>
        </p:nvSpPr>
        <p:spPr>
          <a:xfrm>
            <a:off x="533400" y="171450"/>
            <a:ext cx="8077200" cy="1028700"/>
          </a:xfrm>
        </p:spPr>
        <p:txBody>
          <a:bodyPr>
            <a:noAutofit/>
          </a:bodyPr>
          <a:lstStyle/>
          <a:p>
            <a:pPr eaLnBrk="1" hangingPunct="1">
              <a:lnSpc>
                <a:spcPct val="80000"/>
              </a:lnSpc>
              <a:defRPr/>
            </a:pPr>
            <a:r>
              <a:rPr lang="en-US" sz="3000" cap="small" dirty="0" smtClean="0">
                <a:cs typeface="+mj-cs"/>
              </a:rPr>
              <a:t>What issue did Lucifer twist to persuade some angels to believe these lies?</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08020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3" name="Rectangle 3"/>
          <p:cNvSpPr>
            <a:spLocks noGrp="1" noChangeArrowheads="1"/>
          </p:cNvSpPr>
          <p:nvPr>
            <p:ph type="body" idx="1"/>
          </p:nvPr>
        </p:nvSpPr>
        <p:spPr>
          <a:xfrm>
            <a:off x="1143000" y="1352550"/>
            <a:ext cx="7620000" cy="3963591"/>
          </a:xfrm>
        </p:spPr>
        <p:txBody>
          <a:bodyPr>
            <a:normAutofit/>
          </a:bodyPr>
          <a:lstStyle/>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was Michael?</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Christ in His pre-incarnate state</a:t>
            </a:r>
          </a:p>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In what form did He appear?</a:t>
            </a:r>
          </a:p>
          <a:p>
            <a:pPr lvl="1">
              <a:lnSpc>
                <a:spcPct val="70000"/>
              </a:lnSpc>
              <a:defRPr/>
            </a:pPr>
            <a:r>
              <a:rPr lang="en-US" dirty="0">
                <a:solidFill>
                  <a:srgbClr val="31859C"/>
                </a:solidFill>
                <a:effectLst>
                  <a:outerShdw blurRad="50800" dist="38100" dir="5400000" algn="t" rotWithShape="0">
                    <a:prstClr val="black">
                      <a:alpha val="40000"/>
                    </a:prstClr>
                  </a:outerShdw>
                </a:effectLst>
              </a:rPr>
              <a:t>An Angel – But He is fully God!</a:t>
            </a:r>
          </a:p>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a:t>
            </a:r>
            <a:r>
              <a:rPr lang="en-US" i="1" dirty="0" smtClean="0">
                <a:solidFill>
                  <a:srgbClr val="31859C"/>
                </a:solidFill>
                <a:effectLst>
                  <a:outerShdw blurRad="50800" dist="38100" dir="5400000" algn="t" rotWithShape="0">
                    <a:prstClr val="black">
                      <a:alpha val="40000"/>
                    </a:prstClr>
                  </a:outerShdw>
                </a:effectLst>
                <a:cs typeface="+mn-cs"/>
              </a:rPr>
              <a:t>appeared</a:t>
            </a:r>
            <a:r>
              <a:rPr lang="en-US" dirty="0" smtClean="0">
                <a:solidFill>
                  <a:srgbClr val="31859C"/>
                </a:solidFill>
                <a:effectLst>
                  <a:outerShdw blurRad="50800" dist="38100" dir="5400000" algn="t" rotWithShape="0">
                    <a:prstClr val="black">
                      <a:alpha val="40000"/>
                    </a:prstClr>
                  </a:outerShdw>
                </a:effectLst>
                <a:cs typeface="+mn-cs"/>
              </a:rPr>
              <a:t> to be the same?</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Lucifer</a:t>
            </a:r>
          </a:p>
          <a:p>
            <a:pPr eaLnBrk="1" hangingPunct="1">
              <a:lnSpc>
                <a:spcPct val="70000"/>
              </a:lnSpc>
              <a:defRPr/>
            </a:pPr>
            <a:r>
              <a:rPr lang="en-US" dirty="0" smtClean="0">
                <a:effectLst>
                  <a:outerShdw blurRad="50800" dist="38100" dir="5400000" algn="t" rotWithShape="0">
                    <a:prstClr val="black">
                      <a:alpha val="40000"/>
                    </a:prstClr>
                  </a:outerShdw>
                </a:effectLst>
                <a:cs typeface="+mn-cs"/>
              </a:rPr>
              <a:t>What name did they share?</a:t>
            </a:r>
          </a:p>
          <a:p>
            <a:pPr lvl="1" eaLnBrk="1" hangingPunct="1">
              <a:lnSpc>
                <a:spcPct val="70000"/>
              </a:lnSpc>
              <a:defRPr/>
            </a:pPr>
            <a:r>
              <a:rPr lang="en-US" dirty="0" smtClean="0">
                <a:effectLst>
                  <a:outerShdw blurRad="50800" dist="38100" dir="5400000" algn="t" rotWithShape="0">
                    <a:prstClr val="black">
                      <a:alpha val="40000"/>
                    </a:prstClr>
                  </a:outerShdw>
                </a:effectLst>
              </a:rPr>
              <a:t>Light Bearer </a:t>
            </a:r>
            <a:r>
              <a:rPr lang="en-US" sz="1800" dirty="0" smtClean="0">
                <a:solidFill>
                  <a:schemeClr val="tx2">
                    <a:lumMod val="40000"/>
                    <a:lumOff val="60000"/>
                  </a:schemeClr>
                </a:solidFill>
                <a:effectLst>
                  <a:outerShdw blurRad="50800" dist="38100" dir="5400000" algn="t" rotWithShape="0">
                    <a:prstClr val="black">
                      <a:alpha val="40000"/>
                    </a:prstClr>
                  </a:outerShdw>
                </a:effectLst>
              </a:rPr>
              <a:t>1Peter 1:19</a:t>
            </a:r>
          </a:p>
          <a:p>
            <a:pPr eaLnBrk="1" hangingPunct="1">
              <a:lnSpc>
                <a:spcPct val="70000"/>
              </a:lnSpc>
              <a:defRPr/>
            </a:pPr>
            <a:endParaRPr lang="en-US" dirty="0" smtClean="0">
              <a:effectLst>
                <a:outerShdw blurRad="50800" dist="38100" dir="5400000" algn="t" rotWithShape="0">
                  <a:prstClr val="black">
                    <a:alpha val="40000"/>
                  </a:prstClr>
                </a:outerShdw>
              </a:effectLst>
              <a:cs typeface="+mn-cs"/>
            </a:endParaRPr>
          </a:p>
        </p:txBody>
      </p:sp>
      <p:sp>
        <p:nvSpPr>
          <p:cNvPr id="5" name="Rectangle 2"/>
          <p:cNvSpPr>
            <a:spLocks noGrp="1" noChangeArrowheads="1"/>
          </p:cNvSpPr>
          <p:nvPr>
            <p:ph type="title"/>
          </p:nvPr>
        </p:nvSpPr>
        <p:spPr>
          <a:xfrm>
            <a:off x="533400" y="171450"/>
            <a:ext cx="8077200" cy="1028700"/>
          </a:xfrm>
        </p:spPr>
        <p:txBody>
          <a:bodyPr>
            <a:noAutofit/>
          </a:bodyPr>
          <a:lstStyle/>
          <a:p>
            <a:pPr eaLnBrk="1" hangingPunct="1">
              <a:lnSpc>
                <a:spcPct val="80000"/>
              </a:lnSpc>
              <a:defRPr/>
            </a:pPr>
            <a:r>
              <a:rPr lang="en-US" sz="3000" cap="small" dirty="0" smtClean="0">
                <a:cs typeface="+mj-cs"/>
              </a:rPr>
              <a:t>What issue did Lucifer twist to persuade some angels to believe these lies?</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87363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43" name="Rectangle 3"/>
          <p:cNvSpPr>
            <a:spLocks noGrp="1" noChangeArrowheads="1"/>
          </p:cNvSpPr>
          <p:nvPr>
            <p:ph type="body" idx="1"/>
          </p:nvPr>
        </p:nvSpPr>
        <p:spPr>
          <a:xfrm>
            <a:off x="1143000" y="1351359"/>
            <a:ext cx="7543800" cy="3963591"/>
          </a:xfrm>
        </p:spPr>
        <p:txBody>
          <a:bodyPr>
            <a:normAutofit/>
          </a:bodyPr>
          <a:lstStyle/>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was Michael?</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Christ in His pre-incarnate state</a:t>
            </a:r>
          </a:p>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In what form did He appear?</a:t>
            </a:r>
          </a:p>
          <a:p>
            <a:pPr lvl="1">
              <a:lnSpc>
                <a:spcPct val="70000"/>
              </a:lnSpc>
              <a:defRPr/>
            </a:pPr>
            <a:r>
              <a:rPr lang="en-US" dirty="0">
                <a:solidFill>
                  <a:srgbClr val="31859C"/>
                </a:solidFill>
                <a:effectLst>
                  <a:outerShdw blurRad="50800" dist="38100" dir="5400000" algn="t" rotWithShape="0">
                    <a:prstClr val="black">
                      <a:alpha val="40000"/>
                    </a:prstClr>
                  </a:outerShdw>
                </a:effectLst>
              </a:rPr>
              <a:t>An Angel – But He is fully God!</a:t>
            </a:r>
          </a:p>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Who </a:t>
            </a:r>
            <a:r>
              <a:rPr lang="en-US" i="1" dirty="0" smtClean="0">
                <a:solidFill>
                  <a:srgbClr val="31859C"/>
                </a:solidFill>
                <a:effectLst>
                  <a:outerShdw blurRad="50800" dist="38100" dir="5400000" algn="t" rotWithShape="0">
                    <a:prstClr val="black">
                      <a:alpha val="40000"/>
                    </a:prstClr>
                  </a:outerShdw>
                </a:effectLst>
                <a:cs typeface="+mn-cs"/>
              </a:rPr>
              <a:t>appeared</a:t>
            </a:r>
            <a:r>
              <a:rPr lang="en-US" dirty="0" smtClean="0">
                <a:solidFill>
                  <a:srgbClr val="31859C"/>
                </a:solidFill>
                <a:effectLst>
                  <a:outerShdw blurRad="50800" dist="38100" dir="5400000" algn="t" rotWithShape="0">
                    <a:prstClr val="black">
                      <a:alpha val="40000"/>
                    </a:prstClr>
                  </a:outerShdw>
                </a:effectLst>
                <a:cs typeface="+mn-cs"/>
              </a:rPr>
              <a:t> to be the same?</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Lucifer</a:t>
            </a:r>
          </a:p>
          <a:p>
            <a:pPr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cs typeface="+mn-cs"/>
              </a:rPr>
              <a:t>What name did they share?</a:t>
            </a:r>
          </a:p>
          <a:p>
            <a:pPr lvl="1" eaLnBrk="1" hangingPunct="1">
              <a:lnSpc>
                <a:spcPct val="70000"/>
              </a:lnSpc>
              <a:defRPr/>
            </a:pPr>
            <a:r>
              <a:rPr lang="en-US" dirty="0" smtClean="0">
                <a:solidFill>
                  <a:srgbClr val="31859C"/>
                </a:solidFill>
                <a:effectLst>
                  <a:outerShdw blurRad="50800" dist="38100" dir="5400000" algn="t" rotWithShape="0">
                    <a:prstClr val="black">
                      <a:alpha val="40000"/>
                    </a:prstClr>
                  </a:outerShdw>
                </a:effectLst>
              </a:rPr>
              <a:t>Light Bearer </a:t>
            </a:r>
            <a:r>
              <a:rPr lang="en-US" sz="1800" dirty="0" smtClean="0">
                <a:solidFill>
                  <a:srgbClr val="31859C"/>
                </a:solidFill>
                <a:effectLst>
                  <a:outerShdw blurRad="50800" dist="38100" dir="5400000" algn="t" rotWithShape="0">
                    <a:prstClr val="black">
                      <a:alpha val="40000"/>
                    </a:prstClr>
                  </a:outerShdw>
                </a:effectLst>
              </a:rPr>
              <a:t>1Peter 1:19</a:t>
            </a:r>
          </a:p>
          <a:p>
            <a:pPr eaLnBrk="1" hangingPunct="1">
              <a:lnSpc>
                <a:spcPct val="70000"/>
              </a:lnSpc>
              <a:defRPr/>
            </a:pPr>
            <a:r>
              <a:rPr lang="en-US" dirty="0" smtClean="0">
                <a:effectLst>
                  <a:outerShdw blurRad="50800" dist="38100" dir="5400000" algn="t" rotWithShape="0">
                    <a:prstClr val="black">
                      <a:alpha val="40000"/>
                    </a:prstClr>
                  </a:outerShdw>
                </a:effectLst>
                <a:cs typeface="+mn-cs"/>
              </a:rPr>
              <a:t>So what did Lucifer allege?</a:t>
            </a:r>
          </a:p>
          <a:p>
            <a:pPr eaLnBrk="1" hangingPunct="1">
              <a:lnSpc>
                <a:spcPct val="70000"/>
              </a:lnSpc>
              <a:defRPr/>
            </a:pPr>
            <a:endParaRPr lang="en-US" dirty="0" smtClean="0">
              <a:effectLst>
                <a:outerShdw blurRad="50800" dist="38100" dir="5400000" algn="t" rotWithShape="0">
                  <a:prstClr val="black">
                    <a:alpha val="40000"/>
                  </a:prstClr>
                </a:outerShdw>
              </a:effectLst>
              <a:cs typeface="+mn-cs"/>
            </a:endParaRPr>
          </a:p>
        </p:txBody>
      </p:sp>
      <p:sp>
        <p:nvSpPr>
          <p:cNvPr id="5" name="Rectangle 2"/>
          <p:cNvSpPr>
            <a:spLocks noGrp="1" noChangeArrowheads="1"/>
          </p:cNvSpPr>
          <p:nvPr>
            <p:ph type="title"/>
          </p:nvPr>
        </p:nvSpPr>
        <p:spPr>
          <a:xfrm>
            <a:off x="533400" y="171450"/>
            <a:ext cx="8077200" cy="1028700"/>
          </a:xfrm>
        </p:spPr>
        <p:txBody>
          <a:bodyPr>
            <a:noAutofit/>
          </a:bodyPr>
          <a:lstStyle/>
          <a:p>
            <a:pPr eaLnBrk="1" hangingPunct="1">
              <a:lnSpc>
                <a:spcPct val="80000"/>
              </a:lnSpc>
              <a:defRPr/>
            </a:pPr>
            <a:r>
              <a:rPr lang="en-US" sz="3000" cap="small" dirty="0" smtClean="0">
                <a:cs typeface="+mj-cs"/>
              </a:rPr>
              <a:t>What issue did Lucifer twist to persuade some angels to believe these lies?</a:t>
            </a:r>
          </a:p>
        </p:txBody>
      </p:sp>
      <p:sp>
        <p:nvSpPr>
          <p:cNvPr id="6"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49982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Historic View</a:t>
            </a:r>
            <a:endParaRPr lang="en-US" cap="small" dirty="0"/>
          </a:p>
        </p:txBody>
      </p:sp>
      <p:sp>
        <p:nvSpPr>
          <p:cNvPr id="3" name="Content Placeholder 2"/>
          <p:cNvSpPr>
            <a:spLocks noGrp="1"/>
          </p:cNvSpPr>
          <p:nvPr>
            <p:ph idx="1"/>
          </p:nvPr>
        </p:nvSpPr>
        <p:spPr>
          <a:xfrm>
            <a:off x="1143000" y="895350"/>
            <a:ext cx="7543800" cy="4248150"/>
          </a:xfrm>
        </p:spPr>
        <p:txBody>
          <a:bodyPr>
            <a:normAutofit/>
          </a:bodyPr>
          <a:lstStyle/>
          <a:p>
            <a:pPr marL="0" indent="0">
              <a:buNone/>
              <a:defRPr/>
            </a:pPr>
            <a:r>
              <a:rPr lang="en-US" dirty="0" smtClean="0">
                <a:effectLst>
                  <a:outerShdw blurRad="50800" dist="38100" dir="5400000" algn="t" rotWithShape="0">
                    <a:prstClr val="black">
                      <a:alpha val="40000"/>
                    </a:prstClr>
                  </a:outerShdw>
                </a:effectLst>
              </a:rPr>
              <a:t>He </a:t>
            </a:r>
            <a:r>
              <a:rPr lang="en-US" dirty="0">
                <a:effectLst>
                  <a:outerShdw blurRad="50800" dist="38100" dir="5400000" algn="t" rotWithShape="0">
                    <a:prstClr val="black">
                      <a:alpha val="40000"/>
                    </a:prstClr>
                  </a:outerShdw>
                </a:effectLst>
              </a:rPr>
              <a:t>who was Lucifer and who arose in heaven, he who was without sin from the day of his birth and who was among the cherubim, was able </a:t>
            </a:r>
            <a:r>
              <a:rPr lang="en-US" dirty="0">
                <a:solidFill>
                  <a:srgbClr val="FFFF99"/>
                </a:solidFill>
                <a:effectLst>
                  <a:outerShdw blurRad="50800" dist="38100" dir="5400000" algn="t" rotWithShape="0">
                    <a:prstClr val="black">
                      <a:alpha val="40000"/>
                    </a:prstClr>
                  </a:outerShdw>
                </a:effectLst>
              </a:rPr>
              <a:t>to fall with respect to the kindness of the Son of God </a:t>
            </a:r>
            <a:r>
              <a:rPr lang="en-US" dirty="0">
                <a:effectLst>
                  <a:outerShdw blurRad="50800" dist="38100" dir="5400000" algn="t" rotWithShape="0">
                    <a:prstClr val="black">
                      <a:alpha val="40000"/>
                    </a:prstClr>
                  </a:outerShdw>
                </a:effectLst>
              </a:rPr>
              <a:t>before he could be bound by chains of love.</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r>
              <a:rPr lang="en-US" sz="2400" dirty="0">
                <a:effectLst>
                  <a:outerShdw blurRad="38100" dist="38100" dir="2700000" algn="tl" rotWithShape="0">
                    <a:srgbClr val="000000">
                      <a:alpha val="43137"/>
                    </a:srgbClr>
                  </a:outerShdw>
                </a:effectLst>
              </a:rPr>
              <a:t>		</a:t>
            </a:r>
            <a:r>
              <a:rPr lang="en-US" sz="2400" dirty="0" smtClean="0">
                <a:effectLst>
                  <a:outerShdw blurRad="38100" dist="38100" dir="2700000" algn="tl" rotWithShape="0">
                    <a:srgbClr val="000000">
                      <a:alpha val="43137"/>
                    </a:srgbClr>
                  </a:outerShdw>
                </a:effectLst>
              </a:rPr>
              <a:t>			          </a:t>
            </a:r>
            <a:r>
              <a:rPr lang="en-US" sz="1600" dirty="0" smtClean="0">
                <a:solidFill>
                  <a:schemeClr val="tx2">
                    <a:lumMod val="40000"/>
                    <a:lumOff val="60000"/>
                  </a:schemeClr>
                </a:solidFill>
                <a:effectLst>
                  <a:outerShdw blurRad="38100" dist="38100" dir="2700000" algn="tl" rotWithShape="0">
                    <a:srgbClr val="000000">
                      <a:alpha val="43137"/>
                    </a:srgbClr>
                  </a:outerShdw>
                </a:effectLst>
              </a:rPr>
              <a:t>Origen of Alexandria</a:t>
            </a:r>
            <a:endParaRPr lang="en-US" sz="1600" dirty="0" smtClean="0">
              <a:effectLst>
                <a:outerShdw blurRad="38100" dist="38100" dir="2700000" algn="tl" rotWithShape="0">
                  <a:srgbClr val="000000">
                    <a:alpha val="43137"/>
                  </a:srgb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102161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Historic View</a:t>
            </a:r>
            <a:endParaRPr lang="en-US" cap="small" dirty="0"/>
          </a:p>
        </p:txBody>
      </p:sp>
      <p:sp>
        <p:nvSpPr>
          <p:cNvPr id="3" name="Content Placeholder 2"/>
          <p:cNvSpPr>
            <a:spLocks noGrp="1"/>
          </p:cNvSpPr>
          <p:nvPr>
            <p:ph idx="1"/>
          </p:nvPr>
        </p:nvSpPr>
        <p:spPr>
          <a:xfrm>
            <a:off x="1143000" y="971550"/>
            <a:ext cx="7543800" cy="3886199"/>
          </a:xfrm>
        </p:spPr>
        <p:txBody>
          <a:bodyPr>
            <a:normAutofit/>
          </a:bodyPr>
          <a:lstStyle/>
          <a:p>
            <a:pPr marL="0" indent="0">
              <a:buNone/>
              <a:defRPr/>
            </a:pPr>
            <a:r>
              <a:rPr lang="en-US" dirty="0">
                <a:effectLst>
                  <a:outerShdw blurRad="50800" dist="38100" dir="5400000" algn="t" rotWithShape="0">
                    <a:prstClr val="black">
                      <a:alpha val="40000"/>
                    </a:prstClr>
                  </a:outerShdw>
                </a:effectLst>
              </a:rPr>
              <a:t>And coveting </a:t>
            </a:r>
            <a:r>
              <a:rPr lang="en-US" dirty="0">
                <a:solidFill>
                  <a:srgbClr val="FFFF99"/>
                </a:solidFill>
                <a:effectLst>
                  <a:outerShdw blurRad="50800" dist="38100" dir="5400000" algn="t" rotWithShape="0">
                    <a:prstClr val="black">
                      <a:alpha val="40000"/>
                    </a:prstClr>
                  </a:outerShdw>
                </a:effectLst>
              </a:rPr>
              <a:t>the glory </a:t>
            </a:r>
            <a:r>
              <a:rPr lang="en-US" dirty="0">
                <a:effectLst>
                  <a:outerShdw blurRad="50800" dist="38100" dir="5400000" algn="t" rotWithShape="0">
                    <a:prstClr val="black">
                      <a:alpha val="40000"/>
                    </a:prstClr>
                  </a:outerShdw>
                </a:effectLst>
              </a:rPr>
              <a:t>with which the infinite Father had </a:t>
            </a:r>
            <a:r>
              <a:rPr lang="en-US" dirty="0">
                <a:solidFill>
                  <a:srgbClr val="FFFF99"/>
                </a:solidFill>
                <a:effectLst>
                  <a:outerShdw blurRad="50800" dist="38100" dir="5400000" algn="t" rotWithShape="0">
                    <a:prstClr val="black">
                      <a:alpha val="40000"/>
                    </a:prstClr>
                  </a:outerShdw>
                </a:effectLst>
              </a:rPr>
              <a:t>invested His Son</a:t>
            </a:r>
            <a:r>
              <a:rPr lang="en-US" dirty="0">
                <a:effectLst>
                  <a:outerShdw blurRad="50800" dist="38100" dir="5400000" algn="t" rotWithShape="0">
                    <a:prstClr val="black">
                      <a:alpha val="40000"/>
                    </a:prstClr>
                  </a:outerShdw>
                </a:effectLst>
              </a:rPr>
              <a:t>, this prince of angels aspired to power that was the prerogative of </a:t>
            </a:r>
            <a:r>
              <a:rPr lang="en-US" dirty="0">
                <a:solidFill>
                  <a:srgbClr val="FFFF99"/>
                </a:solidFill>
                <a:effectLst>
                  <a:outerShdw blurRad="50800" dist="38100" dir="5400000" algn="t" rotWithShape="0">
                    <a:prstClr val="black">
                      <a:alpha val="40000"/>
                    </a:prstClr>
                  </a:outerShdw>
                </a:effectLst>
              </a:rPr>
              <a:t>Christ alone</a:t>
            </a:r>
            <a:r>
              <a:rPr lang="en-US" dirty="0">
                <a:effectLst>
                  <a:outerShdw blurRad="50800" dist="38100" dir="5400000" algn="t" rotWithShape="0">
                    <a:prstClr val="black">
                      <a:alpha val="40000"/>
                    </a:prstClr>
                  </a:outerShdw>
                </a:effectLst>
              </a:rPr>
              <a:t>. </a:t>
            </a:r>
            <a:endParaRPr lang="en-US" dirty="0" smtClean="0">
              <a:effectLst>
                <a:outerShdw blurRad="50800" dist="38100" dir="5400000" algn="t" rotWithShape="0">
                  <a:prstClr val="black">
                    <a:alpha val="40000"/>
                  </a:prstClr>
                </a:outerShdw>
              </a:effectLst>
            </a:endParaRPr>
          </a:p>
          <a:p>
            <a:pPr marL="0" indent="0">
              <a:buNone/>
              <a:defRPr/>
            </a:pPr>
            <a:r>
              <a:rPr lang="en-US" sz="2400" dirty="0" smtClean="0">
                <a:effectLst>
                  <a:outerShdw blurRad="50800" dist="38100" dir="5400000" algn="t" rotWithShape="0">
                    <a:prstClr val="black">
                      <a:alpha val="40000"/>
                    </a:prstClr>
                  </a:outerShdw>
                </a:effectLst>
              </a:rPr>
              <a:t>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E.G. White, Patriarchs </a:t>
            </a:r>
            <a:r>
              <a:rPr lang="en-US" sz="1600" dirty="0">
                <a:solidFill>
                  <a:schemeClr val="tx2">
                    <a:lumMod val="40000"/>
                    <a:lumOff val="60000"/>
                  </a:schemeClr>
                </a:solidFill>
                <a:effectLst>
                  <a:outerShdw blurRad="50800" dist="38100" dir="5400000" algn="t" rotWithShape="0">
                    <a:prstClr val="black">
                      <a:alpha val="40000"/>
                    </a:prstClr>
                  </a:outerShdw>
                </a:effectLst>
              </a:rPr>
              <a:t>and Prophets 35</a:t>
            </a:r>
            <a:r>
              <a:rPr lang="en-US" sz="1600" dirty="0">
                <a:effectLst>
                  <a:outerShdw blurRad="50800" dist="38100" dir="5400000" algn="t" rotWithShape="0">
                    <a:prstClr val="black">
                      <a:alpha val="40000"/>
                    </a:prstClr>
                  </a:outerShdw>
                </a:effectLst>
              </a:rPr>
              <a:t/>
            </a:r>
            <a:br>
              <a:rPr lang="en-US" sz="1600" dirty="0">
                <a:effectLst>
                  <a:outerShdw blurRad="50800" dist="38100" dir="5400000" algn="t" rotWithShape="0">
                    <a:prstClr val="black">
                      <a:alpha val="40000"/>
                    </a:prstClr>
                  </a:outerShdw>
                </a:effectLst>
              </a:rPr>
            </a:br>
            <a:endParaRPr lang="en-US" sz="1600" dirty="0" smtClean="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115886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pPr>
              <a:defRPr/>
            </a:pPr>
            <a:r>
              <a:rPr lang="en-US" cap="small" dirty="0" smtClean="0"/>
              <a:t>Historic View</a:t>
            </a:r>
            <a:endParaRPr lang="en-US" cap="small" dirty="0"/>
          </a:p>
        </p:txBody>
      </p:sp>
      <p:sp>
        <p:nvSpPr>
          <p:cNvPr id="3" name="Content Placeholder 2"/>
          <p:cNvSpPr>
            <a:spLocks noGrp="1"/>
          </p:cNvSpPr>
          <p:nvPr>
            <p:ph idx="1"/>
          </p:nvPr>
        </p:nvSpPr>
        <p:spPr>
          <a:xfrm>
            <a:off x="1143000" y="971550"/>
            <a:ext cx="7543800" cy="3886199"/>
          </a:xfrm>
        </p:spPr>
        <p:txBody>
          <a:bodyPr>
            <a:normAutofit/>
          </a:bodyPr>
          <a:lstStyle/>
          <a:p>
            <a:pPr marL="0" indent="0">
              <a:buNone/>
              <a:defRPr/>
            </a:pPr>
            <a:r>
              <a:rPr lang="en-US" dirty="0" smtClean="0">
                <a:effectLst>
                  <a:outerShdw blurRad="50800" dist="38100" dir="5400000" algn="t" rotWithShape="0">
                    <a:prstClr val="black">
                      <a:alpha val="40000"/>
                    </a:prstClr>
                  </a:outerShdw>
                </a:effectLst>
              </a:rPr>
              <a:t>To </a:t>
            </a:r>
            <a:r>
              <a:rPr lang="en-US" dirty="0">
                <a:effectLst>
                  <a:outerShdw blurRad="50800" dist="38100" dir="5400000" algn="t" rotWithShape="0">
                    <a:prstClr val="black">
                      <a:alpha val="40000"/>
                    </a:prstClr>
                  </a:outerShdw>
                </a:effectLst>
              </a:rPr>
              <a:t>dispute the </a:t>
            </a:r>
            <a:r>
              <a:rPr lang="en-US" dirty="0">
                <a:solidFill>
                  <a:srgbClr val="FFFF99"/>
                </a:solidFill>
                <a:effectLst>
                  <a:outerShdw blurRad="50800" dist="38100" dir="5400000" algn="t" rotWithShape="0">
                    <a:prstClr val="black">
                      <a:alpha val="40000"/>
                    </a:prstClr>
                  </a:outerShdw>
                </a:effectLst>
              </a:rPr>
              <a:t>supremacy of the Son of God</a:t>
            </a:r>
            <a:r>
              <a:rPr lang="en-US" dirty="0">
                <a:effectLst>
                  <a:outerShdw blurRad="50800" dist="38100" dir="5400000" algn="t" rotWithShape="0">
                    <a:prstClr val="black">
                      <a:alpha val="40000"/>
                    </a:prstClr>
                  </a:outerShdw>
                </a:effectLst>
              </a:rPr>
              <a:t>, thus impeaching the wisdom and love of the Creator, had become the purpose of this prince of angels. </a:t>
            </a:r>
            <a:r>
              <a:rPr lang="en-US" sz="2400" dirty="0">
                <a:effectLst>
                  <a:outerShdw blurRad="50800" dist="38100" dir="5400000" algn="t" rotWithShape="0">
                    <a:prstClr val="black">
                      <a:alpha val="40000"/>
                    </a:prstClr>
                  </a:outerShdw>
                </a:effectLst>
              </a:rPr>
              <a:t/>
            </a:r>
            <a:br>
              <a:rPr lang="en-US" sz="2400" dirty="0">
                <a:effectLst>
                  <a:outerShdw blurRad="50800" dist="38100" dir="5400000" algn="t" rotWithShape="0">
                    <a:prstClr val="black">
                      <a:alpha val="40000"/>
                    </a:prstClr>
                  </a:outerShdw>
                </a:effectLst>
              </a:rPr>
            </a:br>
            <a:r>
              <a:rPr lang="en-US" sz="1600" dirty="0">
                <a:effectLst>
                  <a:outerShdw blurRad="50800" dist="38100" dir="5400000" algn="t" rotWithShape="0">
                    <a:prstClr val="black">
                      <a:alpha val="40000"/>
                    </a:prstClr>
                  </a:outerShdw>
                </a:effectLst>
              </a:rPr>
              <a:t>				</a:t>
            </a:r>
            <a:r>
              <a:rPr lang="en-US" sz="1600" dirty="0" smtClean="0">
                <a:effectLst>
                  <a:outerShdw blurRad="50800" dist="38100" dir="5400000" algn="t" rotWithShape="0">
                    <a:prstClr val="black">
                      <a:alpha val="40000"/>
                    </a:prstClr>
                  </a:outerShdw>
                </a:effectLst>
              </a:rPr>
              <a:t>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E.G</a:t>
            </a:r>
            <a:r>
              <a:rPr lang="en-US" sz="1600" dirty="0">
                <a:solidFill>
                  <a:schemeClr val="tx2">
                    <a:lumMod val="40000"/>
                    <a:lumOff val="60000"/>
                  </a:schemeClr>
                </a:solidFill>
                <a:effectLst>
                  <a:outerShdw blurRad="50800" dist="38100" dir="5400000" algn="t" rotWithShape="0">
                    <a:prstClr val="black">
                      <a:alpha val="40000"/>
                    </a:prstClr>
                  </a:outerShdw>
                </a:effectLst>
              </a:rPr>
              <a:t>.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White, </a:t>
            </a:r>
            <a:r>
              <a:rPr lang="en-US" sz="1600" dirty="0">
                <a:solidFill>
                  <a:schemeClr val="tx2">
                    <a:lumMod val="40000"/>
                    <a:lumOff val="60000"/>
                  </a:schemeClr>
                </a:solidFill>
                <a:effectLst>
                  <a:outerShdw blurRad="50800" dist="38100" dir="5400000" algn="t" rotWithShape="0">
                    <a:prstClr val="black">
                      <a:alpha val="40000"/>
                    </a:prstClr>
                  </a:outerShdw>
                </a:effectLst>
              </a:rPr>
              <a:t>Patriarchs and Prophets </a:t>
            </a:r>
            <a:r>
              <a:rPr lang="en-US" sz="1600" dirty="0" smtClean="0">
                <a:solidFill>
                  <a:schemeClr val="tx2">
                    <a:lumMod val="40000"/>
                    <a:lumOff val="60000"/>
                  </a:schemeClr>
                </a:solidFill>
                <a:effectLst>
                  <a:outerShdw blurRad="50800" dist="38100" dir="5400000" algn="t" rotWithShape="0">
                    <a:prstClr val="black">
                      <a:alpha val="40000"/>
                    </a:prstClr>
                  </a:outerShdw>
                </a:effectLst>
              </a:rPr>
              <a:t>36</a:t>
            </a:r>
            <a:r>
              <a:rPr lang="en-US" sz="1600" dirty="0">
                <a:effectLst>
                  <a:outerShdw blurRad="50800" dist="38100" dir="5400000" algn="t" rotWithShape="0">
                    <a:prstClr val="black">
                      <a:alpha val="40000"/>
                    </a:prstClr>
                  </a:outerShdw>
                </a:effectLst>
              </a:rPr>
              <a:t/>
            </a:r>
            <a:br>
              <a:rPr lang="en-US" sz="1600" dirty="0">
                <a:effectLst>
                  <a:outerShdw blurRad="50800" dist="38100" dir="5400000" algn="t" rotWithShape="0">
                    <a:prstClr val="black">
                      <a:alpha val="40000"/>
                    </a:prstClr>
                  </a:outerShdw>
                </a:effectLst>
              </a:rPr>
            </a:br>
            <a:endParaRPr lang="en-US" sz="1600" dirty="0">
              <a:effectLst>
                <a:outerShdw blurRad="50800" dist="38100" dir="5400000" algn="t" rotWithShape="0">
                  <a:prstClr val="black">
                    <a:alpha val="40000"/>
                  </a:prstClr>
                </a:outerShdw>
              </a:effectLst>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098029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2866" name="Rectangle 2"/>
          <p:cNvSpPr>
            <a:spLocks noGrp="1" noChangeArrowheads="1"/>
          </p:cNvSpPr>
          <p:nvPr>
            <p:ph type="title"/>
          </p:nvPr>
        </p:nvSpPr>
        <p:spPr>
          <a:xfrm>
            <a:off x="457200" y="39290"/>
            <a:ext cx="8229600" cy="856060"/>
          </a:xfrm>
        </p:spPr>
        <p:txBody>
          <a:bodyPr/>
          <a:lstStyle/>
          <a:p>
            <a:pPr eaLnBrk="1" hangingPunct="1">
              <a:defRPr/>
            </a:pPr>
            <a:r>
              <a:rPr lang="en-US" cap="small" dirty="0" smtClean="0">
                <a:cs typeface="+mj-cs"/>
              </a:rPr>
              <a:t>What Did Lucifer Allege?</a:t>
            </a:r>
          </a:p>
        </p:txBody>
      </p:sp>
      <p:sp>
        <p:nvSpPr>
          <p:cNvPr id="3492867" name="Rectangle 3"/>
          <p:cNvSpPr>
            <a:spLocks noGrp="1" noChangeArrowheads="1"/>
          </p:cNvSpPr>
          <p:nvPr>
            <p:ph type="body" idx="1"/>
          </p:nvPr>
        </p:nvSpPr>
        <p:spPr>
          <a:xfrm>
            <a:off x="1066800" y="971550"/>
            <a:ext cx="7620000" cy="3944541"/>
          </a:xfrm>
        </p:spPr>
        <p:txBody>
          <a:bodyPr>
            <a:noAutofit/>
          </a:bodyPr>
          <a:lstStyle/>
          <a:p>
            <a:pPr marL="0" indent="0" eaLnBrk="1" hangingPunct="1">
              <a:lnSpc>
                <a:spcPct val="80000"/>
              </a:lnSpc>
              <a:buNone/>
              <a:defRPr/>
            </a:pPr>
            <a:endParaRPr lang="en-US" sz="2600" dirty="0" smtClean="0">
              <a:solidFill>
                <a:schemeClr val="tx1"/>
              </a:solidFill>
              <a:effectLst/>
              <a:cs typeface="+mn-cs"/>
            </a:endParaRPr>
          </a:p>
        </p:txBody>
      </p:sp>
      <p:sp>
        <p:nvSpPr>
          <p:cNvPr id="4"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100139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2866" name="Rectangle 2"/>
          <p:cNvSpPr>
            <a:spLocks noGrp="1" noChangeArrowheads="1"/>
          </p:cNvSpPr>
          <p:nvPr>
            <p:ph type="title"/>
          </p:nvPr>
        </p:nvSpPr>
        <p:spPr>
          <a:xfrm>
            <a:off x="457200" y="136922"/>
            <a:ext cx="8229600" cy="642938"/>
          </a:xfrm>
        </p:spPr>
        <p:txBody>
          <a:bodyPr/>
          <a:lstStyle/>
          <a:p>
            <a:pPr eaLnBrk="1" hangingPunct="1">
              <a:defRPr/>
            </a:pPr>
            <a:r>
              <a:rPr lang="en-US" cap="small" dirty="0" smtClean="0">
                <a:cs typeface="+mj-cs"/>
              </a:rPr>
              <a:t>What Did Lucifer Allege?</a:t>
            </a:r>
          </a:p>
        </p:txBody>
      </p:sp>
      <p:sp>
        <p:nvSpPr>
          <p:cNvPr id="3492867" name="Rectangle 3"/>
          <p:cNvSpPr>
            <a:spLocks noGrp="1" noChangeArrowheads="1"/>
          </p:cNvSpPr>
          <p:nvPr>
            <p:ph type="body" idx="1"/>
          </p:nvPr>
        </p:nvSpPr>
        <p:spPr>
          <a:xfrm>
            <a:off x="1143000" y="971550"/>
            <a:ext cx="7543800" cy="3944541"/>
          </a:xfrm>
        </p:spPr>
        <p:txBody>
          <a:bodyPr>
            <a:noAutofit/>
          </a:bodyPr>
          <a:lstStyle/>
          <a:p>
            <a:pPr eaLnBrk="1" hangingPunct="1">
              <a:lnSpc>
                <a:spcPct val="80000"/>
              </a:lnSpc>
              <a:defRPr/>
            </a:pPr>
            <a:r>
              <a:rPr lang="en-US" sz="2600" dirty="0" smtClean="0">
                <a:effectLst>
                  <a:outerShdw blurRad="50800" dist="38100" dir="5400000" algn="t" rotWithShape="0">
                    <a:prstClr val="black">
                      <a:alpha val="40000"/>
                    </a:prstClr>
                  </a:outerShdw>
                </a:effectLst>
                <a:cs typeface="+mn-cs"/>
              </a:rPr>
              <a:t>Michael </a:t>
            </a:r>
            <a:r>
              <a:rPr lang="en-US" sz="2600" dirty="0" smtClean="0">
                <a:effectLst>
                  <a:outerShdw blurRad="50800" dist="38100" dir="5400000" algn="t" rotWithShape="0">
                    <a:prstClr val="black">
                      <a:alpha val="40000"/>
                    </a:prstClr>
                  </a:outerShdw>
                </a:effectLst>
              </a:rPr>
              <a:t>and Lucifer </a:t>
            </a:r>
            <a:r>
              <a:rPr lang="en-US" sz="2600" dirty="0" smtClean="0">
                <a:effectLst>
                  <a:outerShdw blurRad="50800" dist="38100" dir="5400000" algn="t" rotWithShape="0">
                    <a:prstClr val="black">
                      <a:alpha val="40000"/>
                    </a:prstClr>
                  </a:outerShdw>
                </a:effectLst>
                <a:cs typeface="+mn-cs"/>
              </a:rPr>
              <a:t>are the same</a:t>
            </a:r>
          </a:p>
        </p:txBody>
      </p:sp>
      <p:sp>
        <p:nvSpPr>
          <p:cNvPr id="4" name="Rectangle 2"/>
          <p:cNvSpPr txBox="1">
            <a:spLocks noChangeArrowheads="1"/>
          </p:cNvSpPr>
          <p:nvPr/>
        </p:nvSpPr>
        <p:spPr>
          <a:xfrm>
            <a:off x="457200" y="39290"/>
            <a:ext cx="8229600" cy="856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smtClean="0"/>
              <a:t>What Did Lucifer Allege?</a:t>
            </a:r>
            <a:endParaRPr lang="en-US" dirty="0" smtClean="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2938761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2866" name="Rectangle 2"/>
          <p:cNvSpPr>
            <a:spLocks noGrp="1" noChangeArrowheads="1"/>
          </p:cNvSpPr>
          <p:nvPr>
            <p:ph type="title"/>
          </p:nvPr>
        </p:nvSpPr>
        <p:spPr>
          <a:xfrm>
            <a:off x="457200" y="136922"/>
            <a:ext cx="8229600" cy="642938"/>
          </a:xfrm>
        </p:spPr>
        <p:txBody>
          <a:bodyPr/>
          <a:lstStyle/>
          <a:p>
            <a:pPr eaLnBrk="1" hangingPunct="1">
              <a:defRPr/>
            </a:pPr>
            <a:r>
              <a:rPr lang="en-US" cap="small" dirty="0" smtClean="0">
                <a:cs typeface="+mj-cs"/>
              </a:rPr>
              <a:t>What Did Lucifer Allege?</a:t>
            </a:r>
          </a:p>
        </p:txBody>
      </p:sp>
      <p:sp>
        <p:nvSpPr>
          <p:cNvPr id="3492867" name="Rectangle 3"/>
          <p:cNvSpPr>
            <a:spLocks noGrp="1" noChangeArrowheads="1"/>
          </p:cNvSpPr>
          <p:nvPr>
            <p:ph type="body" idx="1"/>
          </p:nvPr>
        </p:nvSpPr>
        <p:spPr>
          <a:xfrm>
            <a:off x="1143000" y="971550"/>
            <a:ext cx="7543800" cy="3944541"/>
          </a:xfrm>
        </p:spPr>
        <p:txBody>
          <a:bodyPr>
            <a:noAutofit/>
          </a:bodyPr>
          <a:lstStyle/>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Michael </a:t>
            </a:r>
            <a:r>
              <a:rPr lang="en-US" sz="2600" dirty="0" smtClean="0">
                <a:solidFill>
                  <a:srgbClr val="31859C"/>
                </a:solidFill>
                <a:effectLst>
                  <a:outerShdw blurRad="50800" dist="38100" dir="5400000" algn="t" rotWithShape="0">
                    <a:prstClr val="black">
                      <a:alpha val="40000"/>
                    </a:prstClr>
                  </a:outerShdw>
                </a:effectLst>
              </a:rPr>
              <a:t>and Lucifer </a:t>
            </a:r>
            <a:r>
              <a:rPr lang="en-US" sz="2600" dirty="0" smtClean="0">
                <a:solidFill>
                  <a:srgbClr val="31859C"/>
                </a:solidFill>
                <a:effectLst>
                  <a:outerShdw blurRad="50800" dist="38100" dir="5400000" algn="t" rotWithShape="0">
                    <a:prstClr val="black">
                      <a:alpha val="40000"/>
                    </a:prstClr>
                  </a:outerShdw>
                </a:effectLst>
                <a:cs typeface="+mn-cs"/>
              </a:rPr>
              <a:t>are the same</a:t>
            </a:r>
          </a:p>
          <a:p>
            <a:pPr eaLnBrk="1" hangingPunct="1">
              <a:lnSpc>
                <a:spcPct val="80000"/>
              </a:lnSpc>
              <a:defRPr/>
            </a:pPr>
            <a:r>
              <a:rPr lang="en-US" sz="2600" dirty="0" smtClean="0">
                <a:effectLst>
                  <a:outerShdw blurRad="50800" dist="38100" dir="5400000" algn="t" rotWithShape="0">
                    <a:prstClr val="black">
                      <a:alpha val="40000"/>
                    </a:prstClr>
                  </a:outerShdw>
                </a:effectLst>
                <a:cs typeface="+mn-cs"/>
              </a:rPr>
              <a:t>God has chosen Michael over Lucifer arbitrarily</a:t>
            </a:r>
          </a:p>
        </p:txBody>
      </p:sp>
      <p:sp>
        <p:nvSpPr>
          <p:cNvPr id="4" name="Rectangle 2"/>
          <p:cNvSpPr txBox="1">
            <a:spLocks noChangeArrowheads="1"/>
          </p:cNvSpPr>
          <p:nvPr/>
        </p:nvSpPr>
        <p:spPr>
          <a:xfrm>
            <a:off x="457200" y="39290"/>
            <a:ext cx="8229600" cy="856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smtClean="0"/>
              <a:t>What Did Lucifer Allege?</a:t>
            </a:r>
            <a:endParaRPr lang="en-US" dirty="0" smtClean="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653767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2866" name="Rectangle 2"/>
          <p:cNvSpPr>
            <a:spLocks noGrp="1" noChangeArrowheads="1"/>
          </p:cNvSpPr>
          <p:nvPr>
            <p:ph type="title"/>
          </p:nvPr>
        </p:nvSpPr>
        <p:spPr>
          <a:xfrm>
            <a:off x="457200" y="136922"/>
            <a:ext cx="8229600" cy="642938"/>
          </a:xfrm>
        </p:spPr>
        <p:txBody>
          <a:bodyPr/>
          <a:lstStyle/>
          <a:p>
            <a:pPr eaLnBrk="1" hangingPunct="1">
              <a:defRPr/>
            </a:pPr>
            <a:r>
              <a:rPr lang="en-US" cap="small" dirty="0" smtClean="0">
                <a:cs typeface="+mj-cs"/>
              </a:rPr>
              <a:t>What Did Lucifer Allege?</a:t>
            </a:r>
          </a:p>
        </p:txBody>
      </p:sp>
      <p:sp>
        <p:nvSpPr>
          <p:cNvPr id="3492867" name="Rectangle 3"/>
          <p:cNvSpPr>
            <a:spLocks noGrp="1" noChangeArrowheads="1"/>
          </p:cNvSpPr>
          <p:nvPr>
            <p:ph type="body" idx="1"/>
          </p:nvPr>
        </p:nvSpPr>
        <p:spPr>
          <a:xfrm>
            <a:off x="1143000" y="971550"/>
            <a:ext cx="7543800" cy="3944541"/>
          </a:xfrm>
        </p:spPr>
        <p:txBody>
          <a:bodyPr>
            <a:noAutofit/>
          </a:bodyPr>
          <a:lstStyle/>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Michael </a:t>
            </a:r>
            <a:r>
              <a:rPr lang="en-US" sz="2600" dirty="0" smtClean="0">
                <a:solidFill>
                  <a:srgbClr val="31859C"/>
                </a:solidFill>
                <a:effectLst>
                  <a:outerShdw blurRad="50800" dist="38100" dir="5400000" algn="t" rotWithShape="0">
                    <a:prstClr val="black">
                      <a:alpha val="40000"/>
                    </a:prstClr>
                  </a:outerShdw>
                </a:effectLst>
              </a:rPr>
              <a:t>and Lucifer </a:t>
            </a:r>
            <a:r>
              <a:rPr lang="en-US" sz="2600" dirty="0" smtClean="0">
                <a:solidFill>
                  <a:srgbClr val="31859C"/>
                </a:solidFill>
                <a:effectLst>
                  <a:outerShdw blurRad="50800" dist="38100" dir="5400000" algn="t" rotWithShape="0">
                    <a:prstClr val="black">
                      <a:alpha val="40000"/>
                    </a:prstClr>
                  </a:outerShdw>
                </a:effectLst>
                <a:cs typeface="+mn-cs"/>
              </a:rPr>
              <a:t>are the same</a:t>
            </a:r>
          </a:p>
          <a:p>
            <a:pPr eaLnBrk="1" hangingPunct="1">
              <a:lnSpc>
                <a:spcPct val="80000"/>
              </a:lnSpc>
              <a:defRPr/>
            </a:pPr>
            <a:r>
              <a:rPr lang="en-US" sz="2600" dirty="0" smtClean="0">
                <a:solidFill>
                  <a:srgbClr val="31859C"/>
                </a:solidFill>
                <a:effectLst>
                  <a:outerShdw blurRad="50800" dist="38100" dir="5400000" algn="t" rotWithShape="0">
                    <a:prstClr val="black">
                      <a:alpha val="40000"/>
                    </a:prstClr>
                  </a:outerShdw>
                </a:effectLst>
                <a:cs typeface="+mn-cs"/>
              </a:rPr>
              <a:t>God has chosen Michael over Lucifer arbitrarily</a:t>
            </a:r>
          </a:p>
          <a:p>
            <a:pPr eaLnBrk="1" hangingPunct="1">
              <a:lnSpc>
                <a:spcPct val="80000"/>
              </a:lnSpc>
              <a:defRPr/>
            </a:pPr>
            <a:r>
              <a:rPr lang="en-US" sz="2600" dirty="0" smtClean="0">
                <a:effectLst>
                  <a:outerShdw blurRad="50800" dist="38100" dir="5400000" algn="t" rotWithShape="0">
                    <a:prstClr val="black">
                      <a:alpha val="40000"/>
                    </a:prstClr>
                  </a:outerShdw>
                </a:effectLst>
                <a:cs typeface="+mn-cs"/>
              </a:rPr>
              <a:t>God’s law is not love, not the protocols reality is constructed upon, but imposed rules to restrict </a:t>
            </a:r>
          </a:p>
        </p:txBody>
      </p:sp>
      <p:sp>
        <p:nvSpPr>
          <p:cNvPr id="4" name="Rectangle 2"/>
          <p:cNvSpPr txBox="1">
            <a:spLocks noChangeArrowheads="1"/>
          </p:cNvSpPr>
          <p:nvPr/>
        </p:nvSpPr>
        <p:spPr>
          <a:xfrm>
            <a:off x="457200" y="39290"/>
            <a:ext cx="8229600" cy="856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cap="small" baseline="0">
                <a:solidFill>
                  <a:srgbClr val="FFFFCC"/>
                </a:solidFill>
                <a:effectLst>
                  <a:outerShdw blurRad="50800" dist="38100" dir="18900000" algn="bl" rotWithShape="0">
                    <a:prstClr val="black">
                      <a:alpha val="40000"/>
                    </a:prstClr>
                  </a:outerShdw>
                </a:effectLst>
                <a:latin typeface="Tahoma"/>
                <a:ea typeface="+mj-ea"/>
                <a:cs typeface="+mj-cs"/>
              </a:defRPr>
            </a:lvl1pPr>
          </a:lstStyle>
          <a:p>
            <a:pPr>
              <a:defRPr/>
            </a:pPr>
            <a:r>
              <a:rPr lang="en-US" smtClean="0"/>
              <a:t>What Did Lucifer Allege?</a:t>
            </a:r>
            <a:endParaRPr lang="en-US" dirty="0" smtClean="0"/>
          </a:p>
        </p:txBody>
      </p:sp>
      <p:sp>
        <p:nvSpPr>
          <p:cNvPr id="5" name="Footer Placeholder 3"/>
          <p:cNvSpPr>
            <a:spLocks noGrp="1"/>
          </p:cNvSpPr>
          <p:nvPr>
            <p:ph type="ftr" sz="quarter" idx="11"/>
          </p:nvPr>
        </p:nvSpPr>
        <p:spPr>
          <a:xfrm>
            <a:off x="3124200" y="4767263"/>
            <a:ext cx="2895600" cy="273844"/>
          </a:xfrm>
        </p:spPr>
        <p:txBody>
          <a:bodyPr/>
          <a:lstStyle/>
          <a:p>
            <a:pPr>
              <a:defRPr/>
            </a:pPr>
            <a:r>
              <a:rPr lang="en-US" smtClean="0"/>
              <a:t>ComeAndReason.com</a:t>
            </a:r>
            <a:endParaRPr lang="en-US" dirty="0"/>
          </a:p>
        </p:txBody>
      </p:sp>
    </p:spTree>
    <p:extLst>
      <p:ext uri="{BB962C8B-B14F-4D97-AF65-F5344CB8AC3E}">
        <p14:creationId xmlns:p14="http://schemas.microsoft.com/office/powerpoint/2010/main" val="3663230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22308</TotalTime>
  <Words>12108</Words>
  <Application>Microsoft Office PowerPoint</Application>
  <PresentationFormat>On-screen Show (16:9)</PresentationFormat>
  <Paragraphs>1594</Paragraphs>
  <Slides>382</Slides>
  <Notes>109</Notes>
  <HiddenSlides>0</HiddenSlides>
  <MMClips>0</MMClips>
  <ScaleCrop>false</ScaleCrop>
  <HeadingPairs>
    <vt:vector size="4" baseType="variant">
      <vt:variant>
        <vt:lpstr>Theme</vt:lpstr>
      </vt:variant>
      <vt:variant>
        <vt:i4>1</vt:i4>
      </vt:variant>
      <vt:variant>
        <vt:lpstr>Slide Titles</vt:lpstr>
      </vt:variant>
      <vt:variant>
        <vt:i4>382</vt:i4>
      </vt:variant>
    </vt:vector>
  </HeadingPairs>
  <TitlesOfParts>
    <vt:vector size="383" baseType="lpstr">
      <vt:lpstr>Office Theme</vt:lpstr>
      <vt:lpstr>PowerPoint Presentation</vt:lpstr>
      <vt:lpstr>BECOMING A SPOKESPERSON FOR GOD: the Cosmic Conflict from Beginning to End</vt:lpstr>
      <vt:lpstr>Why Be a Spokesperson for God?</vt:lpstr>
      <vt:lpstr>Why Be a Spokesperson for God?</vt:lpstr>
      <vt:lpstr>Why Be a Spokesperson for God?</vt:lpstr>
      <vt:lpstr>Why Be a Spokesperson for God?</vt:lpstr>
      <vt:lpstr>Revelation 7 Suggests We Do</vt:lpstr>
      <vt:lpstr>Revelation 7 Suggests We Do</vt:lpstr>
      <vt:lpstr>Revelation 7 Suggests We Do</vt:lpstr>
      <vt:lpstr>Revelation 7 Suggests We Do</vt:lpstr>
      <vt:lpstr>Revelation 7 Suggests We Do</vt:lpstr>
      <vt:lpstr>Revelation 7 Suggests We Do</vt:lpstr>
      <vt:lpstr>What is the Essential Truth We Must Settle Into to be a Spokesperson for God?</vt:lpstr>
      <vt:lpstr>What is the Essential Truth We Must Settle Into to be a Spokesperson for God?</vt:lpstr>
      <vt:lpstr>What is the Essential Truth We Must Settle Into to be a Spokesperson for God?</vt:lpstr>
      <vt:lpstr>What is the Essential Truth We Must Settle Into to be a Spokesperson for God?</vt:lpstr>
      <vt:lpstr>What is the Essential Truth We Must Settle Into to be a Spokesperson for God?</vt:lpstr>
      <vt:lpstr>What is the Essential Truth We Must Settle Into to be a Spokesperson for God?</vt:lpstr>
      <vt:lpstr>What is the Essential Truth We Must Settle Into to be a Spokesperson for God?</vt:lpstr>
      <vt:lpstr>PowerPoint Presentation</vt:lpstr>
      <vt:lpstr>The Essential Truth We Must Settle Into to be a Spokesperson for God</vt:lpstr>
      <vt:lpstr>The Essential Truth We Must Settle Into to be a Spokesperson for God</vt:lpstr>
      <vt:lpstr>The Essential Truth We Must Settle Into to be a Spokesperson for God</vt:lpstr>
      <vt:lpstr>Where Did Sin Begin?</vt:lpstr>
      <vt:lpstr>Where Did Sin Begin?</vt:lpstr>
      <vt:lpstr>Where Did Sin Begin?</vt:lpstr>
      <vt:lpstr>Sin Began In Heaven</vt:lpstr>
      <vt:lpstr>Over What?</vt:lpstr>
      <vt:lpstr>Over What?</vt:lpstr>
      <vt:lpstr>Over What?</vt:lpstr>
      <vt:lpstr>Over What?</vt:lpstr>
      <vt:lpstr>PowerPoint Presentation</vt:lpstr>
      <vt:lpstr>PowerPoint Presentation</vt:lpstr>
      <vt:lpstr>PowerPoint Presentation</vt:lpstr>
      <vt:lpstr>PowerPoint Presentation</vt:lpstr>
      <vt:lpstr>Imagine You’re an Angel in Heaven </vt:lpstr>
      <vt:lpstr>What was Lucifer’s Lie? </vt:lpstr>
      <vt:lpstr>What Is God’s Character?</vt:lpstr>
      <vt:lpstr>What Is God’s Character?</vt:lpstr>
      <vt:lpstr>What Is God’s Character?</vt:lpstr>
      <vt:lpstr>What Is God’s Character?</vt:lpstr>
      <vt:lpstr>What Is God’s Character?</vt:lpstr>
      <vt:lpstr>What Is God’s Character?</vt:lpstr>
      <vt:lpstr>How Would the God of Love Construct Reality to Operate?</vt:lpstr>
      <vt:lpstr>How Would the God of Love Construct Reality to Operate?</vt:lpstr>
      <vt:lpstr>What Then is God’s Law?</vt:lpstr>
      <vt:lpstr>What Then is God’s Law?</vt:lpstr>
      <vt:lpstr>What Then is God’s Law?</vt:lpstr>
      <vt:lpstr>What Then is God’s Law?</vt:lpstr>
      <vt:lpstr>How Does Love Function?</vt:lpstr>
      <vt:lpstr>How Does Love Function?</vt:lpstr>
      <vt:lpstr>How Does Love Function?</vt:lpstr>
      <vt:lpstr>How Does Love Function?</vt:lpstr>
      <vt:lpstr>How Does Love Function?</vt:lpstr>
      <vt:lpstr>How Does Love Function?</vt:lpstr>
      <vt:lpstr>How Does Love Function?</vt:lpstr>
      <vt:lpstr>How Does Love Function?</vt:lpstr>
      <vt:lpstr>Law of Love – Historic View </vt:lpstr>
      <vt:lpstr>Law of Love – Historic View </vt:lpstr>
      <vt:lpstr>Satan Attacked God and His Law </vt:lpstr>
      <vt:lpstr>Satan Attacked God and His Law </vt:lpstr>
      <vt:lpstr>Satan Attacked God and His Law </vt:lpstr>
      <vt:lpstr>Satan Attacked God and His Law </vt:lpstr>
      <vt:lpstr>Satan Attacked God and His Law </vt:lpstr>
      <vt:lpstr>He Attacked Jesus</vt:lpstr>
      <vt:lpstr>He Attacked Jesus</vt:lpstr>
      <vt:lpstr>He Attacked Jesus</vt:lpstr>
      <vt:lpstr>He Attacked Jesus</vt:lpstr>
      <vt:lpstr>God Is Infinite</vt:lpstr>
      <vt:lpstr>God Is Infinite</vt:lpstr>
      <vt:lpstr>God Is Infinite</vt:lpstr>
      <vt:lpstr>God Is Infinite</vt:lpstr>
      <vt:lpstr>God Is Infinite</vt:lpstr>
      <vt:lpstr>God Is Infinite</vt:lpstr>
      <vt:lpstr>God Is Infinite</vt:lpstr>
      <vt:lpstr>What Form Did Jesus take when He left Infinity to Interact with His Creatures?</vt:lpstr>
      <vt:lpstr>What Form Did Jesus take when He left Infinity to Interact with His Creatures?</vt:lpstr>
      <vt:lpstr>What Form Did Jesus take when He left Infinity to Interact with His Creatures?</vt:lpstr>
      <vt:lpstr>What Form Did Jesus take when He left Infinity to Interact with His Creatures?</vt:lpstr>
      <vt:lpstr>What Form Did Jesus take when He left Infinity to Interact with His Creatures?</vt:lpstr>
      <vt:lpstr>What Form Did Jesus take when He left Infinity to Interact with His Creatures?</vt:lpstr>
      <vt:lpstr>What Form Did Jesus take when He left Infinity to Interact with His Creatures?</vt:lpstr>
      <vt:lpstr>What issue did Lucifer twist to persuade some angels to believe these lies?</vt:lpstr>
      <vt:lpstr>PowerPoint Presentation</vt:lpstr>
      <vt:lpstr>What issue did Lucifer twist to persuade some angels to believe these lies?</vt:lpstr>
      <vt:lpstr>What issue did Lucifer twist to persuade some angels to believe these lies?</vt:lpstr>
      <vt:lpstr>What issue did Lucifer twist to persuade some angels to believe these lies?</vt:lpstr>
      <vt:lpstr>What issue did Lucifer twist to persuade some angels to believe these lies?</vt:lpstr>
      <vt:lpstr>What issue did Lucifer twist to persuade some angels to believe these lies?</vt:lpstr>
      <vt:lpstr>What issue did Lucifer twist to persuade some angels to believe these lies?</vt:lpstr>
      <vt:lpstr>What issue did Lucifer twist to persuade some angels to believe these lies?</vt:lpstr>
      <vt:lpstr>What issue did Lucifer twist to persuade some angels to believe these lies?</vt:lpstr>
      <vt:lpstr>Historic View</vt:lpstr>
      <vt:lpstr>Historic View</vt:lpstr>
      <vt:lpstr>Historic View</vt:lpstr>
      <vt:lpstr>What Did Lucifer Allege?</vt:lpstr>
      <vt:lpstr>What Did Lucifer Allege?</vt:lpstr>
      <vt:lpstr>What Did Lucifer Allege?</vt:lpstr>
      <vt:lpstr>What Did Lucifer Allege?</vt:lpstr>
      <vt:lpstr>What Did Lucifer Allege?</vt:lpstr>
      <vt:lpstr>What Did Lucifer Allege?</vt:lpstr>
      <vt:lpstr>What Did Lucifer Allege?</vt:lpstr>
      <vt:lpstr>What Did Lucifer Allege?</vt:lpstr>
      <vt:lpstr>How Did God Respond?</vt:lpstr>
      <vt:lpstr>How Did God Respond?</vt:lpstr>
      <vt:lpstr>How Did God Respond?</vt:lpstr>
      <vt:lpstr>How Did God Respond?</vt:lpstr>
      <vt:lpstr>Jesus said, “Let There Be Light!” Genesis 1:3 </vt:lpstr>
      <vt:lpstr>Let the Firmament Come Forth </vt:lpstr>
      <vt:lpstr>Let the Land Come Forth</vt:lpstr>
      <vt:lpstr>Let us Make Man in Our Image</vt:lpstr>
      <vt:lpstr>What was the Original Purpose of this Creation?</vt:lpstr>
      <vt:lpstr>PowerPoint Presentation</vt:lpstr>
      <vt:lpstr>PowerPoint Presentation</vt:lpstr>
      <vt:lpstr>What was the Original Purpose of this Creation?</vt:lpstr>
      <vt:lpstr>What was the Original Purpose of this Creation?</vt:lpstr>
      <vt:lpstr>Why was Jesus the Member of the Godhead to Create this World?</vt:lpstr>
      <vt:lpstr>Why was Jesus the Member of the Godhead to Create this World?</vt:lpstr>
      <vt:lpstr>How Did Satan Respond?</vt:lpstr>
      <vt:lpstr>How Did Satan Respond?</vt:lpstr>
      <vt:lpstr>How Did God Respond?</vt:lpstr>
      <vt:lpstr>How Did God Respond?</vt:lpstr>
      <vt:lpstr>When Was the Sabbath Created?</vt:lpstr>
      <vt:lpstr>When Was the Sabbath Created?</vt:lpstr>
      <vt:lpstr>When Was the Sabbath Created?</vt:lpstr>
      <vt:lpstr>When Was the Sabbath Created?</vt:lpstr>
      <vt:lpstr>When Was the Sabbath Created?</vt:lpstr>
      <vt:lpstr>The Purpose of the Sabbath</vt:lpstr>
      <vt:lpstr>PowerPoint Presentation</vt:lpstr>
      <vt:lpstr>The Purpose of the Sabbath</vt:lpstr>
      <vt:lpstr>The Purpose of the Sabbath</vt:lpstr>
      <vt:lpstr>The Purpose of the Sabbath</vt:lpstr>
      <vt:lpstr>PowerPoint Presentation</vt:lpstr>
      <vt:lpstr>PowerPoint Presentation</vt:lpstr>
      <vt:lpstr>What was the purpose of the  Tree of Knowledge of Good &amp; Evil?</vt:lpstr>
      <vt:lpstr>What was the purpose of the  Tree of Knowledge of Good &amp; Evil?</vt:lpstr>
      <vt:lpstr>What was the purpose of the  Tree of Knowledge of Good &amp; Evil?</vt:lpstr>
      <vt:lpstr>What was the purpose of the  Tree of Knowledge of Good &amp; Evil?</vt:lpstr>
      <vt:lpstr>PowerPoint Presentation</vt:lpstr>
      <vt:lpstr>PowerPoint Presentation</vt:lpstr>
      <vt:lpstr>PowerPoint Presentation</vt:lpstr>
      <vt:lpstr>PowerPoint Presentation</vt:lpstr>
      <vt:lpstr>God would not permit Satan to follow the holy pair with continual temptations. He could have access to them only at the tree of knowledge of good and evil. </vt:lpstr>
      <vt:lpstr>God might have created man without the power to transgress His law; He might have withheld the hand of Adam from touching the forbidden fruit; but in that case man would have been, not a free moral agent, but a mere automaton. Without freedom of choice,...   </vt:lpstr>
      <vt:lpstr>his obedience would not have been voluntary, but forced. There could have been no development of character... It would have been unworthy of man as an intelligent being, and would have sustained Satan's charge of God's arbitrary rule.     </vt:lpstr>
      <vt:lpstr>Why Was the Tree There?</vt:lpstr>
      <vt:lpstr>Why Was the Tree There?</vt:lpstr>
      <vt:lpstr>What Did God Tell Them About the Tree?</vt:lpstr>
      <vt:lpstr>What Did God Tell Them About the Tree?</vt:lpstr>
      <vt:lpstr>What Did God Tell Them About the Tree?</vt:lpstr>
      <vt:lpstr>How Did Satan Respond?</vt:lpstr>
      <vt:lpstr>How Did Satan Respond?</vt:lpstr>
      <vt:lpstr>How Did Satan Respond?</vt:lpstr>
      <vt:lpstr>How Did Satan Respond?</vt:lpstr>
      <vt:lpstr>Falling Dominoes of Destruction</vt:lpstr>
      <vt:lpstr>Falling Dominoes of Destruction</vt:lpstr>
      <vt:lpstr>Falling Dominoes of Destruction</vt:lpstr>
      <vt:lpstr>Falling Dominoes of Destruction</vt:lpstr>
      <vt:lpstr>Falling Dominoes of Destruction</vt:lpstr>
      <vt:lpstr>PowerPoint Presentation</vt:lpstr>
      <vt:lpstr>How Did God Respond?</vt:lpstr>
      <vt:lpstr>How Did God Respond?</vt:lpstr>
      <vt:lpstr>How Did God Respond?</vt:lpstr>
      <vt:lpstr>How Did Satan Respond?</vt:lpstr>
      <vt:lpstr>How Did Satan Respond?</vt:lpstr>
      <vt:lpstr>How Did Satan Respond?</vt:lpstr>
      <vt:lpstr>How Did Satan Respond?</vt:lpstr>
      <vt:lpstr>PowerPoint Presentation</vt:lpstr>
      <vt:lpstr>How Did God Respond?</vt:lpstr>
      <vt:lpstr>PowerPoint Presentation</vt:lpstr>
      <vt:lpstr>How Did Satan Respond?</vt:lpstr>
      <vt:lpstr>How Did Satan Respond?</vt:lpstr>
      <vt:lpstr>How Did God Respond?</vt:lpstr>
      <vt:lpstr>How Did God Respond?</vt:lpstr>
      <vt:lpstr>How Did God Respond?</vt:lpstr>
      <vt:lpstr>How Did Satan Respond?</vt:lpstr>
      <vt:lpstr>How Did Satan Respond?</vt:lpstr>
      <vt:lpstr>How Did Satan Respond?</vt:lpstr>
      <vt:lpstr>How Did Satan Respond?</vt:lpstr>
      <vt:lpstr>How Did God Respond?</vt:lpstr>
      <vt:lpstr>How Did God Respond?</vt:lpstr>
      <vt:lpstr>How Did God Respond?</vt:lpstr>
      <vt:lpstr>How Did Satan Respond?</vt:lpstr>
      <vt:lpstr>How Did Satan Respond?</vt:lpstr>
      <vt:lpstr>How Did Satan Respond?</vt:lpstr>
      <vt:lpstr>How Did God Respond?</vt:lpstr>
      <vt:lpstr>How Did God Respond?</vt:lpstr>
      <vt:lpstr>How Did God Respond?</vt:lpstr>
      <vt:lpstr>How Did God Respond?</vt:lpstr>
      <vt:lpstr>How Did God Respond?</vt:lpstr>
      <vt:lpstr>How Did Satan Respond?</vt:lpstr>
      <vt:lpstr>How Did Satan Respond?</vt:lpstr>
      <vt:lpstr>How Did God Respond?</vt:lpstr>
      <vt:lpstr>How Did God Respond?</vt:lpstr>
      <vt:lpstr>How Did God Respond?</vt:lpstr>
      <vt:lpstr>God Tries to Move them to Level Two</vt:lpstr>
      <vt:lpstr>God Tries to Move them to Level Two</vt:lpstr>
      <vt:lpstr>AND God</vt:lpstr>
      <vt:lpstr>How Did Satan Respond?</vt:lpstr>
      <vt:lpstr>How Did Satan Respond?</vt:lpstr>
      <vt:lpstr>While God has desired to teach men that from His own love comes the Gift which reconciles them to Himself, the archenemy of mankind has endeavored to represent God as one who delights in their destruction. Thus the sacrifices and the ordinances designed of Heaven to reveal divine love have been perverted to serve as means whereby sinners have vainly hoped to propitiate, with gifts and good works, the wrath of an offended God. E.G. White, Prophets and Kings 684</vt:lpstr>
      <vt:lpstr>How Did God Respond?</vt:lpstr>
      <vt:lpstr>He Sent Spokespersons to Tell Them Their Understanding was Wrong</vt:lpstr>
      <vt:lpstr>He Sent Spokespersons to Tell Them Their Understanding was Wrong</vt:lpstr>
      <vt:lpstr>He Sent Spokespersons to Tell Them Their Understanding was Wrong</vt:lpstr>
      <vt:lpstr>He Sent Spokespersons to Tell Them Their Understanding was Wrong</vt:lpstr>
      <vt:lpstr>He Sent Spokespersons to Tell Them Their Understanding was Wrong</vt:lpstr>
      <vt:lpstr>How Did Satan Respond?</vt:lpstr>
      <vt:lpstr>How Did Satan Respond?</vt:lpstr>
      <vt:lpstr>How Did Satan Respond?</vt:lpstr>
      <vt:lpstr>How Did Satan Respond?</vt:lpstr>
      <vt:lpstr>How Did Satan Respond?</vt:lpstr>
      <vt:lpstr>How Did Satan Respond?</vt:lpstr>
      <vt:lpstr>How Did Satan Respond?</vt:lpstr>
      <vt:lpstr>How Did Satan Respond?</vt:lpstr>
      <vt:lpstr>How Did Satan Respond?</vt:lpstr>
      <vt:lpstr>How Did Satan Respond?</vt:lpstr>
      <vt:lpstr>How Did Satan Respond?</vt:lpstr>
      <vt:lpstr>How Did Satan Respond?</vt:lpstr>
      <vt:lpstr>How Did Satan Respond?</vt:lpstr>
      <vt:lpstr>How Did Satan Respond?</vt:lpstr>
      <vt:lpstr>How Did God Respond?</vt:lpstr>
      <vt:lpstr>How Did God Respond?</vt:lpstr>
      <vt:lpstr>How Did God Respond?</vt:lpstr>
      <vt:lpstr>How Did Satan Respond?</vt:lpstr>
      <vt:lpstr>How Did Satan Respond?</vt:lpstr>
      <vt:lpstr>How Did God Respond?</vt:lpstr>
      <vt:lpstr>How Did God Respond?</vt:lpstr>
      <vt:lpstr>How Did God Respond?</vt:lpstr>
      <vt:lpstr>How Did Satan Respond?</vt:lpstr>
      <vt:lpstr>How Did Satan Respond?</vt:lpstr>
      <vt:lpstr>How Did God Respond?</vt:lpstr>
      <vt:lpstr>How Did God Respond?</vt:lpstr>
      <vt:lpstr>How Did Satan Respond?</vt:lpstr>
      <vt:lpstr>How Did Satan Respond?</vt:lpstr>
      <vt:lpstr>How Did Satan Respond?</vt:lpstr>
      <vt:lpstr>How Did Satan Respond?</vt:lpstr>
      <vt:lpstr>How Did Satan Respond?</vt:lpstr>
      <vt:lpstr>What was Satan’s Next Move?</vt:lpstr>
      <vt:lpstr>What was Satan’s Next Move?</vt:lpstr>
      <vt:lpstr>What was Satan’s Next Move?</vt:lpstr>
      <vt:lpstr>What was Satan’s Next Move?</vt:lpstr>
      <vt:lpstr>How Did Jesus Respond?</vt:lpstr>
      <vt:lpstr>How Did Jesus Respond?</vt:lpstr>
      <vt:lpstr>How Did Jesus Respond?</vt:lpstr>
      <vt:lpstr>What was Satan’s Next Move?</vt:lpstr>
      <vt:lpstr>What was Satan’s Next Move?</vt:lpstr>
      <vt:lpstr>What Did Jesus Accomplish?</vt:lpstr>
      <vt:lpstr>What Did Jesus Accomplish?</vt:lpstr>
      <vt:lpstr>What Did Jesus Accomplish?</vt:lpstr>
      <vt:lpstr>What Did Jesus Accomplish?</vt:lpstr>
      <vt:lpstr>What Did Jesus Accomplish?</vt:lpstr>
      <vt:lpstr>Satan’s Power</vt:lpstr>
      <vt:lpstr>Satan’s Power</vt:lpstr>
      <vt:lpstr>Satan’s Power</vt:lpstr>
      <vt:lpstr>Satan’s Power</vt:lpstr>
      <vt:lpstr>Satan’s Power</vt:lpstr>
      <vt:lpstr>Satan’s Power</vt:lpstr>
      <vt:lpstr>What Did Jesus Accomplish?</vt:lpstr>
      <vt:lpstr>What Did Jesus Accomplish?</vt:lpstr>
      <vt:lpstr>How did Jesus Destroy Death?</vt:lpstr>
      <vt:lpstr>PowerPoint Presentation</vt:lpstr>
      <vt:lpstr>How did Jesus Destroy Death?</vt:lpstr>
      <vt:lpstr>How did Jesus Destroy Death?</vt:lpstr>
      <vt:lpstr>How did Jesus Destroy Death?</vt:lpstr>
      <vt:lpstr>How did Jesus Destroy Death?</vt:lpstr>
      <vt:lpstr>Sin is Deviation from God’s Design and thus Sin Destroys the Sinner</vt:lpstr>
      <vt:lpstr>Sin is Deviation from God’s Design and thus Sin Destroys the Sinner</vt:lpstr>
      <vt:lpstr>Sin is Deviation from God’s Design and thus Sin Destroys the Sinner</vt:lpstr>
      <vt:lpstr>Sin is Deviation from God’s Design and thus Sin Destroys the Sinner</vt:lpstr>
      <vt:lpstr>Sin is Deviation from God’s Design and thus Sin Destroys the Sinner</vt:lpstr>
      <vt:lpstr>Historic SDA View</vt:lpstr>
      <vt:lpstr>How did Jesus Destroy Death?</vt:lpstr>
      <vt:lpstr>How did Jesus Destroy Death?</vt:lpstr>
      <vt:lpstr>What Did Jesus Accomplish?</vt:lpstr>
      <vt:lpstr>Historic SDA View</vt:lpstr>
      <vt:lpstr>Historic SDA View</vt:lpstr>
      <vt:lpstr>Jesus Christ was Unique</vt:lpstr>
      <vt:lpstr>Jesus Christ was Unique</vt:lpstr>
      <vt:lpstr>Jesus Christ was Unique</vt:lpstr>
      <vt:lpstr>Jesus Christ was Unique</vt:lpstr>
      <vt:lpstr>Jesus came to cure humanity</vt:lpstr>
      <vt:lpstr>Jesus came to cure humanity</vt:lpstr>
      <vt:lpstr>Jesus came to cure humanity</vt:lpstr>
      <vt:lpstr>Jesus came to cure humanity</vt:lpstr>
      <vt:lpstr>Jesus, in humanity, overcame the desire to save self with love</vt:lpstr>
      <vt:lpstr>Jesus, in humanity, overcame the desire to save self with love</vt:lpstr>
      <vt:lpstr>Jesus, in humanity, overcame the desire to save self with love</vt:lpstr>
      <vt:lpstr>Jesus, in humanity, overcame the desire to save self with love</vt:lpstr>
      <vt:lpstr>Jesus, in humanity, overcame the desire to save self with love</vt:lpstr>
      <vt:lpstr>Jesus’ Temptations</vt:lpstr>
      <vt:lpstr>Jesus’ Temptations</vt:lpstr>
      <vt:lpstr>Jesus’ Temptations</vt:lpstr>
      <vt:lpstr>Gethsemane </vt:lpstr>
      <vt:lpstr>Gethsemane </vt:lpstr>
      <vt:lpstr>Gethsemane </vt:lpstr>
      <vt:lpstr>Gethsemane </vt:lpstr>
      <vt:lpstr>At the Cross more temptations to save self</vt:lpstr>
      <vt:lpstr>At the Cross more temptations to save self</vt:lpstr>
      <vt:lpstr>In Jesus Love destroyed selfishness, in His human nature</vt:lpstr>
      <vt:lpstr>In Jesus Love destroyed selfishness, in His human nature</vt:lpstr>
      <vt:lpstr>Historic SDA View</vt:lpstr>
      <vt:lpstr>Why did He have to die?</vt:lpstr>
      <vt:lpstr>Why did He have to die?</vt:lpstr>
      <vt:lpstr>Why did He have to die?</vt:lpstr>
      <vt:lpstr>Why did He have to die?</vt:lpstr>
      <vt:lpstr>Why did He have to die?</vt:lpstr>
      <vt:lpstr>He rose again as the inevitable outcome of His victory</vt:lpstr>
      <vt:lpstr>He rose again as the inevitable outcome of His victory</vt:lpstr>
      <vt:lpstr>He rose again as the inevitable outcome of His victory</vt:lpstr>
      <vt:lpstr>He rose again as the inevitable outcome of His victory</vt:lpstr>
      <vt:lpstr>Christ Procured The Remedy</vt:lpstr>
      <vt:lpstr>Christ Procured The Remedy</vt:lpstr>
      <vt:lpstr>Christ Procured The Remedy</vt:lpstr>
      <vt:lpstr>Christ Procured The Remedy</vt:lpstr>
      <vt:lpstr>Christ Procured The Remedy</vt:lpstr>
      <vt:lpstr>Historic SDA View</vt:lpstr>
      <vt:lpstr>Why Does The Law Require a Righteous Character?</vt:lpstr>
      <vt:lpstr>Why Does The Law Require a Righteous Character?</vt:lpstr>
      <vt:lpstr>How Did Satan Respond?</vt:lpstr>
      <vt:lpstr>How Did Satan Respond?</vt:lpstr>
      <vt:lpstr>How Did God Respond?</vt:lpstr>
      <vt:lpstr>How Did God Respond?</vt:lpstr>
      <vt:lpstr>How Did God Respond?</vt:lpstr>
      <vt:lpstr>How Did God Respond?</vt:lpstr>
      <vt:lpstr>How Did Satan Respond?</vt:lpstr>
      <vt:lpstr>Paul Describes Satan’s Counterattack</vt:lpstr>
      <vt:lpstr>What Temple? </vt:lpstr>
      <vt:lpstr>What Temple? </vt:lpstr>
      <vt:lpstr>What Temple? </vt:lpstr>
      <vt:lpstr>What Temple? </vt:lpstr>
      <vt:lpstr>What Temple? </vt:lpstr>
      <vt:lpstr>What Temple? </vt:lpstr>
      <vt:lpstr>PowerPoint Presentation</vt:lpstr>
      <vt:lpstr>PowerPoint Presentation</vt:lpstr>
      <vt:lpstr>PowerPoint Presentation</vt:lpstr>
      <vt:lpstr>PowerPoint Presentation</vt:lpstr>
      <vt:lpstr>How Did God Respond to the Infection of the Spirit Temple with Imperial Law?</vt:lpstr>
      <vt:lpstr>How Did God Respond?</vt:lpstr>
      <vt:lpstr>Who Are The Levites?</vt:lpstr>
      <vt:lpstr>Who Are The Levites?</vt:lpstr>
      <vt:lpstr>Who Are The Levites?</vt:lpstr>
      <vt:lpstr>According to Scripture – What is the Building Material of the Heavenly Sanctuary?</vt:lpstr>
      <vt:lpstr>According to Scripture – What is the Building Material of the Heavenly Sanctuary?</vt:lpstr>
      <vt:lpstr>According to Scripture – What is the Building Material of the Heavenly Sanctuary?</vt:lpstr>
      <vt:lpstr>Why Cleanse the Levites?</vt:lpstr>
      <vt:lpstr>Why Cleanse the Levites?</vt:lpstr>
      <vt:lpstr>Historic SDA View of the Heavenly Sanctuary</vt:lpstr>
      <vt:lpstr>Historic SDA View of the Heavenly Sanctuary</vt:lpstr>
      <vt:lpstr>Historic SDA View of the Heavenly Sanctuary</vt:lpstr>
      <vt:lpstr>Historic SDA View of the Heavenly Sanctuary</vt:lpstr>
      <vt:lpstr>Historic SDA View of the Heavenly Sanctuary</vt:lpstr>
      <vt:lpstr>From What Must the Minds of God’s People Be Cleansed?</vt:lpstr>
      <vt:lpstr>From What Must the Minds of God’s People Be Cleansed?</vt:lpstr>
      <vt:lpstr>From What Must the Minds of God’s People Be Cleansed?</vt:lpstr>
      <vt:lpstr>From What Must the Minds of God’s People Be Cleansed?</vt:lpstr>
      <vt:lpstr>Revelation 14:7</vt:lpstr>
      <vt:lpstr>Revelation 14:7</vt:lpstr>
      <vt:lpstr>Revelation 14:7</vt:lpstr>
      <vt:lpstr>The War Began In Heaven over God’s Character and Law of Love</vt:lpstr>
      <vt:lpstr>The War Began In Heaven over God’s Character and Law of Love</vt:lpstr>
      <vt:lpstr>New Covenant</vt:lpstr>
      <vt:lpstr>New Covenant</vt:lpstr>
      <vt:lpstr>New Covenant</vt:lpstr>
      <vt:lpstr>New Covenant</vt:lpstr>
      <vt:lpstr>New Covenant</vt:lpstr>
      <vt:lpstr>New Covenant</vt:lpstr>
      <vt:lpstr>New Covenant</vt:lpstr>
      <vt:lpstr>New Covenant</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God is waiting for a people to be settled into the truth about Him Rev 7:1-3 </vt:lpstr>
      <vt:lpstr>God is waiting for a people to be settled into the truth about Him Rev 7:1-3 </vt:lpstr>
      <vt:lpstr>If You Would Like A Resource that Tells The Cosmic Conflict Story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dc:creator>
  <cp:lastModifiedBy>dean</cp:lastModifiedBy>
  <cp:revision>529</cp:revision>
  <dcterms:created xsi:type="dcterms:W3CDTF">2013-09-25T21:31:48Z</dcterms:created>
  <dcterms:modified xsi:type="dcterms:W3CDTF">2015-03-21T02:43:21Z</dcterms:modified>
</cp:coreProperties>
</file>